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notesSlides/notesSlide32.xml" ContentType="application/vnd.openxmlformats-officedocument.presentationml.notesSlide+xml"/>
  <Override PartName="/ppt/notesSlides/notesSlide11.xml" ContentType="application/vnd.openxmlformats-officedocument.presentationml.notesSlide+xml"/>
  <Override PartName="/ppt/notesSlides/notesSlide21.xml" ContentType="application/vnd.openxmlformats-officedocument.presentationml.notesSlide+xml"/>
  <Override PartName="/ppt/notesSlides/notesSlide16.xml" ContentType="application/vnd.openxmlformats-officedocument.presentationml.notesSlide+xml"/>
  <Override PartName="/ppt/notesSlides/notesSlide46.xml" ContentType="application/vnd.openxmlformats-officedocument.presentationml.notesSlide+xml"/>
  <Override PartName="/ppt/notesSlides/notesSlide4.xml" ContentType="application/vnd.openxmlformats-officedocument.presentationml.notesSlide+xml"/>
  <Override PartName="/ppt/notesSlides/notesSlide12.xml" ContentType="application/vnd.openxmlformats-officedocument.presentationml.notesSlide+xml"/>
  <Override PartName="/ppt/notesSlides/notesSlide73.xml" ContentType="application/vnd.openxmlformats-officedocument.presentationml.notesSlide+xml"/>
  <Override PartName="/ppt/notesSlides/notesSlide44.xml" ContentType="application/vnd.openxmlformats-officedocument.presentationml.notesSlide+xml"/>
  <Override PartName="/ppt/notesSlides/notesSlide67.xml" ContentType="application/vnd.openxmlformats-officedocument.presentationml.notesSlide+xml"/>
  <Override PartName="/ppt/notesSlides/notesSlide31.xml" ContentType="application/vnd.openxmlformats-officedocument.presentationml.notesSlide+xml"/>
  <Override PartName="/ppt/notesSlides/notesSlide26.xml" ContentType="application/vnd.openxmlformats-officedocument.presentationml.notesSlide+xml"/>
  <Override PartName="/ppt/notesSlides/notesSlide10.xml" ContentType="application/vnd.openxmlformats-officedocument.presentationml.notesSlide+xml"/>
  <Override PartName="/ppt/notesSlides/notesSlide59.xml" ContentType="application/vnd.openxmlformats-officedocument.presentationml.notesSlide+xml"/>
  <Override PartName="/ppt/notesSlides/notesSlide5.xml" ContentType="application/vnd.openxmlformats-officedocument.presentationml.notesSlide+xml"/>
  <Override PartName="/ppt/notesSlides/notesSlide60.xml" ContentType="application/vnd.openxmlformats-officedocument.presentationml.notesSlide+xml"/>
  <Override PartName="/ppt/notesSlides/notesSlide45.xml" ContentType="application/vnd.openxmlformats-officedocument.presentationml.notesSlide+xml"/>
  <Override PartName="/ppt/notesSlides/notesSlide35.xml" ContentType="application/vnd.openxmlformats-officedocument.presentationml.notesSlide+xml"/>
  <Override PartName="/ppt/notesSlides/notesSlide43.xml" ContentType="application/vnd.openxmlformats-officedocument.presentationml.notesSlide+xml"/>
  <Override PartName="/ppt/notesSlides/notesSlide69.xml" ContentType="application/vnd.openxmlformats-officedocument.presentationml.notesSlide+xml"/>
  <Override PartName="/ppt/theme/theme3.xml" ContentType="application/vnd.openxmlformats-officedocument.theme+xml"/>
  <Override PartName="/ppt/notesSlides/notesSlide9.xml" ContentType="application/vnd.openxmlformats-officedocument.presentationml.notesSlide+xml"/>
  <Override PartName="/ppt/notesSlides/notesSlide15.xml" ContentType="application/vnd.openxmlformats-officedocument.presentationml.notesSlide+xml"/>
  <Override PartName="/ppt/notesSlides/notesSlide53.xml" ContentType="application/vnd.openxmlformats-officedocument.presentationml.notesSlide+xml"/>
  <Override PartName="/ppt/theme/theme2.xml" ContentType="application/vnd.openxmlformats-officedocument.theme+xml"/>
  <Override PartName="/ppt/notesSlides/notesSlide57.xml" ContentType="application/vnd.openxmlformats-officedocument.presentationml.notesSlide+xml"/>
  <Override PartName="/ppt/slideLayouts/slideLayout1.xml" ContentType="application/vnd.openxmlformats-officedocument.presentationml.slideLayout+xml"/>
  <Override PartName="/ppt/slides/slide20.xml" ContentType="application/vnd.openxmlformats-officedocument.presentationml.slide+xml"/>
  <Override PartName="/ppt/slides/slide17.xml" ContentType="application/vnd.openxmlformats-officedocument.presentationml.slide+xml"/>
  <Override PartName="/ppt/slides/slide87.xml" ContentType="application/vnd.openxmlformats-officedocument.presentationml.slide+xml"/>
  <Override PartName="/ppt/slides/slide15.xml" ContentType="application/vnd.openxmlformats-officedocument.presentationml.slide+xml"/>
  <Override PartName="/ppt/viewProps.xml" ContentType="application/vnd.openxmlformats-officedocument.presentationml.viewProps+xml"/>
  <Override PartName="/ppt/presProps.xml" ContentType="application/vnd.openxmlformats-officedocument.presentationml.presProps+xml"/>
  <Override PartName="/ppt/notesSlides/notesSlide30.xml" ContentType="application/vnd.openxmlformats-officedocument.presentationml.notesSlide+xml"/>
  <Override PartName="/ppt/slides/slide14.xml" ContentType="application/vnd.openxmlformats-officedocument.presentationml.slide+xml"/>
  <Override PartName="/ppt/slideLayouts/slideLayout4.xml" ContentType="application/vnd.openxmlformats-officedocument.presentationml.slideLayout+xml"/>
  <Override PartName="/ppt/slides/slide13.xml" ContentType="application/vnd.openxmlformats-officedocument.presentationml.slide+xml"/>
  <Override PartName="/ppt/slides/slide25.xml" ContentType="application/vnd.openxmlformats-officedocument.presentationml.slide+xml"/>
  <Override PartName="/ppt/notesSlides/notesSlide42.xml" ContentType="application/vnd.openxmlformats-officedocument.presentationml.notesSlide+xml"/>
  <Override PartName="/ppt/slides/slide39.xml" ContentType="application/vnd.openxmlformats-officedocument.presentationml.slide+xml"/>
  <Override PartName="/ppt/slides/slide130.xml" ContentType="application/vnd.openxmlformats-officedocument.presentationml.slide+xml"/>
  <Override PartName="/ppt/slides/slide151.xml" ContentType="application/vnd.openxmlformats-officedocument.presentationml.slide+xml"/>
  <Override PartName="/ppt/slides/slide140.xml" ContentType="application/vnd.openxmlformats-officedocument.presentationml.slide+xml"/>
  <Override PartName="/ppt/slides/slide105.xml" ContentType="application/vnd.openxmlformats-officedocument.presentationml.slide+xml"/>
  <Override PartName="/ppt/slides/slide119.xml" ContentType="application/vnd.openxmlformats-officedocument.presentationml.slide+xml"/>
  <Override PartName="/ppt/slides/slide122.xml" ContentType="application/vnd.openxmlformats-officedocument.presentationml.slide+xml"/>
  <Override PartName="/ppt/slides/slide81.xml" ContentType="application/vnd.openxmlformats-officedocument.presentationml.slide+xml"/>
  <Override PartName="/ppt/notesSlides/notesSlide24.xml" ContentType="application/vnd.openxmlformats-officedocument.presentationml.notesSlide+xml"/>
  <Override PartName="/docProps/app.xml" ContentType="application/vnd.openxmlformats-officedocument.extended-properties+xml"/>
  <Override PartName="/ppt/slides/slide135.xml" ContentType="application/vnd.openxmlformats-officedocument.presentationml.slide+xml"/>
  <Override PartName="/ppt/notesSlides/notesSlide38.xml" ContentType="application/vnd.openxmlformats-officedocument.presentationml.notesSlide+xml"/>
  <Override PartName="/ppt/slides/slide127.xml" ContentType="application/vnd.openxmlformats-officedocument.presentationml.slide+xml"/>
  <Override PartName="/ppt/slides/slide45.xml" ContentType="application/vnd.openxmlformats-officedocument.presentationml.slide+xml"/>
  <Override PartName="/ppt/slides/slide111.xml" ContentType="application/vnd.openxmlformats-officedocument.presentationml.slide+xml"/>
  <Override PartName="/ppt/notesSlides/notesSlide17.xml" ContentType="application/vnd.openxmlformats-officedocument.presentationml.notesSlide+xml"/>
  <Override PartName="/ppt/slideLayouts/slideLayout5.xml" ContentType="application/vnd.openxmlformats-officedocument.presentationml.slideLayout+xml"/>
  <Override PartName="/ppt/notesSlides/notesSlide14.xml" ContentType="application/vnd.openxmlformats-officedocument.presentationml.notesSlide+xml"/>
  <Override PartName="/ppt/slides/slide83.xml" ContentType="application/vnd.openxmlformats-officedocument.presentationml.slide+xml"/>
  <Override PartName="/ppt/slides/slide115.xml" ContentType="application/vnd.openxmlformats-officedocument.presentationml.slide+xml"/>
  <Override PartName="/ppt/tableStyles.xml" ContentType="application/vnd.openxmlformats-officedocument.presentationml.tableStyles+xml"/>
  <Override PartName="/ppt/slides/slide34.xml" ContentType="application/vnd.openxmlformats-officedocument.presentationml.slide+xml"/>
  <Override PartName="/ppt/slides/slide2.xml" ContentType="application/vnd.openxmlformats-officedocument.presentationml.slide+xml"/>
  <Override PartName="/ppt/slides/slide27.xml" ContentType="application/vnd.openxmlformats-officedocument.presentationml.slide+xml"/>
  <Override PartName="/ppt/slides/slide132.xml" ContentType="application/vnd.openxmlformats-officedocument.presentationml.slide+xml"/>
  <Override PartName="/ppt/slideLayouts/slideLayout2.xml" ContentType="application/vnd.openxmlformats-officedocument.presentationml.slideLayout+xml"/>
  <Override PartName="/ppt/notesSlides/notesSlide18.xml" ContentType="application/vnd.openxmlformats-officedocument.presentationml.notesSlide+xml"/>
  <Override PartName="/ppt/slides/slide16.xml" ContentType="application/vnd.openxmlformats-officedocument.presentationml.slide+xml"/>
  <Override PartName="/ppt/slides/slide118.xml" ContentType="application/vnd.openxmlformats-officedocument.presentationml.slide+xml"/>
  <Override PartName="/ppt/slides/slide120.xml" ContentType="application/vnd.openxmlformats-officedocument.presentationml.slide+xml"/>
  <Override PartName="/ppt/slides/slide106.xml" ContentType="application/vnd.openxmlformats-officedocument.presentationml.slide+xml"/>
  <Override PartName="/ppt/slides/slide141.xml" ContentType="application/vnd.openxmlformats-officedocument.presentationml.slide+xml"/>
  <Override PartName="/ppt/slides/slide98.xml" ContentType="application/vnd.openxmlformats-officedocument.presentationml.slide+xml"/>
  <Override PartName="/ppt/notesSlides/notesSlide6.xml" ContentType="application/vnd.openxmlformats-officedocument.presentationml.notesSlide+xml"/>
  <Override PartName="/ppt/slides/slide99.xml" ContentType="application/vnd.openxmlformats-officedocument.presentationml.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slides/slide33.xml" ContentType="application/vnd.openxmlformats-officedocument.presentationml.slide+xml"/>
  <Override PartName="/ppt/slides/slide66.xml" ContentType="application/vnd.openxmlformats-officedocument.presentationml.slide+xml"/>
  <Override PartName="/ppt/slides/slide4.xml" ContentType="application/vnd.openxmlformats-officedocument.presentationml.slide+xml"/>
  <Override PartName="/ppt/slides/slide148.xml" ContentType="application/vnd.openxmlformats-officedocument.presentationml.slide+xml"/>
  <Override PartName="/ppt/notesSlides/notesSlide37.xml" ContentType="application/vnd.openxmlformats-officedocument.presentationml.notesSlide+xml"/>
  <Override PartName="/ppt/slides/slide125.xml" ContentType="application/vnd.openxmlformats-officedocument.presentationml.slide+xml"/>
  <Override PartName="/ppt/notesSlides/notesSlide63.xml" ContentType="application/vnd.openxmlformats-officedocument.presentationml.notesSlide+xml"/>
  <Override PartName="/ppt/slides/slide113.xml" ContentType="application/vnd.openxmlformats-officedocument.presentationml.slide+xml"/>
  <Override PartName="/ppt/notesSlides/notesSlide20.xml" ContentType="application/vnd.openxmlformats-officedocument.presentationml.notesSlide+xml"/>
  <Override PartName="/ppt/notesSlides/notesSlide47.xml" ContentType="application/vnd.openxmlformats-officedocument.presentationml.notesSlide+xml"/>
  <Override PartName="/ppt/notesSlides/notesSlide1.xml" ContentType="application/vnd.openxmlformats-officedocument.presentationml.notesSlide+xml"/>
  <Override PartName="/ppt/slides/slide38.xml" ContentType="application/vnd.openxmlformats-officedocument.presentationml.slide+xml"/>
  <Override PartName="/ppt/slides/slide128.xml" ContentType="application/vnd.openxmlformats-officedocument.presentationml.slide+xml"/>
  <Override PartName="/ppt/slides/slide56.xml" ContentType="application/vnd.openxmlformats-officedocument.presentationml.slide+xml"/>
  <Override PartName="/ppt/notesSlides/notesSlide75.xml" ContentType="application/vnd.openxmlformats-officedocument.presentationml.notesSlide+xml"/>
  <Override PartName="/ppt/slides/slide109.xml" ContentType="application/vnd.openxmlformats-officedocument.presentationml.slide+xml"/>
  <Override PartName="/ppt/slideMasters/slideMaster2.xml" ContentType="application/vnd.openxmlformats-officedocument.presentationml.slideMaster+xml"/>
  <Override PartName="/ppt/notesSlides/notesSlide56.xml" ContentType="application/vnd.openxmlformats-officedocument.presentationml.notesSlide+xml"/>
  <Override PartName="/ppt/notesSlides/notesSlide64.xml" ContentType="application/vnd.openxmlformats-officedocument.presentationml.notesSlide+xml"/>
  <Override PartName="/ppt/notesSlides/notesSlide8.xml" ContentType="application/vnd.openxmlformats-officedocument.presentationml.notesSlide+xml"/>
  <Override PartName="/ppt/notesSlides/notesSlide68.xml" ContentType="application/vnd.openxmlformats-officedocument.presentationml.notesSlide+xml"/>
  <Override PartName="/ppt/slides/slide116.xml" ContentType="application/vnd.openxmlformats-officedocument.presentationml.slide+xml"/>
  <Override PartName="/ppt/slides/slide134.xml" ContentType="application/vnd.openxmlformats-officedocument.presentationml.slide+xml"/>
  <Override PartName="/ppt/slides/slide73.xml" ContentType="application/vnd.openxmlformats-officedocument.presentationml.slide+xml"/>
  <Override PartName="/ppt/slides/slide107.xml" ContentType="application/vnd.openxmlformats-officedocument.presentationml.slide+xml"/>
  <Override PartName="/ppt/slides/slide28.xml" ContentType="application/vnd.openxmlformats-officedocument.presentationml.slide+xml"/>
  <Override PartName="/ppt/slides/slide86.xml" ContentType="application/vnd.openxmlformats-officedocument.presentationml.slide+xml"/>
  <Override PartName="/ppt/notesSlides/notesSlide36.xml" ContentType="application/vnd.openxmlformats-officedocument.presentationml.notesSlide+xml"/>
  <Override PartName="/ppt/notesSlides/notesSlide50.xml" ContentType="application/vnd.openxmlformats-officedocument.presentationml.notesSlide+xml"/>
  <Override PartName="/ppt/slides/slide78.xml" ContentType="application/vnd.openxmlformats-officedocument.presentationml.slide+xml"/>
  <Override PartName="/ppt/notesSlides/notesSlide62.xml" ContentType="application/vnd.openxmlformats-officedocument.presentationml.notesSlide+xml"/>
  <Override PartName="/ppt/slides/slide92.xml" ContentType="application/vnd.openxmlformats-officedocument.presentationml.slide+xml"/>
  <Override PartName="/ppt/slides/slide79.xml" ContentType="application/vnd.openxmlformats-officedocument.presentationml.slide+xml"/>
  <Override PartName="/ppt/slides/slide131.xml" ContentType="application/vnd.openxmlformats-officedocument.presentationml.slide+xml"/>
  <Override PartName="/ppt/notesSlides/notesSlide2.xml" ContentType="application/vnd.openxmlformats-officedocument.presentationml.notesSlide+xml"/>
  <Override PartName="/ppt/notesSlides/notesSlide13.xml" ContentType="application/vnd.openxmlformats-officedocument.presentationml.notesSlide+xml"/>
  <Override PartName="/ppt/slides/slide137.xml" ContentType="application/vnd.openxmlformats-officedocument.presentationml.slide+xml"/>
  <Override PartName="/ppt/notesSlides/notesSlide49.xml" ContentType="application/vnd.openxmlformats-officedocument.presentationml.notesSlide+xml"/>
  <Override PartName="/ppt/notesSlides/notesSlide28.xml" ContentType="application/vnd.openxmlformats-officedocument.presentationml.notesSlide+xml"/>
  <Override PartName="/ppt/slides/slide85.xml" ContentType="application/vnd.openxmlformats-officedocument.presentationml.slide+xml"/>
  <Override PartName="/ppt/slides/slide53.xml" ContentType="application/vnd.openxmlformats-officedocument.presentationml.slide+xml"/>
  <Override PartName="/ppt/slides/slide110.xml" ContentType="application/vnd.openxmlformats-officedocument.presentationml.slide+xml"/>
  <Override PartName="/ppt/notesSlides/notesSlide29.xml" ContentType="application/vnd.openxmlformats-officedocument.presentationml.notesSlide+xml"/>
  <Override PartName="/ppt/slideLayouts/slideLayout6.xml" ContentType="application/vnd.openxmlformats-officedocument.presentationml.slideLayout+xml"/>
  <Override PartName="/ppt/notesSlides/notesSlide61.xml" ContentType="application/vnd.openxmlformats-officedocument.presentationml.notesSlide+xml"/>
  <Override PartName="/ppt/notesSlides/notesSlide65.xml" ContentType="application/vnd.openxmlformats-officedocument.presentationml.notesSlide+xml"/>
  <Override PartName="/ppt/slides/slide103.xml" ContentType="application/vnd.openxmlformats-officedocument.presentationml.slide+xml"/>
  <Override PartName="/ppt/notesSlides/notesSlide3.xml" ContentType="application/vnd.openxmlformats-officedocument.presentationml.notesSlide+xml"/>
  <Override PartName="/ppt/slides/slide138.xml" ContentType="application/vnd.openxmlformats-officedocument.presentationml.slide+xml"/>
  <Override PartName="/ppt/notesMasters/notesMaster1.xml" ContentType="application/vnd.openxmlformats-officedocument.presentationml.notesMaster+xml"/>
  <Override PartName="/ppt/slides/slide70.xml" ContentType="application/vnd.openxmlformats-officedocument.presentationml.slide+xml"/>
  <Override PartName="/ppt/slides/slide65.xml" ContentType="application/vnd.openxmlformats-officedocument.presentationml.slide+xml"/>
  <Override PartName="/ppt/slideLayouts/slideLayout3.xml" ContentType="application/vnd.openxmlformats-officedocument.presentationml.slideLayout+xml"/>
  <Override PartName="/ppt/slides/slide90.xml" ContentType="application/vnd.openxmlformats-officedocument.presentationml.slide+xml"/>
  <Override PartName="/ppt/slides/slide1.xml" ContentType="application/vnd.openxmlformats-officedocument.presentationml.slide+xml"/>
  <Override PartName="/ppt/slides/slide97.xml" ContentType="application/vnd.openxmlformats-officedocument.presentationml.slide+xml"/>
  <Override PartName="/ppt/notesSlides/notesSlide70.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slides/slide60.xml" ContentType="application/vnd.openxmlformats-officedocument.presentationml.slide+xml"/>
  <Override PartName="/ppt/slides/slide95.xml" ContentType="application/vnd.openxmlformats-officedocument.presentationml.slide+xml"/>
  <Override PartName="/ppt/notesSlides/notesSlide55.xml" ContentType="application/vnd.openxmlformats-officedocument.presentationml.notesSlide+xml"/>
  <Override PartName="/ppt/slides/slide18.xml" ContentType="application/vnd.openxmlformats-officedocument.presentationml.slide+xml"/>
  <Override PartName="/ppt/notesSlides/notesSlide48.xml" ContentType="application/vnd.openxmlformats-officedocument.presentationml.notesSlide+xml"/>
  <Override PartName="/ppt/slides/slide23.xml" ContentType="application/vnd.openxmlformats-officedocument.presentationml.slide+xml"/>
  <Override PartName="/ppt/slides/slide48.xml" ContentType="application/vnd.openxmlformats-officedocument.presentationml.slide+xml"/>
  <Override PartName="/ppt/notesSlides/notesSlide19.xml" ContentType="application/vnd.openxmlformats-officedocument.presentationml.notesSlide+xml"/>
  <Override PartName="/ppt/notesSlides/notesSlide54.xml" ContentType="application/vnd.openxmlformats-officedocument.presentationml.notesSlide+xml"/>
  <Override PartName="/ppt/notesSlides/notesSlide72.xml" ContentType="application/vnd.openxmlformats-officedocument.presentationml.notesSlide+xml"/>
  <Override PartName="/ppt/slides/slide67.xml" ContentType="application/vnd.openxmlformats-officedocument.presentationml.slide+xml"/>
  <Override PartName="/ppt/slides/slide11.xml" ContentType="application/vnd.openxmlformats-officedocument.presentationml.slide+xml"/>
  <Override PartName="/ppt/slides/slide123.xml" ContentType="application/vnd.openxmlformats-officedocument.presentationml.slide+xml"/>
  <Override PartName="/ppt/slides/slide75.xml" ContentType="application/vnd.openxmlformats-officedocument.presentationml.slide+xml"/>
  <Override PartName="/ppt/notesSlides/notesSlide71.xml" ContentType="application/vnd.openxmlformats-officedocument.presentationml.notesSlide+xml"/>
  <Override PartName="/ppt/notesSlides/notesSlide51.xml" ContentType="application/vnd.openxmlformats-officedocument.presentationml.notesSlide+xml"/>
  <Override PartName="/ppt/slides/slide36.xml" ContentType="application/vnd.openxmlformats-officedocument.presentationml.slide+xml"/>
  <Override PartName="/ppt/notesSlides/notesSlide27.xml" ContentType="application/vnd.openxmlformats-officedocument.presentationml.notesSlide+xml"/>
  <Override PartName="/ppt/presentation.xml" ContentType="application/vnd.openxmlformats-officedocument.presentationml.presentation.main+xml"/>
  <Override PartName="/ppt/slides/slide139.xml" ContentType="application/vnd.openxmlformats-officedocument.presentationml.slide+xml"/>
  <Override PartName="/ppt/notesSlides/notesSlide25.xml" ContentType="application/vnd.openxmlformats-officedocument.presentationml.notesSlide+xml"/>
  <Override PartName="/ppt/slides/slide93.xml" ContentType="application/vnd.openxmlformats-officedocument.presentationml.slide+xml"/>
  <Override PartName="/ppt/slides/slide72.xml" ContentType="application/vnd.openxmlformats-officedocument.presentationml.slide+xml"/>
  <Override PartName="/ppt/slides/slide91.xml" ContentType="application/vnd.openxmlformats-officedocument.presentationml.slide+xml"/>
  <Override PartName="/ppt/slides/slide89.xml" ContentType="application/vnd.openxmlformats-officedocument.presentationml.slide+xml"/>
  <Override PartName="/ppt/slides/slide101.xml" ContentType="application/vnd.openxmlformats-officedocument.presentationml.slide+xml"/>
  <Override PartName="/ppt/slides/slide77.xml" ContentType="application/vnd.openxmlformats-officedocument.presentationml.slide+xml"/>
  <Override PartName="/ppt/slides/slide71.xml" ContentType="application/vnd.openxmlformats-officedocument.presentationml.slide+xml"/>
  <Override PartName="/ppt/slides/slide150.xml" ContentType="application/vnd.openxmlformats-officedocument.presentationml.slide+xml"/>
  <Override PartName="/ppt/slides/slide133.xml" ContentType="application/vnd.openxmlformats-officedocument.presentationml.slide+xml"/>
  <Override PartName="/ppt/slides/slide69.xml" ContentType="application/vnd.openxmlformats-officedocument.presentationml.slide+xml"/>
  <Override PartName="/ppt/slides/slide64.xml" ContentType="application/vnd.openxmlformats-officedocument.presentationml.slide+xml"/>
  <Override PartName="/ppt/notesSlides/notesSlide34.xml" ContentType="application/vnd.openxmlformats-officedocument.presentationml.notesSlide+xml"/>
  <Override PartName="/ppt/slides/slide129.xml" ContentType="application/vnd.openxmlformats-officedocument.presentationml.slide+xml"/>
  <Override PartName="/ppt/slides/slide76.xml" ContentType="application/vnd.openxmlformats-officedocument.presentationml.slide+xml"/>
  <Override PartName="/ppt/slides/slide74.xml" ContentType="application/vnd.openxmlformats-officedocument.presentationml.slide+xml"/>
  <Override PartName="/ppt/slides/slide88.xml" ContentType="application/vnd.openxmlformats-officedocument.presentationml.slide+xml"/>
  <Override PartName="/ppt/slides/slide63.xml" ContentType="application/vnd.openxmlformats-officedocument.presentationml.slide+xml"/>
  <Override PartName="/ppt/slides/slide126.xml" ContentType="application/vnd.openxmlformats-officedocument.presentationml.slide+xml"/>
  <Override PartName="/ppt/slides/slide5.xml" ContentType="application/vnd.openxmlformats-officedocument.presentationml.slide+xml"/>
  <Override PartName="/ppt/slides/slide55.xml" ContentType="application/vnd.openxmlformats-officedocument.presentationml.slide+xml"/>
  <Override PartName="/ppt/slides/slide19.xml" ContentType="application/vnd.openxmlformats-officedocument.presentationml.slide+xml"/>
  <Override PartName="/ppt/slides/slide143.xml" ContentType="application/vnd.openxmlformats-officedocument.presentationml.slide+xml"/>
  <Override PartName="/ppt/slides/slide52.xml" ContentType="application/vnd.openxmlformats-officedocument.presentationml.slide+xml"/>
  <Override PartName="/ppt/slides/slide42.xml" ContentType="application/vnd.openxmlformats-officedocument.presentationml.slide+xml"/>
  <Override PartName="/ppt/slides/slide50.xml" ContentType="application/vnd.openxmlformats-officedocument.presentationml.slide+xml"/>
  <Override PartName="/ppt/theme/theme1.xml" ContentType="application/vnd.openxmlformats-officedocument.theme+xml"/>
  <Override PartName="/ppt/slides/slide49.xml" ContentType="application/vnd.openxmlformats-officedocument.presentationml.slide+xml"/>
  <Override PartName="/ppt/slides/slide136.xml" ContentType="application/vnd.openxmlformats-officedocument.presentationml.slide+xml"/>
  <Override PartName="/docProps/core.xml" ContentType="application/vnd.openxmlformats-package.core-properties+xml"/>
  <Override PartName="/ppt/slides/slide44.xml" ContentType="application/vnd.openxmlformats-officedocument.presentationml.slide+xml"/>
  <Override PartName="/ppt/slides/slide80.xml" ContentType="application/vnd.openxmlformats-officedocument.presentationml.slide+xml"/>
  <Override PartName="/ppt/slides/slide51.xml" ContentType="application/vnd.openxmlformats-officedocument.presentationml.slide+xml"/>
  <Override PartName="/ppt/slides/slide3.xml" ContentType="application/vnd.openxmlformats-officedocument.presentationml.slide+xml"/>
  <Override PartName="/ppt/slides/slide32.xml" ContentType="application/vnd.openxmlformats-officedocument.presentationml.slide+xml"/>
  <Override PartName="/ppt/slides/slide43.xml" ContentType="application/vnd.openxmlformats-officedocument.presentationml.slide+xml"/>
  <Override PartName="/ppt/slides/slide8.xml" ContentType="application/vnd.openxmlformats-officedocument.presentationml.slide+xml"/>
  <Override PartName="/ppt/slides/slide30.xml" ContentType="application/vnd.openxmlformats-officedocument.presentationml.slide+xml"/>
  <Override PartName="/ppt/notesSlides/notesSlide33.xml" ContentType="application/vnd.openxmlformats-officedocument.presentationml.notesSlide+xml"/>
  <Override PartName="/ppt/slides/slide54.xml" ContentType="application/vnd.openxmlformats-officedocument.presentationml.slide+xml"/>
  <Override PartName="/ppt/slides/slide29.xml" ContentType="application/vnd.openxmlformats-officedocument.presentationml.slide+xml"/>
  <Override PartName="/ppt/notesSlides/notesSlide66.xml" ContentType="application/vnd.openxmlformats-officedocument.presentationml.notesSlide+xml"/>
  <Override PartName="/ppt/slides/slide59.xml" ContentType="application/vnd.openxmlformats-officedocument.presentationml.slide+xml"/>
  <Override PartName="/ppt/slides/slide6.xml" ContentType="application/vnd.openxmlformats-officedocument.presentationml.slide+xml"/>
  <Override PartName="/ppt/slides/slide104.xml" ContentType="application/vnd.openxmlformats-officedocument.presentationml.slide+xml"/>
  <Override PartName="/ppt/slides/slide84.xml" ContentType="application/vnd.openxmlformats-officedocument.presentationml.slide+xml"/>
  <Override PartName="/ppt/slides/slide96.xml" ContentType="application/vnd.openxmlformats-officedocument.presentationml.slide+xml"/>
  <Override PartName="/ppt/slideMasters/slideMaster1.xml" ContentType="application/vnd.openxmlformats-officedocument.presentationml.slideMaster+xml"/>
  <Override PartName="/ppt/notesSlides/notesSlide7.xml" ContentType="application/vnd.openxmlformats-officedocument.presentationml.notesSlide+xml"/>
  <Override PartName="/ppt/notesSlides/notesSlide58.xml" ContentType="application/vnd.openxmlformats-officedocument.presentationml.notesSlide+xml"/>
  <Override PartName="/ppt/slides/slide61.xml" ContentType="application/vnd.openxmlformats-officedocument.presentationml.slide+xml"/>
  <Override PartName="/ppt/notesSlides/notesSlide52.xml" ContentType="application/vnd.openxmlformats-officedocument.presentationml.notesSlide+xml"/>
  <Override PartName="/ppt/slides/slide24.xml" ContentType="application/vnd.openxmlformats-officedocument.presentationml.slide+xml"/>
  <Override PartName="/ppt/slides/slide94.xml" ContentType="application/vnd.openxmlformats-officedocument.presentationml.slide+xml"/>
  <Override PartName="/ppt/slides/slide26.xml" ContentType="application/vnd.openxmlformats-officedocument.presentationml.slide+xml"/>
  <Override PartName="/ppt/notesSlides/notesSlide74.xml" ContentType="application/vnd.openxmlformats-officedocument.presentationml.notesSlide+xml"/>
  <Override PartName="/ppt/slides/slide147.xml" ContentType="application/vnd.openxmlformats-officedocument.presentationml.slide+xml"/>
  <Override PartName="/ppt/slides/slide22.xml" ContentType="application/vnd.openxmlformats-officedocument.presentationml.slide+xml"/>
  <Override PartName="/ppt/slides/slide114.xml" ContentType="application/vnd.openxmlformats-officedocument.presentationml.slide+xml"/>
  <Override PartName="/ppt/slides/slide9.xml" ContentType="application/vnd.openxmlformats-officedocument.presentationml.slide+xml"/>
  <Override PartName="/ppt/slides/slide149.xml" ContentType="application/vnd.openxmlformats-officedocument.presentationml.slide+xml"/>
  <Override PartName="/ppt/slides/slide117.xml" ContentType="application/vnd.openxmlformats-officedocument.presentationml.slide+xml"/>
  <Override PartName="/ppt/slides/slide68.xml" ContentType="application/vnd.openxmlformats-officedocument.presentationml.slide+xml"/>
  <Override PartName="/ppt/slides/slide47.xml" ContentType="application/vnd.openxmlformats-officedocument.presentationml.slide+xml"/>
  <Override PartName="/ppt/slides/slide46.xml" ContentType="application/vnd.openxmlformats-officedocument.presentationml.slide+xml"/>
  <Override PartName="/ppt/slides/slide40.xml" ContentType="application/vnd.openxmlformats-officedocument.presentationml.slide+xml"/>
  <Override PartName="/ppt/slides/slide142.xml" ContentType="application/vnd.openxmlformats-officedocument.presentationml.slide+xml"/>
  <Override PartName="/ppt/slides/slide57.xml" ContentType="application/vnd.openxmlformats-officedocument.presentationml.slide+xml"/>
  <Override PartName="/ppt/slides/slide124.xml" ContentType="application/vnd.openxmlformats-officedocument.presentationml.slide+xml"/>
  <Override PartName="/ppt/slides/slide102.xml" ContentType="application/vnd.openxmlformats-officedocument.presentationml.slide+xml"/>
  <Override PartName="/ppt/slides/slide145.xml" ContentType="application/vnd.openxmlformats-officedocument.presentationml.slide+xml"/>
  <Override PartName="/ppt/slides/slide144.xml" ContentType="application/vnd.openxmlformats-officedocument.presentationml.slide+xml"/>
  <Override PartName="/ppt/slides/slide100.xml" ContentType="application/vnd.openxmlformats-officedocument.presentationml.slide+xml"/>
  <Override PartName="/ppt/slides/slide41.xml" ContentType="application/vnd.openxmlformats-officedocument.presentationml.slide+xml"/>
  <Override PartName="/ppt/slides/slide121.xml" ContentType="application/vnd.openxmlformats-officedocument.presentationml.slide+xml"/>
  <Override PartName="/ppt/slides/slide35.xml" ContentType="application/vnd.openxmlformats-officedocument.presentationml.slide+xml"/>
  <Override PartName="/ppt/slides/slide37.xml" ContentType="application/vnd.openxmlformats-officedocument.presentationml.slide+xml"/>
  <Override PartName="/ppt/slides/slide82.xml" ContentType="application/vnd.openxmlformats-officedocument.presentationml.slide+xml"/>
  <Override PartName="/ppt/slides/slide12.xml" ContentType="application/vnd.openxmlformats-officedocument.presentationml.slide+xml"/>
  <Override PartName="/ppt/slides/slide112.xml" ContentType="application/vnd.openxmlformats-officedocument.presentationml.slide+xml"/>
  <Override PartName="/ppt/slides/slide10.xml" ContentType="application/vnd.openxmlformats-officedocument.presentationml.slide+xml"/>
  <Override PartName="/ppt/notesSlides/notesSlide39.xml" ContentType="application/vnd.openxmlformats-officedocument.presentationml.notesSlide+xml"/>
  <Override PartName="/ppt/slides/slide62.xml" ContentType="application/vnd.openxmlformats-officedocument.presentationml.slide+xml"/>
  <Override PartName="/ppt/slides/slide7.xml" ContentType="application/vnd.openxmlformats-officedocument.presentationml.slide+xml"/>
  <Override PartName="/ppt/slides/slide31.xml" ContentType="application/vnd.openxmlformats-officedocument.presentationml.slide+xml"/>
  <Override PartName="/ppt/slides/slide146.xml" ContentType="application/vnd.openxmlformats-officedocument.presentationml.slide+xml"/>
  <Override PartName="/ppt/slides/slide108.xml" ContentType="application/vnd.openxmlformats-officedocument.presentationml.slide+xml"/>
  <Override PartName="/ppt/slides/slide58.xml" ContentType="application/vnd.openxmlformats-officedocument.presentationml.slide+xml"/>
  <Override PartName="/ppt/slides/slide21.xml" ContentType="application/vnd.openxmlformats-officedocument.presentationml.slide+xml"/>
</Types>
</file>

<file path=_rels/.rels><?xml version="1.0" encoding="UTF-8" standalone="yes"?><Relationships xmlns="http://schemas.openxmlformats.org/package/2006/relationships"><Relationship Id="rId2" Type="http://schemas.openxmlformats.org/officeDocument/2006/relationships/extended-properties" Target="docProps/app.xml" /><Relationship Id="rId0" Type="http://schemas.openxmlformats.org/officeDocument/2006/relationships/officeDocument" Target="ppt/presentation.xml" /><Relationship Id="rId1" Type="http://schemas.openxmlformats.org/package/2006/relationships/metadata/core-properties" Target="docProps/core.xml" /></Relationships>
</file>

<file path=ppt/presentation.xml><?xml version="1.0" encoding="utf-8"?>
<p:presentation xmlns:a="http://schemas.openxmlformats.org/drawingml/2006/main" xmlns:p="http://schemas.openxmlformats.org/presentationml/2006/main" xmlns:r="http://schemas.openxmlformats.org/officeDocument/2006/relationships" firstSlideNum="1">
  <p:sldMasterIdLst>
    <p:sldMasterId id="2147483648" r:id="rId0"/>
    <p:sldMasterId id="2147483652" r:id="rId1"/>
  </p:sldMasterIdLst>
  <p:notesMasterIdLst>
    <p:notesMasterId r:id="rId15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 id="349" r:id="rId95"/>
    <p:sldId id="350" r:id="rId96"/>
    <p:sldId id="351" r:id="rId97"/>
    <p:sldId id="352" r:id="rId98"/>
    <p:sldId id="353" r:id="rId99"/>
    <p:sldId id="354" r:id="rId100"/>
    <p:sldId id="355" r:id="rId101"/>
    <p:sldId id="356" r:id="rId102"/>
    <p:sldId id="357" r:id="rId103"/>
    <p:sldId id="358" r:id="rId104"/>
    <p:sldId id="359" r:id="rId105"/>
    <p:sldId id="360" r:id="rId106"/>
    <p:sldId id="361" r:id="rId107"/>
    <p:sldId id="362" r:id="rId108"/>
    <p:sldId id="363" r:id="rId109"/>
    <p:sldId id="364" r:id="rId110"/>
    <p:sldId id="365" r:id="rId111"/>
    <p:sldId id="366" r:id="rId112"/>
    <p:sldId id="367" r:id="rId113"/>
    <p:sldId id="368" r:id="rId114"/>
    <p:sldId id="369" r:id="rId115"/>
    <p:sldId id="370" r:id="rId116"/>
    <p:sldId id="371" r:id="rId117"/>
    <p:sldId id="372" r:id="rId118"/>
    <p:sldId id="373" r:id="rId119"/>
    <p:sldId id="374" r:id="rId120"/>
    <p:sldId id="375" r:id="rId121"/>
    <p:sldId id="376" r:id="rId122"/>
    <p:sldId id="377" r:id="rId123"/>
    <p:sldId id="378" r:id="rId124"/>
    <p:sldId id="379" r:id="rId125"/>
    <p:sldId id="380" r:id="rId126"/>
    <p:sldId id="381" r:id="rId127"/>
    <p:sldId id="382" r:id="rId128"/>
    <p:sldId id="383" r:id="rId129"/>
    <p:sldId id="384" r:id="rId130"/>
    <p:sldId id="385" r:id="rId131"/>
    <p:sldId id="386" r:id="rId132"/>
    <p:sldId id="387" r:id="rId133"/>
    <p:sldId id="388" r:id="rId134"/>
    <p:sldId id="389" r:id="rId135"/>
    <p:sldId id="390" r:id="rId136"/>
    <p:sldId id="391" r:id="rId137"/>
    <p:sldId id="392" r:id="rId138"/>
    <p:sldId id="393" r:id="rId139"/>
    <p:sldId id="394" r:id="rId140"/>
    <p:sldId id="395" r:id="rId141"/>
    <p:sldId id="396" r:id="rId142"/>
    <p:sldId id="397" r:id="rId143"/>
    <p:sldId id="398" r:id="rId144"/>
    <p:sldId id="399" r:id="rId145"/>
    <p:sldId id="400" r:id="rId146"/>
    <p:sldId id="401" r:id="rId147"/>
    <p:sldId id="402" r:id="rId148"/>
    <p:sldId id="403" r:id="rId149"/>
    <p:sldId id="404" r:id="rId150"/>
    <p:sldId id="405" r:id="rId151"/>
    <p:sldId id="406" r:id="rId152"/>
  </p:sldIdLst>
  <p:sldSz cx="9144000" cy="6858000" type="screen4x3"/>
  <p:notesSz cx="6858000" cy="9144000"/>
  <p:defaultTextStyle>
    <a:lvl1pPr marL="0" indent="0" algn="l" defTabSz="914400" rtl="false" fontAlgn="base" hangingPunct="true">
      <a:lnSpc>
        <a:spcPct val="100000"/>
      </a:lnSpc>
      <a:spcBef>
        <a:spcPts val="0"/>
      </a:spcBef>
      <a:spcAft>
        <a:spcPts val="0"/>
      </a:spcAft>
      <a:buNone/>
      <a:defRPr lang="en-US" sz="1600" b="true" i="false">
        <a:solidFill>
          <a:schemeClr val="dk1"/>
        </a:solidFill>
        <a:latin typeface="Comic Sans MS"/>
        <a:ea typeface="SimSun"/>
      </a:defRPr>
    </a:lvl1pPr>
    <a:lvl2pPr marL="457200" indent="457200" algn="l" defTabSz="914400" rtl="false" fontAlgn="base" hangingPunct="true">
      <a:lnSpc>
        <a:spcPct val="100000"/>
      </a:lnSpc>
      <a:spcBef>
        <a:spcPts val="0"/>
      </a:spcBef>
      <a:spcAft>
        <a:spcPts val="0"/>
      </a:spcAft>
      <a:buNone/>
      <a:defRPr lang="en-US" sz="1600" b="true" i="false">
        <a:solidFill>
          <a:schemeClr val="dk1"/>
        </a:solidFill>
        <a:latin typeface="Comic Sans MS"/>
        <a:ea typeface="SimSun"/>
      </a:defRPr>
    </a:lvl2pPr>
    <a:lvl3pPr marL="914400" indent="914400" algn="l" defTabSz="914400" rtl="false" fontAlgn="base" hangingPunct="true">
      <a:lnSpc>
        <a:spcPct val="100000"/>
      </a:lnSpc>
      <a:spcBef>
        <a:spcPts val="0"/>
      </a:spcBef>
      <a:spcAft>
        <a:spcPts val="0"/>
      </a:spcAft>
      <a:buNone/>
      <a:defRPr lang="en-US" sz="1600" b="true" i="false">
        <a:solidFill>
          <a:schemeClr val="dk1"/>
        </a:solidFill>
        <a:latin typeface="Comic Sans MS"/>
        <a:ea typeface="SimSun"/>
      </a:defRPr>
    </a:lvl3pPr>
    <a:lvl4pPr marL="1371600" indent="1371600" algn="l" defTabSz="914400" rtl="false" fontAlgn="base" hangingPunct="true">
      <a:lnSpc>
        <a:spcPct val="100000"/>
      </a:lnSpc>
      <a:spcBef>
        <a:spcPts val="0"/>
      </a:spcBef>
      <a:spcAft>
        <a:spcPts val="0"/>
      </a:spcAft>
      <a:buNone/>
      <a:defRPr lang="en-US" sz="1600" b="true" i="false">
        <a:solidFill>
          <a:schemeClr val="dk1"/>
        </a:solidFill>
        <a:latin typeface="Comic Sans MS"/>
        <a:ea typeface="SimSun"/>
      </a:defRPr>
    </a:lvl4pPr>
    <a:lvl5pPr marL="1828800" indent="1828800" algn="l" defTabSz="914400" rtl="false" fontAlgn="base" hangingPunct="true">
      <a:lnSpc>
        <a:spcPct val="100000"/>
      </a:lnSpc>
      <a:spcBef>
        <a:spcPts val="0"/>
      </a:spcBef>
      <a:spcAft>
        <a:spcPts val="0"/>
      </a:spcAft>
      <a:buNone/>
      <a:defRPr lang="en-US" sz="1600" b="true" i="false">
        <a:solidFill>
          <a:schemeClr val="dk1"/>
        </a:solidFill>
        <a:latin typeface="Comic Sans MS"/>
        <a:ea typeface="SimSun"/>
      </a:defRPr>
    </a:lvl5pPr>
    <a:lvl6pPr>
      <a:defRPr lang="en-US" sz="1800"/>
    </a:lvl6pPr>
    <a:lvl7pPr>
      <a:defRPr lang="en-US" sz="1800"/>
    </a:lvl7pPr>
    <a:lvl8pPr>
      <a:defRPr lang="en-US" sz="1800"/>
    </a:lvl8pPr>
    <a:lvl9pPr>
      <a:defRPr lang="en-US" sz="1800"/>
    </a:lvl9pPr>
  </p:defaultTextStyle>
</p:presentation>
</file>

<file path=ppt/presProps.xml><?xml version="1.0" encoding="utf-8"?>
<p:presentationPr xmlns:p="http://schemas.openxmlformats.org/presentationml/2006/main">
  <p:extLst>
    <p:ext uri="{E76CE94A-603C-4142-B9EB-6D1370010A27}"/>
    <p:ext uri="{D31A062A-798A-4329-ABDD-BBA856620510}"/>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p="http://schemas.openxmlformats.org/presentationml/2006/main">
  <p:normalViewPr>
    <p:restoredLeft sz="15620"/>
    <p:restoredTop sz="94660"/>
  </p:normalViewPr>
  <p:slideViewPr>
    <p:cSldViewPr>
      <p:cViewPr varScale="true">
        <p:scale>
          <a:sx n="104" d="100"/>
          <a:sy n="104" d="100"/>
        </p:scale>
        <p:origin x="-1236" y="-90"/>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Relationships xmlns="http://schemas.openxmlformats.org/package/2006/relationships"><Relationship Id="rId99" Type="http://schemas.openxmlformats.org/officeDocument/2006/relationships/slide" Target="slides/slide98.xml" /><Relationship Id="rId98" Type="http://schemas.openxmlformats.org/officeDocument/2006/relationships/slide" Target="slides/slide97.xml" /><Relationship Id="rId96" Type="http://schemas.openxmlformats.org/officeDocument/2006/relationships/slide" Target="slides/slide95.xml" /><Relationship Id="rId94" Type="http://schemas.openxmlformats.org/officeDocument/2006/relationships/slide" Target="slides/slide93.xml" /><Relationship Id="rId90" Type="http://schemas.openxmlformats.org/officeDocument/2006/relationships/slide" Target="slides/slide89.xml" /><Relationship Id="rId84" Type="http://schemas.openxmlformats.org/officeDocument/2006/relationships/slide" Target="slides/slide83.xml" /><Relationship Id="rId78" Type="http://schemas.openxmlformats.org/officeDocument/2006/relationships/slide" Target="slides/slide77.xml" /><Relationship Id="rId76" Type="http://schemas.openxmlformats.org/officeDocument/2006/relationships/slide" Target="slides/slide75.xml" /><Relationship Id="rId72" Type="http://schemas.openxmlformats.org/officeDocument/2006/relationships/slide" Target="slides/slide71.xml" /><Relationship Id="rId68" Type="http://schemas.openxmlformats.org/officeDocument/2006/relationships/slide" Target="slides/slide67.xml" /><Relationship Id="rId67" Type="http://schemas.openxmlformats.org/officeDocument/2006/relationships/slide" Target="slides/slide66.xml" /><Relationship Id="rId65" Type="http://schemas.openxmlformats.org/officeDocument/2006/relationships/slide" Target="slides/slide64.xml" /><Relationship Id="rId77" Type="http://schemas.openxmlformats.org/officeDocument/2006/relationships/slide" Target="slides/slide76.xml" /><Relationship Id="rId75" Type="http://schemas.openxmlformats.org/officeDocument/2006/relationships/slide" Target="slides/slide74.xml" /><Relationship Id="rId64" Type="http://schemas.openxmlformats.org/officeDocument/2006/relationships/slide" Target="slides/slide63.xml" /><Relationship Id="rId60" Type="http://schemas.openxmlformats.org/officeDocument/2006/relationships/slide" Target="slides/slide59.xml" /><Relationship Id="rId6" Type="http://schemas.openxmlformats.org/officeDocument/2006/relationships/slide" Target="slides/slide5.xml" /><Relationship Id="rId93" Type="http://schemas.openxmlformats.org/officeDocument/2006/relationships/slide" Target="slides/slide92.xml" /><Relationship Id="rId57" Type="http://schemas.openxmlformats.org/officeDocument/2006/relationships/slide" Target="slides/slide56.xml" /><Relationship Id="rId8" Type="http://schemas.openxmlformats.org/officeDocument/2006/relationships/slide" Target="slides/slide7.xml" /><Relationship Id="rId56" Type="http://schemas.openxmlformats.org/officeDocument/2006/relationships/slide" Target="slides/slide55.xml" /><Relationship Id="rId53" Type="http://schemas.openxmlformats.org/officeDocument/2006/relationships/slide" Target="slides/slide52.xml" /><Relationship Id="rId51" Type="http://schemas.openxmlformats.org/officeDocument/2006/relationships/slide" Target="slides/slide50.xml" /><Relationship Id="rId50" Type="http://schemas.openxmlformats.org/officeDocument/2006/relationships/slide" Target="slides/slide49.xml" /><Relationship Id="rId71" Type="http://schemas.openxmlformats.org/officeDocument/2006/relationships/slide" Target="slides/slide70.xml" /><Relationship Id="rId5" Type="http://schemas.openxmlformats.org/officeDocument/2006/relationships/slide" Target="slides/slide4.xml" /><Relationship Id="rId49" Type="http://schemas.openxmlformats.org/officeDocument/2006/relationships/slide" Target="slides/slide48.xml" /><Relationship Id="rId48" Type="http://schemas.openxmlformats.org/officeDocument/2006/relationships/slide" Target="slides/slide47.xml" /><Relationship Id="rId47" Type="http://schemas.openxmlformats.org/officeDocument/2006/relationships/slide" Target="slides/slide46.xml" /><Relationship Id="rId69" Type="http://schemas.openxmlformats.org/officeDocument/2006/relationships/slide" Target="slides/slide68.xml" /><Relationship Id="rId46" Type="http://schemas.openxmlformats.org/officeDocument/2006/relationships/slide" Target="slides/slide45.xml" /><Relationship Id="rId45" Type="http://schemas.openxmlformats.org/officeDocument/2006/relationships/slide" Target="slides/slide44.xml" /><Relationship Id="rId44" Type="http://schemas.openxmlformats.org/officeDocument/2006/relationships/slide" Target="slides/slide43.xml" /><Relationship Id="rId43" Type="http://schemas.openxmlformats.org/officeDocument/2006/relationships/slide" Target="slides/slide42.xml" /><Relationship Id="rId81" Type="http://schemas.openxmlformats.org/officeDocument/2006/relationships/slide" Target="slides/slide80.xml" /><Relationship Id="rId41" Type="http://schemas.openxmlformats.org/officeDocument/2006/relationships/slide" Target="slides/slide40.xml" /><Relationship Id="rId79" Type="http://schemas.openxmlformats.org/officeDocument/2006/relationships/slide" Target="slides/slide78.xml" /><Relationship Id="rId52" Type="http://schemas.openxmlformats.org/officeDocument/2006/relationships/slide" Target="slides/slide51.xml" /><Relationship Id="rId4" Type="http://schemas.openxmlformats.org/officeDocument/2006/relationships/slide" Target="slides/slide3.xml" /><Relationship Id="rId38" Type="http://schemas.openxmlformats.org/officeDocument/2006/relationships/slide" Target="slides/slide37.xml" /><Relationship Id="rId37" Type="http://schemas.openxmlformats.org/officeDocument/2006/relationships/slide" Target="slides/slide36.xml" /><Relationship Id="rId35" Type="http://schemas.openxmlformats.org/officeDocument/2006/relationships/slide" Target="slides/slide34.xml" /><Relationship Id="rId7" Type="http://schemas.openxmlformats.org/officeDocument/2006/relationships/slide" Target="slides/slide6.xml" /><Relationship Id="rId34" Type="http://schemas.openxmlformats.org/officeDocument/2006/relationships/slide" Target="slides/slide33.xml" /><Relationship Id="rId33" Type="http://schemas.openxmlformats.org/officeDocument/2006/relationships/slide" Target="slides/slide32.xml" /><Relationship Id="rId31" Type="http://schemas.openxmlformats.org/officeDocument/2006/relationships/slide" Target="slides/slide30.xml" /><Relationship Id="rId30" Type="http://schemas.openxmlformats.org/officeDocument/2006/relationships/slide" Target="slides/slide29.xml" /><Relationship Id="rId97" Type="http://schemas.openxmlformats.org/officeDocument/2006/relationships/slide" Target="slides/slide96.xml" /><Relationship Id="rId3" Type="http://schemas.openxmlformats.org/officeDocument/2006/relationships/slide" Target="slides/slide2.xml" /><Relationship Id="rId95" Type="http://schemas.openxmlformats.org/officeDocument/2006/relationships/slide" Target="slides/slide94.xml" /><Relationship Id="rId74" Type="http://schemas.openxmlformats.org/officeDocument/2006/relationships/slide" Target="slides/slide73.xml" /><Relationship Id="rId29" Type="http://schemas.openxmlformats.org/officeDocument/2006/relationships/slide" Target="slides/slide28.xml" /><Relationship Id="rId127" Type="http://schemas.openxmlformats.org/officeDocument/2006/relationships/slide" Target="slides/slide126.xml" /><Relationship Id="rId0" Type="http://schemas.openxmlformats.org/officeDocument/2006/relationships/slideMaster" Target="slideMasters/slideMaster1.xml" /><Relationship Id="rId62" Type="http://schemas.openxmlformats.org/officeDocument/2006/relationships/slide" Target="slides/slide61.xml" /><Relationship Id="rId25" Type="http://schemas.openxmlformats.org/officeDocument/2006/relationships/slide" Target="slides/slide24.xml" /><Relationship Id="rId126" Type="http://schemas.openxmlformats.org/officeDocument/2006/relationships/slide" Target="slides/slide125.xml" /><Relationship Id="rId27" Type="http://schemas.openxmlformats.org/officeDocument/2006/relationships/slide" Target="slides/slide26.xml" /><Relationship Id="rId85" Type="http://schemas.openxmlformats.org/officeDocument/2006/relationships/slide" Target="slides/slide84.xml" /><Relationship Id="rId124" Type="http://schemas.openxmlformats.org/officeDocument/2006/relationships/slide" Target="slides/slide123.xml" /><Relationship Id="rId91" Type="http://schemas.openxmlformats.org/officeDocument/2006/relationships/slide" Target="slides/slide90.xml" /><Relationship Id="rId148" Type="http://schemas.openxmlformats.org/officeDocument/2006/relationships/slide" Target="slides/slide147.xml" /><Relationship Id="rId12" Type="http://schemas.openxmlformats.org/officeDocument/2006/relationships/slide" Target="slides/slide11.xml" /><Relationship Id="rId28" Type="http://schemas.openxmlformats.org/officeDocument/2006/relationships/slide" Target="slides/slide27.xml" /><Relationship Id="rId119" Type="http://schemas.openxmlformats.org/officeDocument/2006/relationships/slide" Target="slides/slide118.xml" /><Relationship Id="rId61" Type="http://schemas.openxmlformats.org/officeDocument/2006/relationships/slide" Target="slides/slide60.xml" /><Relationship Id="rId123" Type="http://schemas.openxmlformats.org/officeDocument/2006/relationships/slide" Target="slides/slide122.xml" /><Relationship Id="rId55" Type="http://schemas.openxmlformats.org/officeDocument/2006/relationships/slide" Target="slides/slide54.xml" /><Relationship Id="rId23" Type="http://schemas.openxmlformats.org/officeDocument/2006/relationships/slide" Target="slides/slide22.xml" /><Relationship Id="rId117" Type="http://schemas.openxmlformats.org/officeDocument/2006/relationships/slide" Target="slides/slide116.xml" /><Relationship Id="rId116" Type="http://schemas.openxmlformats.org/officeDocument/2006/relationships/slide" Target="slides/slide115.xml" /><Relationship Id="rId115" Type="http://schemas.openxmlformats.org/officeDocument/2006/relationships/slide" Target="slides/slide114.xml" /><Relationship Id="rId2" Type="http://schemas.openxmlformats.org/officeDocument/2006/relationships/slide" Target="slides/slide1.xml" /><Relationship Id="rId92" Type="http://schemas.openxmlformats.org/officeDocument/2006/relationships/slide" Target="slides/slide91.xml" /><Relationship Id="rId112" Type="http://schemas.openxmlformats.org/officeDocument/2006/relationships/slide" Target="slides/slide111.xml" /><Relationship Id="rId102" Type="http://schemas.openxmlformats.org/officeDocument/2006/relationships/slide" Target="slides/slide101.xml" /><Relationship Id="rId100" Type="http://schemas.openxmlformats.org/officeDocument/2006/relationships/slide" Target="slides/slide99.xml" /><Relationship Id="rId132" Type="http://schemas.openxmlformats.org/officeDocument/2006/relationships/slide" Target="slides/slide131.xml" /><Relationship Id="rId10" Type="http://schemas.openxmlformats.org/officeDocument/2006/relationships/slide" Target="slides/slide9.xml" /><Relationship Id="rId129" Type="http://schemas.openxmlformats.org/officeDocument/2006/relationships/slide" Target="slides/slide128.xml" /><Relationship Id="rId9" Type="http://schemas.openxmlformats.org/officeDocument/2006/relationships/slide" Target="slides/slide8.xml" /><Relationship Id="rId149" Type="http://schemas.openxmlformats.org/officeDocument/2006/relationships/slide" Target="slides/slide148.xml" /><Relationship Id="rId150" Type="http://schemas.openxmlformats.org/officeDocument/2006/relationships/slide" Target="slides/slide149.xml" /><Relationship Id="rId143" Type="http://schemas.openxmlformats.org/officeDocument/2006/relationships/slide" Target="slides/slide142.xml" /><Relationship Id="rId105" Type="http://schemas.openxmlformats.org/officeDocument/2006/relationships/slide" Target="slides/slide104.xml" /><Relationship Id="rId58" Type="http://schemas.openxmlformats.org/officeDocument/2006/relationships/slide" Target="slides/slide57.xml" /><Relationship Id="rId125" Type="http://schemas.openxmlformats.org/officeDocument/2006/relationships/slide" Target="slides/slide124.xml" /><Relationship Id="rId103" Type="http://schemas.openxmlformats.org/officeDocument/2006/relationships/slide" Target="slides/slide102.xml" /><Relationship Id="rId73" Type="http://schemas.openxmlformats.org/officeDocument/2006/relationships/slide" Target="slides/slide72.xml" /><Relationship Id="rId137" Type="http://schemas.openxmlformats.org/officeDocument/2006/relationships/slide" Target="slides/slide136.xml" /><Relationship Id="rId66" Type="http://schemas.openxmlformats.org/officeDocument/2006/relationships/slide" Target="slides/slide65.xml" /><Relationship Id="rId146" Type="http://schemas.openxmlformats.org/officeDocument/2006/relationships/slide" Target="slides/slide145.xml" /><Relationship Id="rId118" Type="http://schemas.openxmlformats.org/officeDocument/2006/relationships/slide" Target="slides/slide117.xml" /><Relationship Id="rId101" Type="http://schemas.openxmlformats.org/officeDocument/2006/relationships/slide" Target="slides/slide100.xml" /><Relationship Id="rId42" Type="http://schemas.openxmlformats.org/officeDocument/2006/relationships/slide" Target="slides/slide41.xml" /><Relationship Id="rId139" Type="http://schemas.openxmlformats.org/officeDocument/2006/relationships/slide" Target="slides/slide138.xml" /><Relationship Id="rId122" Type="http://schemas.openxmlformats.org/officeDocument/2006/relationships/slide" Target="slides/slide121.xml" /><Relationship Id="rId13" Type="http://schemas.openxmlformats.org/officeDocument/2006/relationships/slide" Target="slides/slide12.xml" /><Relationship Id="rId114" Type="http://schemas.openxmlformats.org/officeDocument/2006/relationships/slide" Target="slides/slide113.xml" /><Relationship Id="rId17" Type="http://schemas.openxmlformats.org/officeDocument/2006/relationships/slide" Target="slides/slide16.xml" /><Relationship Id="rId36" Type="http://schemas.openxmlformats.org/officeDocument/2006/relationships/slide" Target="slides/slide35.xml" /><Relationship Id="rId1" Type="http://schemas.openxmlformats.org/officeDocument/2006/relationships/slideMaster" Target="slideMasters/slideMaster2.xml" /><Relationship Id="rId83" Type="http://schemas.openxmlformats.org/officeDocument/2006/relationships/slide" Target="slides/slide82.xml" /><Relationship Id="rId135" Type="http://schemas.openxmlformats.org/officeDocument/2006/relationships/slide" Target="slides/slide134.xml" /><Relationship Id="rId113" Type="http://schemas.openxmlformats.org/officeDocument/2006/relationships/slide" Target="slides/slide112.xml" /><Relationship Id="rId144" Type="http://schemas.openxmlformats.org/officeDocument/2006/relationships/slide" Target="slides/slide143.xml" /><Relationship Id="rId104" Type="http://schemas.openxmlformats.org/officeDocument/2006/relationships/slide" Target="slides/slide103.xml" /><Relationship Id="rId11" Type="http://schemas.openxmlformats.org/officeDocument/2006/relationships/slide" Target="slides/slide10.xml" /><Relationship Id="rId63" Type="http://schemas.openxmlformats.org/officeDocument/2006/relationships/slide" Target="slides/slide62.xml" /><Relationship Id="rId32" Type="http://schemas.openxmlformats.org/officeDocument/2006/relationships/slide" Target="slides/slide31.xml" /><Relationship Id="rId107" Type="http://schemas.openxmlformats.org/officeDocument/2006/relationships/slide" Target="slides/slide106.xml" /><Relationship Id="rId39" Type="http://schemas.openxmlformats.org/officeDocument/2006/relationships/slide" Target="slides/slide38.xml" /><Relationship Id="rId136" Type="http://schemas.openxmlformats.org/officeDocument/2006/relationships/slide" Target="slides/slide135.xml" /><Relationship Id="rId54" Type="http://schemas.openxmlformats.org/officeDocument/2006/relationships/slide" Target="slides/slide53.xml" /><Relationship Id="rId121" Type="http://schemas.openxmlformats.org/officeDocument/2006/relationships/slide" Target="slides/slide120.xml" /><Relationship Id="rId109" Type="http://schemas.openxmlformats.org/officeDocument/2006/relationships/slide" Target="slides/slide108.xml" /><Relationship Id="rId59" Type="http://schemas.openxmlformats.org/officeDocument/2006/relationships/slide" Target="slides/slide58.xml" /><Relationship Id="rId22" Type="http://schemas.openxmlformats.org/officeDocument/2006/relationships/slide" Target="slides/slide21.xml" /><Relationship Id="rId20" Type="http://schemas.openxmlformats.org/officeDocument/2006/relationships/slide" Target="slides/slide19.xml" /><Relationship Id="rId120" Type="http://schemas.openxmlformats.org/officeDocument/2006/relationships/slide" Target="slides/slide119.xml" /><Relationship Id="rId128" Type="http://schemas.openxmlformats.org/officeDocument/2006/relationships/slide" Target="slides/slide127.xml" /><Relationship Id="rId106" Type="http://schemas.openxmlformats.org/officeDocument/2006/relationships/slide" Target="slides/slide105.xml" /><Relationship Id="rId141" Type="http://schemas.openxmlformats.org/officeDocument/2006/relationships/slide" Target="slides/slide140.xml" /><Relationship Id="rId110" Type="http://schemas.openxmlformats.org/officeDocument/2006/relationships/slide" Target="slides/slide109.xml" /><Relationship Id="rId130" Type="http://schemas.openxmlformats.org/officeDocument/2006/relationships/slide" Target="slides/slide129.xml" /><Relationship Id="rId152" Type="http://schemas.openxmlformats.org/officeDocument/2006/relationships/slide" Target="slides/slide151.xml" /><Relationship Id="rId80" Type="http://schemas.openxmlformats.org/officeDocument/2006/relationships/slide" Target="slides/slide79.xml" /><Relationship Id="rId131" Type="http://schemas.openxmlformats.org/officeDocument/2006/relationships/slide" Target="slides/slide130.xml" /><Relationship Id="rId40" Type="http://schemas.openxmlformats.org/officeDocument/2006/relationships/slide" Target="slides/slide39.xml" /><Relationship Id="rId133" Type="http://schemas.openxmlformats.org/officeDocument/2006/relationships/slide" Target="slides/slide132.xml" /><Relationship Id="rId134" Type="http://schemas.openxmlformats.org/officeDocument/2006/relationships/slide" Target="slides/slide133.xml" /><Relationship Id="rId111" Type="http://schemas.openxmlformats.org/officeDocument/2006/relationships/slide" Target="slides/slide110.xml" /><Relationship Id="rId26" Type="http://schemas.openxmlformats.org/officeDocument/2006/relationships/slide" Target="slides/slide25.xml" /><Relationship Id="rId70" Type="http://schemas.openxmlformats.org/officeDocument/2006/relationships/slide" Target="slides/slide69.xml" /><Relationship Id="rId138" Type="http://schemas.openxmlformats.org/officeDocument/2006/relationships/slide" Target="slides/slide137.xml" /><Relationship Id="rId87" Type="http://schemas.openxmlformats.org/officeDocument/2006/relationships/slide" Target="slides/slide86.xml" /><Relationship Id="rId108" Type="http://schemas.openxmlformats.org/officeDocument/2006/relationships/slide" Target="slides/slide107.xml" /><Relationship Id="rId14" Type="http://schemas.openxmlformats.org/officeDocument/2006/relationships/slide" Target="slides/slide13.xml" /><Relationship Id="rId140" Type="http://schemas.openxmlformats.org/officeDocument/2006/relationships/slide" Target="slides/slide139.xml" /><Relationship Id="rId142" Type="http://schemas.openxmlformats.org/officeDocument/2006/relationships/slide" Target="slides/slide141.xml" /><Relationship Id="rId145" Type="http://schemas.openxmlformats.org/officeDocument/2006/relationships/slide" Target="slides/slide144.xml" /><Relationship Id="rId15" Type="http://schemas.openxmlformats.org/officeDocument/2006/relationships/slide" Target="slides/slide14.xml" /><Relationship Id="rId86" Type="http://schemas.openxmlformats.org/officeDocument/2006/relationships/slide" Target="slides/slide85.xml" /><Relationship Id="rId153" Type="http://schemas.openxmlformats.org/officeDocument/2006/relationships/notesMaster" Target="notesMasters/notesMaster1.xml" /><Relationship Id="rId154" Type="http://schemas.openxmlformats.org/officeDocument/2006/relationships/presProps" Target="presProps.xml" /><Relationship Id="rId155" Type="http://schemas.openxmlformats.org/officeDocument/2006/relationships/tableStyles" Target="tableStyles.xml" /><Relationship Id="rId156" Type="http://schemas.openxmlformats.org/officeDocument/2006/relationships/viewProps" Target="viewProps.xml" /><Relationship Id="rId16" Type="http://schemas.openxmlformats.org/officeDocument/2006/relationships/slide" Target="slides/slide15.xml" /><Relationship Id="rId88" Type="http://schemas.openxmlformats.org/officeDocument/2006/relationships/slide" Target="slides/slide87.xml" /><Relationship Id="rId147" Type="http://schemas.openxmlformats.org/officeDocument/2006/relationships/slide" Target="slides/slide146.xml" /><Relationship Id="rId18" Type="http://schemas.openxmlformats.org/officeDocument/2006/relationships/slide" Target="slides/slide17.xml" /><Relationship Id="rId82" Type="http://schemas.openxmlformats.org/officeDocument/2006/relationships/slide" Target="slides/slide81.xml" /><Relationship Id="rId19" Type="http://schemas.openxmlformats.org/officeDocument/2006/relationships/slide" Target="slides/slide18.xml" /><Relationship Id="rId89" Type="http://schemas.openxmlformats.org/officeDocument/2006/relationships/slide" Target="slides/slide88.xml" /><Relationship Id="rId151" Type="http://schemas.openxmlformats.org/officeDocument/2006/relationships/slide" Target="slides/slide150.xml" /><Relationship Id="rId21" Type="http://schemas.openxmlformats.org/officeDocument/2006/relationships/slide" Target="slides/slide20.xml" /><Relationship Id="rId24" Type="http://schemas.openxmlformats.org/officeDocument/2006/relationships/slide" Target="slides/slide23.xml" /></Relationships>
</file>

<file path=ppt/notesMasters/_rels/notesMaster1.xml.rels><?xml version="1.0" encoding="UTF-8" standalone="yes"?><Relationships xmlns="http://schemas.openxmlformats.org/package/2006/relationships"><Relationship Id="rId0" Type="http://schemas.openxmlformats.org/officeDocument/2006/relationships/theme" Target="../theme/theme3.xml" /></Relationships>
</file>

<file path=ppt/notesMasters/notesMaster1.xml><?xml version="1.0" encoding="utf-8"?>
<p:notesMaster xmlns:a="http://schemas.openxmlformats.org/drawingml/2006/main" xmlns:p="http://schemas.openxmlformats.org/presentationml/2006/main">
  <p:cSld>
    <p:bg>
      <p:bgPr>
        <a:noFill/>
      </p:bgPr>
    </p:bg>
    <p:spTree>
      <p:nvGrpSpPr>
        <p:cNvPr id="1" name=""/>
        <p:cNvGrpSpPr/>
        <p:nvPr/>
      </p:nvGrpSpPr>
      <p:grpSpPr>
        <a:xfrm>
          <a:off x="0" y="0"/>
          <a:ext cx="0" cy="0"/>
          <a:chOff x="0" y="0"/>
          <a:chExt cx="0" cy="0"/>
        </a:xfrm>
      </p:grpSpPr>
      <p:sp>
        <p:nvSpPr>
          <p:cNvPr id="2" name="Rectangle 2"/>
          <p:cNvSpPr>
            <a:spLocks noGrp="true" noChangeShapeType="true"/>
          </p:cNvSpPr>
          <p:nvPr>
            <p:ph type="hdr"/>
          </p:nvPr>
        </p:nvSpPr>
        <p:spPr>
          <a:xfrm>
            <a:off x="0" y="0"/>
            <a:ext cx="2971800" cy="457200"/>
          </a:xfrm>
          <a:prstGeom prst="rect">
            <a:avLst/>
          </a:prstGeom>
          <a:noFill/>
        </p:spPr>
        <p:txBody>
          <a:bodyPr lIns="91440" tIns="45720" rIns="91440" bIns="45720" anchor="t"/>
          <a:lstStyle/>
          <a:p>
            <a:pPr/>
            <a:endParaRPr sz="1400" dirty="false"/>
          </a:p>
        </p:txBody>
      </p:sp>
      <p:sp>
        <p:nvSpPr>
          <p:cNvPr id="3" name="Rectangle 3"/>
          <p:cNvSpPr>
            <a:spLocks noGrp="true" noChangeShapeType="true"/>
          </p:cNvSpPr>
          <p:nvPr>
            <p:ph type="dt"/>
          </p:nvPr>
        </p:nvSpPr>
        <p:spPr>
          <a:xfrm>
            <a:off x="3886200" y="0"/>
            <a:ext cx="2971800" cy="457200"/>
          </a:xfrm>
          <a:prstGeom prst="rect">
            <a:avLst/>
          </a:prstGeom>
          <a:noFill/>
        </p:spPr>
        <p:txBody>
          <a:bodyPr lIns="91440" tIns="45720" rIns="91440" bIns="45720" anchor="t"/>
          <a:lstStyle/>
          <a:p>
            <a:pPr/>
            <a:endParaRPr sz="1400" dirty="false"/>
          </a:p>
        </p:txBody>
      </p:sp>
      <p:sp>
        <p:nvSpPr>
          <p:cNvPr id="4" name="Rectangle 4"/>
          <p:cNvSpPr>
            <a:spLocks noGrp="true" noChangeShapeType="true"/>
          </p:cNvSpPr>
          <p:nvPr>
            <p:ph type="sldImg"/>
          </p:nvPr>
        </p:nvSpPr>
        <p:spPr>
          <a:xfrm>
            <a:off x="1143000" y="685800"/>
            <a:ext cx="4572000" cy="3429000"/>
          </a:xfrm>
          <a:prstGeom prst="rect">
            <a:avLst/>
          </a:prstGeom>
          <a:noFill/>
          <a:ln w="9524">
            <a:solidFill>
              <a:srgbClr val="000000"/>
            </a:solidFill>
            <a:miter/>
            <a:headEnd/>
            <a:tailEnd/>
          </a:ln>
        </p:spPr>
        <p:txBody>
          <a:bodyPr lIns="91440" tIns="45720" rIns="91440" bIns="45720"/>
          <a:lstStyle/>
          <a:p>
            <a:pPr/>
            <a:endParaRPr sz="1400" dirty="false"/>
          </a:p>
        </p:txBody>
      </p:sp>
      <p:sp>
        <p:nvSpPr>
          <p:cNvPr id="5" name="Rectangle 5"/>
          <p:cNvSpPr>
            <a:spLocks noGrp="true" noChangeShapeType="true"/>
          </p:cNvSpPr>
          <p:nvPr>
            <p:ph type="body"/>
          </p:nvPr>
        </p:nvSpPr>
        <p:spPr>
          <a:xfrm>
            <a:off x="914400" y="4343400"/>
            <a:ext cx="5029200" cy="4114800"/>
          </a:xfrm>
          <a:prstGeom prst="rect">
            <a:avLst/>
          </a:prstGeom>
          <a:noFill/>
        </p:spPr>
        <p:txBody>
          <a:bodyPr lIns="91440" tIns="45720" rIns="91440" bIns="45720" anchor="t"/>
          <a:lstStyle>
            <a:lvl1pPr marL="0" indent="0" algn="l" defTabSz="914400" rtl="false" fontAlgn="base">
              <a:lnSpc>
                <a:spcPct val="100000"/>
              </a:lnSpc>
              <a:spcBef>
                <a:spcPct val="30000"/>
              </a:spcBef>
              <a:spcAft>
                <a:spcPts val="0"/>
              </a:spcAft>
              <a:buNone/>
              <a:defRPr sz="1200">
                <a:solidFill>
                  <a:schemeClr val="dk1"/>
                </a:solidFill>
                <a:latin typeface="Times New Roman"/>
                <a:ea typeface="SimSun"/>
              </a:defRPr>
            </a:lvl1pPr>
            <a:lvl2pPr marL="457200" indent="457200" algn="l" defTabSz="914400" rtl="false" fontAlgn="base">
              <a:lnSpc>
                <a:spcPct val="100000"/>
              </a:lnSpc>
              <a:spcBef>
                <a:spcPct val="30000"/>
              </a:spcBef>
              <a:spcAft>
                <a:spcPts val="0"/>
              </a:spcAft>
              <a:buNone/>
              <a:defRPr sz="1200">
                <a:solidFill>
                  <a:schemeClr val="dk1"/>
                </a:solidFill>
                <a:latin typeface="Times New Roman"/>
                <a:ea typeface="SimSun"/>
              </a:defRPr>
            </a:lvl2pPr>
            <a:lvl3pPr marL="914400" indent="914400" algn="l" defTabSz="914400" rtl="false" fontAlgn="base">
              <a:lnSpc>
                <a:spcPct val="100000"/>
              </a:lnSpc>
              <a:spcBef>
                <a:spcPct val="30000"/>
              </a:spcBef>
              <a:spcAft>
                <a:spcPts val="0"/>
              </a:spcAft>
              <a:buNone/>
              <a:defRPr sz="1200">
                <a:solidFill>
                  <a:schemeClr val="dk1"/>
                </a:solidFill>
                <a:latin typeface="Times New Roman"/>
                <a:ea typeface="SimSun"/>
              </a:defRPr>
            </a:lvl3pPr>
            <a:lvl4pPr marL="1371600" indent="1371600" algn="l" defTabSz="914400" rtl="false" fontAlgn="base">
              <a:lnSpc>
                <a:spcPct val="100000"/>
              </a:lnSpc>
              <a:spcBef>
                <a:spcPct val="30000"/>
              </a:spcBef>
              <a:spcAft>
                <a:spcPts val="0"/>
              </a:spcAft>
              <a:buNone/>
              <a:defRPr sz="1200">
                <a:solidFill>
                  <a:schemeClr val="dk1"/>
                </a:solidFill>
                <a:latin typeface="Times New Roman"/>
                <a:ea typeface="SimSun"/>
              </a:defRPr>
            </a:lvl4pPr>
            <a:lvl5pPr marL="1828800" indent="1828800" algn="l" defTabSz="914400" rtl="false" fontAlgn="base">
              <a:lnSpc>
                <a:spcPct val="100000"/>
              </a:lnSpc>
              <a:spcBef>
                <a:spcPct val="30000"/>
              </a:spcBef>
              <a:spcAft>
                <a:spcPts val="0"/>
              </a:spcAft>
              <a:buNone/>
              <a:defRPr sz="1200">
                <a:solidFill>
                  <a:schemeClr val="dk1"/>
                </a:solidFill>
                <a:latin typeface="Times New Roman"/>
                <a:ea typeface="SimSun"/>
              </a:defRPr>
            </a:lvl5pPr>
          </a:lstStyle>
          <a:p>
            <a:pPr marL="0" lvl="0" indent="0" defTabSz="914400">
              <a:spcBef>
                <a:spcPct val="30000"/>
              </a:spcBef>
              <a:buNone/>
            </a:pPr>
            <a:r>
              <a:rPr lang="en-US"/>
              <a:t>Click to edit Master text styles</a:t>
            </a:r>
            <a:endParaRPr/>
          </a:p>
          <a:p>
            <a:pPr marL="457200" lvl="1" indent="0" defTabSz="914400">
              <a:spcBef>
                <a:spcPct val="30000"/>
              </a:spcBef>
              <a:buNone/>
            </a:pPr>
            <a:r>
              <a:rPr lang="en-US"/>
              <a:t>Second level</a:t>
            </a:r>
            <a:endParaRPr/>
          </a:p>
          <a:p>
            <a:pPr marL="914400" lvl="2" indent="0" defTabSz="914400">
              <a:spcBef>
                <a:spcPct val="30000"/>
              </a:spcBef>
              <a:buNone/>
            </a:pPr>
            <a:r>
              <a:rPr lang="en-US"/>
              <a:t>Third level</a:t>
            </a:r>
            <a:endParaRPr/>
          </a:p>
          <a:p>
            <a:pPr marL="1371600" lvl="3" indent="0" defTabSz="914400">
              <a:spcBef>
                <a:spcPct val="30000"/>
              </a:spcBef>
              <a:buNone/>
            </a:pPr>
            <a:r>
              <a:rPr lang="en-US"/>
              <a:t>Fourth level</a:t>
            </a:r>
            <a:endParaRPr/>
          </a:p>
          <a:p>
            <a:pPr marL="1828800" lvl="4" indent="0" defTabSz="914400">
              <a:spcBef>
                <a:spcPct val="30000"/>
              </a:spcBef>
              <a:buNone/>
            </a:pPr>
            <a:r>
              <a:rPr lang="en-US"/>
              <a:t>Fifth level</a:t>
            </a:r>
            <a:endParaRPr/>
          </a:p>
        </p:txBody>
      </p:sp>
      <p:sp>
        <p:nvSpPr>
          <p:cNvPr id="6" name="Rectangle 6"/>
          <p:cNvSpPr>
            <a:spLocks noGrp="true" noChangeShapeType="true"/>
          </p:cNvSpPr>
          <p:nvPr>
            <p:ph type="ftr"/>
          </p:nvPr>
        </p:nvSpPr>
        <p:spPr>
          <a:xfrm>
            <a:off x="0" y="8686800"/>
            <a:ext cx="2971800" cy="457200"/>
          </a:xfrm>
          <a:prstGeom prst="rect">
            <a:avLst/>
          </a:prstGeom>
          <a:noFill/>
        </p:spPr>
        <p:txBody>
          <a:bodyPr lIns="91440" tIns="45720" rIns="91440" bIns="45720" anchor="b"/>
          <a:lstStyle/>
          <a:p>
            <a:pPr/>
            <a:endParaRPr sz="1400" dirty="false"/>
          </a:p>
        </p:txBody>
      </p:sp>
      <p:sp>
        <p:nvSpPr>
          <p:cNvPr id="7" name="Rectangle 7"/>
          <p:cNvSpPr>
            <a:spLocks noGrp="true" noChangeShapeType="true"/>
          </p:cNvSpPr>
          <p:nvPr>
            <p:ph type="sldNum"/>
          </p:nvPr>
        </p:nvSpPr>
        <p:spPr>
          <a:xfrm>
            <a:off x="3886200" y="8686800"/>
            <a:ext cx="2971800" cy="457200"/>
          </a:xfrm>
          <a:prstGeom prst="rect">
            <a:avLst/>
          </a:prstGeom>
          <a:noFill/>
        </p:spPr>
        <p:txBody>
          <a:bodyPr lIns="91440" tIns="45720" rIns="91440" bIns="45720" anchor="b"/>
          <a:lstStyle>
            <a:lvl1pPr marL="0" indent="0" algn="l" defTabSz="914400" rtl="false" fontAlgn="base" hangingPunct="true">
              <a:lnSpc>
                <a:spcPct val="100000"/>
              </a:lnSpc>
              <a:spcBef>
                <a:spcPts val="0"/>
              </a:spcBef>
              <a:spcAft>
                <a:spcPts val="0"/>
              </a:spcAft>
              <a:buNone/>
              <a:defRPr sz="1800">
                <a:solidFill>
                  <a:schemeClr val="dk1"/>
                </a:solidFill>
                <a:latin typeface="Comic Sans MS"/>
              </a:defRPr>
            </a:lvl1pPr>
            <a:lvl2pPr marL="457200" indent="457200" algn="l" defTabSz="914400" rtl="false" fontAlgn="base" hangingPunct="true">
              <a:lnSpc>
                <a:spcPct val="100000"/>
              </a:lnSpc>
              <a:spcBef>
                <a:spcPts val="0"/>
              </a:spcBef>
              <a:spcAft>
                <a:spcPts val="0"/>
              </a:spcAft>
              <a:buNone/>
              <a:defRPr sz="1800">
                <a:solidFill>
                  <a:schemeClr val="dk1"/>
                </a:solidFill>
                <a:latin typeface="Comic Sans MS"/>
              </a:defRPr>
            </a:lvl2pPr>
            <a:lvl3pPr marL="914400" indent="914400" algn="l" defTabSz="914400" rtl="false" fontAlgn="base" hangingPunct="true">
              <a:lnSpc>
                <a:spcPct val="100000"/>
              </a:lnSpc>
              <a:spcBef>
                <a:spcPts val="0"/>
              </a:spcBef>
              <a:spcAft>
                <a:spcPts val="0"/>
              </a:spcAft>
              <a:buNone/>
              <a:defRPr sz="1800">
                <a:solidFill>
                  <a:schemeClr val="dk1"/>
                </a:solidFill>
                <a:latin typeface="Comic Sans MS"/>
              </a:defRPr>
            </a:lvl3pPr>
            <a:lvl4pPr marL="1371600" indent="1371600" algn="l" defTabSz="914400" rtl="false" fontAlgn="base" hangingPunct="true">
              <a:lnSpc>
                <a:spcPct val="100000"/>
              </a:lnSpc>
              <a:spcBef>
                <a:spcPts val="0"/>
              </a:spcBef>
              <a:spcAft>
                <a:spcPts val="0"/>
              </a:spcAft>
              <a:buNone/>
              <a:defRPr sz="1800">
                <a:solidFill>
                  <a:schemeClr val="dk1"/>
                </a:solidFill>
                <a:latin typeface="Comic Sans MS"/>
              </a:defRPr>
            </a:lvl4pPr>
            <a:lvl5pPr marL="1828800" indent="1828800" algn="l" defTabSz="914400" rtl="false" fontAlgn="base" hangingPunct="true">
              <a:lnSpc>
                <a:spcPct val="100000"/>
              </a:lnSpc>
              <a:spcBef>
                <a:spcPts val="0"/>
              </a:spcBef>
              <a:spcAft>
                <a:spcPts val="0"/>
              </a:spcAft>
              <a:buNone/>
              <a:defRPr sz="1800">
                <a:solidFill>
                  <a:schemeClr val="dk1"/>
                </a:solidFill>
                <a:latin typeface="Comic Sans MS"/>
              </a:defRPr>
            </a:lvl5pPr>
          </a:lstStyle>
          <a:p>
            <a:pPr marL="0" lvl="0" indent="0" algn="r">
              <a:spcBef>
                <a:spcPts val="0"/>
              </a:spcBef>
              <a:buNone/>
            </a:pPr>
            <a:fld id="{D038279B-FC19-497E-A7D1-5ADD9CAF016F}" type="slidenum">
              <a:rPr lang="zh-CN" sz="1200" b="false" i="false" u="none">
                <a:latin typeface="Times New Roman" pitchFamily="18"/>
              </a:rPr>
              <a:t>*</a:t>
            </a:fld>
            <a:endParaRPr/>
          </a:p>
        </p:txBody>
      </p:sp>
    </p:spTree>
  </p:cSld>
  <p:clrMap bg1="lt1" tx1="dk1" bg2="lt2" tx2="dk2" accent1="accent1" accent2="accent2" accent3="accent3" accent4="accent4" accent5="accent5" accent6="accent6" hlink="hlink" folHlink="folHlink"/>
  <p:notesStyle/>
</p:notesMaster>
</file>

<file path=ppt/notesSlides/_rels/notesSlide1.xml.rels><?xml version="1.0" encoding="UTF-8" standalone="yes"?><Relationships xmlns="http://schemas.openxmlformats.org/package/2006/relationships"><Relationship Id="rId1" Type="http://schemas.openxmlformats.org/officeDocument/2006/relationships/notesMaster" Target="../notesMasters/notesMaster1.xml" /><Relationship Id="rId0" Type="http://schemas.openxmlformats.org/officeDocument/2006/relationships/slide" Target="../slides/slide101.xml" /></Relationships>
</file>

<file path=ppt/notesSlides/_rels/notesSlide10.xml.rels><?xml version="1.0" encoding="UTF-8" standalone="yes"?><Relationships xmlns="http://schemas.openxmlformats.org/package/2006/relationships"><Relationship Id="rId1" Type="http://schemas.openxmlformats.org/officeDocument/2006/relationships/notesMaster" Target="../notesMasters/notesMaster1.xml" /><Relationship Id="rId0" Type="http://schemas.openxmlformats.org/officeDocument/2006/relationships/slide" Target="../slides/slide109.xml" /></Relationships>
</file>

<file path=ppt/notesSlides/_rels/notesSlide11.xml.rels><?xml version="1.0" encoding="UTF-8" standalone="yes"?><Relationships xmlns="http://schemas.openxmlformats.org/package/2006/relationships"><Relationship Id="rId1" Type="http://schemas.openxmlformats.org/officeDocument/2006/relationships/notesMaster" Target="../notesMasters/notesMaster1.xml" /><Relationship Id="rId0" Type="http://schemas.openxmlformats.org/officeDocument/2006/relationships/slide" Target="../slides/slide110.xml" /></Relationships>
</file>

<file path=ppt/notesSlides/_rels/notesSlide12.xml.rels><?xml version="1.0" encoding="UTF-8" standalone="yes"?><Relationships xmlns="http://schemas.openxmlformats.org/package/2006/relationships"><Relationship Id="rId1" Type="http://schemas.openxmlformats.org/officeDocument/2006/relationships/notesMaster" Target="../notesMasters/notesMaster1.xml" /><Relationship Id="rId0" Type="http://schemas.openxmlformats.org/officeDocument/2006/relationships/slide" Target="../slides/slide111.xml" /></Relationships>
</file>

<file path=ppt/notesSlides/_rels/notesSlide13.xml.rels><?xml version="1.0" encoding="UTF-8" standalone="yes"?><Relationships xmlns="http://schemas.openxmlformats.org/package/2006/relationships"><Relationship Id="rId1" Type="http://schemas.openxmlformats.org/officeDocument/2006/relationships/notesMaster" Target="../notesMasters/notesMaster1.xml" /><Relationship Id="rId0" Type="http://schemas.openxmlformats.org/officeDocument/2006/relationships/slide" Target="../slides/slide112.xml" /></Relationships>
</file>

<file path=ppt/notesSlides/_rels/notesSlide14.xml.rels><?xml version="1.0" encoding="UTF-8" standalone="yes"?><Relationships xmlns="http://schemas.openxmlformats.org/package/2006/relationships"><Relationship Id="rId1" Type="http://schemas.openxmlformats.org/officeDocument/2006/relationships/notesMaster" Target="../notesMasters/notesMaster1.xml" /><Relationship Id="rId0" Type="http://schemas.openxmlformats.org/officeDocument/2006/relationships/slide" Target="../slides/slide113.xml" /></Relationships>
</file>

<file path=ppt/notesSlides/_rels/notesSlide15.xml.rels><?xml version="1.0" encoding="UTF-8" standalone="yes"?><Relationships xmlns="http://schemas.openxmlformats.org/package/2006/relationships"><Relationship Id="rId1" Type="http://schemas.openxmlformats.org/officeDocument/2006/relationships/notesMaster" Target="../notesMasters/notesMaster1.xml" /><Relationship Id="rId0" Type="http://schemas.openxmlformats.org/officeDocument/2006/relationships/slide" Target="../slides/slide114.xml" /></Relationships>
</file>

<file path=ppt/notesSlides/_rels/notesSlide16.xml.rels><?xml version="1.0" encoding="UTF-8" standalone="yes"?><Relationships xmlns="http://schemas.openxmlformats.org/package/2006/relationships"><Relationship Id="rId1" Type="http://schemas.openxmlformats.org/officeDocument/2006/relationships/notesMaster" Target="../notesMasters/notesMaster1.xml" /><Relationship Id="rId0" Type="http://schemas.openxmlformats.org/officeDocument/2006/relationships/slide" Target="../slides/slide115.xml" /></Relationships>
</file>

<file path=ppt/notesSlides/_rels/notesSlide17.xml.rels><?xml version="1.0" encoding="UTF-8" standalone="yes"?><Relationships xmlns="http://schemas.openxmlformats.org/package/2006/relationships"><Relationship Id="rId1" Type="http://schemas.openxmlformats.org/officeDocument/2006/relationships/notesMaster" Target="../notesMasters/notesMaster1.xml" /><Relationship Id="rId0" Type="http://schemas.openxmlformats.org/officeDocument/2006/relationships/slide" Target="../slides/slide116.xml" /></Relationships>
</file>

<file path=ppt/notesSlides/_rels/notesSlide18.xml.rels><?xml version="1.0" encoding="UTF-8" standalone="yes"?><Relationships xmlns="http://schemas.openxmlformats.org/package/2006/relationships"><Relationship Id="rId1" Type="http://schemas.openxmlformats.org/officeDocument/2006/relationships/notesMaster" Target="../notesMasters/notesMaster1.xml" /><Relationship Id="rId0" Type="http://schemas.openxmlformats.org/officeDocument/2006/relationships/slide" Target="../slides/slide117.xml" /></Relationships>
</file>

<file path=ppt/notesSlides/_rels/notesSlide19.xml.rels><?xml version="1.0" encoding="UTF-8" standalone="yes"?><Relationships xmlns="http://schemas.openxmlformats.org/package/2006/relationships"><Relationship Id="rId1" Type="http://schemas.openxmlformats.org/officeDocument/2006/relationships/notesMaster" Target="../notesMasters/notesMaster1.xml" /><Relationship Id="rId0" Type="http://schemas.openxmlformats.org/officeDocument/2006/relationships/slide" Target="../slides/slide118.xml" /></Relationships>
</file>

<file path=ppt/notesSlides/_rels/notesSlide2.xml.rels><?xml version="1.0" encoding="UTF-8" standalone="yes"?><Relationships xmlns="http://schemas.openxmlformats.org/package/2006/relationships"><Relationship Id="rId1" Type="http://schemas.openxmlformats.org/officeDocument/2006/relationships/notesMaster" Target="../notesMasters/notesMaster1.xml" /><Relationship Id="rId0" Type="http://schemas.openxmlformats.org/officeDocument/2006/relationships/slide" Target="../slides/slide102.xml" /></Relationships>
</file>

<file path=ppt/notesSlides/_rels/notesSlide20.xml.rels><?xml version="1.0" encoding="UTF-8" standalone="yes"?><Relationships xmlns="http://schemas.openxmlformats.org/package/2006/relationships"><Relationship Id="rId1" Type="http://schemas.openxmlformats.org/officeDocument/2006/relationships/notesMaster" Target="../notesMasters/notesMaster1.xml" /><Relationship Id="rId0" Type="http://schemas.openxmlformats.org/officeDocument/2006/relationships/slide" Target="../slides/slide119.xml" /></Relationships>
</file>

<file path=ppt/notesSlides/_rels/notesSlide21.xml.rels><?xml version="1.0" encoding="UTF-8" standalone="yes"?><Relationships xmlns="http://schemas.openxmlformats.org/package/2006/relationships"><Relationship Id="rId1" Type="http://schemas.openxmlformats.org/officeDocument/2006/relationships/notesMaster" Target="../notesMasters/notesMaster1.xml" /><Relationship Id="rId0" Type="http://schemas.openxmlformats.org/officeDocument/2006/relationships/slide" Target="../slides/slide120.xml" /></Relationships>
</file>

<file path=ppt/notesSlides/_rels/notesSlide22.xml.rels><?xml version="1.0" encoding="UTF-8" standalone="yes"?><Relationships xmlns="http://schemas.openxmlformats.org/package/2006/relationships"><Relationship Id="rId1" Type="http://schemas.openxmlformats.org/officeDocument/2006/relationships/notesMaster" Target="../notesMasters/notesMaster1.xml" /><Relationship Id="rId0" Type="http://schemas.openxmlformats.org/officeDocument/2006/relationships/slide" Target="../slides/slide121.xml" /></Relationships>
</file>

<file path=ppt/notesSlides/_rels/notesSlide23.xml.rels><?xml version="1.0" encoding="UTF-8" standalone="yes"?><Relationships xmlns="http://schemas.openxmlformats.org/package/2006/relationships"><Relationship Id="rId1" Type="http://schemas.openxmlformats.org/officeDocument/2006/relationships/notesMaster" Target="../notesMasters/notesMaster1.xml" /><Relationship Id="rId0" Type="http://schemas.openxmlformats.org/officeDocument/2006/relationships/slide" Target="../slides/slide122.xml" /></Relationships>
</file>

<file path=ppt/notesSlides/_rels/notesSlide24.xml.rels><?xml version="1.0" encoding="UTF-8" standalone="yes"?><Relationships xmlns="http://schemas.openxmlformats.org/package/2006/relationships"><Relationship Id="rId1" Type="http://schemas.openxmlformats.org/officeDocument/2006/relationships/notesMaster" Target="../notesMasters/notesMaster1.xml" /><Relationship Id="rId0" Type="http://schemas.openxmlformats.org/officeDocument/2006/relationships/slide" Target="../slides/slide123.xml" /></Relationships>
</file>

<file path=ppt/notesSlides/_rels/notesSlide25.xml.rels><?xml version="1.0" encoding="UTF-8" standalone="yes"?><Relationships xmlns="http://schemas.openxmlformats.org/package/2006/relationships"><Relationship Id="rId1" Type="http://schemas.openxmlformats.org/officeDocument/2006/relationships/notesMaster" Target="../notesMasters/notesMaster1.xml" /><Relationship Id="rId0" Type="http://schemas.openxmlformats.org/officeDocument/2006/relationships/slide" Target="../slides/slide124.xml" /></Relationships>
</file>

<file path=ppt/notesSlides/_rels/notesSlide26.xml.rels><?xml version="1.0" encoding="UTF-8" standalone="yes"?><Relationships xmlns="http://schemas.openxmlformats.org/package/2006/relationships"><Relationship Id="rId1" Type="http://schemas.openxmlformats.org/officeDocument/2006/relationships/notesMaster" Target="../notesMasters/notesMaster1.xml" /><Relationship Id="rId0" Type="http://schemas.openxmlformats.org/officeDocument/2006/relationships/slide" Target="../slides/slide125.xml" /></Relationships>
</file>

<file path=ppt/notesSlides/_rels/notesSlide27.xml.rels><?xml version="1.0" encoding="UTF-8" standalone="yes"?><Relationships xmlns="http://schemas.openxmlformats.org/package/2006/relationships"><Relationship Id="rId1" Type="http://schemas.openxmlformats.org/officeDocument/2006/relationships/notesMaster" Target="../notesMasters/notesMaster1.xml" /><Relationship Id="rId0" Type="http://schemas.openxmlformats.org/officeDocument/2006/relationships/slide" Target="../slides/slide127.xml" /></Relationships>
</file>

<file path=ppt/notesSlides/_rels/notesSlide28.xml.rels><?xml version="1.0" encoding="UTF-8" standalone="yes"?><Relationships xmlns="http://schemas.openxmlformats.org/package/2006/relationships"><Relationship Id="rId1" Type="http://schemas.openxmlformats.org/officeDocument/2006/relationships/notesMaster" Target="../notesMasters/notesMaster1.xml" /><Relationship Id="rId0" Type="http://schemas.openxmlformats.org/officeDocument/2006/relationships/slide" Target="../slides/slide128.xml" /></Relationships>
</file>

<file path=ppt/notesSlides/_rels/notesSlide29.xml.rels><?xml version="1.0" encoding="UTF-8" standalone="yes"?><Relationships xmlns="http://schemas.openxmlformats.org/package/2006/relationships"><Relationship Id="rId1" Type="http://schemas.openxmlformats.org/officeDocument/2006/relationships/notesMaster" Target="../notesMasters/notesMaster1.xml" /><Relationship Id="rId0" Type="http://schemas.openxmlformats.org/officeDocument/2006/relationships/slide" Target="../slides/slide129.xml" /></Relationships>
</file>

<file path=ppt/notesSlides/_rels/notesSlide3.xml.rels><?xml version="1.0" encoding="UTF-8" standalone="yes"?><Relationships xmlns="http://schemas.openxmlformats.org/package/2006/relationships"><Relationship Id="rId1" Type="http://schemas.openxmlformats.org/officeDocument/2006/relationships/notesMaster" Target="../notesMasters/notesMaster1.xml" /><Relationship Id="rId0" Type="http://schemas.openxmlformats.org/officeDocument/2006/relationships/slide" Target="../slides/slide103.xml" /></Relationships>
</file>

<file path=ppt/notesSlides/_rels/notesSlide30.xml.rels><?xml version="1.0" encoding="UTF-8" standalone="yes"?><Relationships xmlns="http://schemas.openxmlformats.org/package/2006/relationships"><Relationship Id="rId1" Type="http://schemas.openxmlformats.org/officeDocument/2006/relationships/notesMaster" Target="../notesMasters/notesMaster1.xml" /><Relationship Id="rId0" Type="http://schemas.openxmlformats.org/officeDocument/2006/relationships/slide" Target="../slides/slide130.xml" /></Relationships>
</file>

<file path=ppt/notesSlides/_rels/notesSlide31.xml.rels><?xml version="1.0" encoding="UTF-8" standalone="yes"?><Relationships xmlns="http://schemas.openxmlformats.org/package/2006/relationships"><Relationship Id="rId1" Type="http://schemas.openxmlformats.org/officeDocument/2006/relationships/notesMaster" Target="../notesMasters/notesMaster1.xml" /><Relationship Id="rId0" Type="http://schemas.openxmlformats.org/officeDocument/2006/relationships/slide" Target="../slides/slide131.xml" /></Relationships>
</file>

<file path=ppt/notesSlides/_rels/notesSlide32.xml.rels><?xml version="1.0" encoding="UTF-8" standalone="yes"?><Relationships xmlns="http://schemas.openxmlformats.org/package/2006/relationships"><Relationship Id="rId1" Type="http://schemas.openxmlformats.org/officeDocument/2006/relationships/notesMaster" Target="../notesMasters/notesMaster1.xml" /><Relationship Id="rId0" Type="http://schemas.openxmlformats.org/officeDocument/2006/relationships/slide" Target="../slides/slide132.xml" /></Relationships>
</file>

<file path=ppt/notesSlides/_rels/notesSlide33.xml.rels><?xml version="1.0" encoding="UTF-8" standalone="yes"?><Relationships xmlns="http://schemas.openxmlformats.org/package/2006/relationships"><Relationship Id="rId1" Type="http://schemas.openxmlformats.org/officeDocument/2006/relationships/notesMaster" Target="../notesMasters/notesMaster1.xml" /><Relationship Id="rId0" Type="http://schemas.openxmlformats.org/officeDocument/2006/relationships/slide" Target="../slides/slide1.xml" /></Relationships>
</file>

<file path=ppt/notesSlides/_rels/notesSlide34.xml.rels><?xml version="1.0" encoding="UTF-8" standalone="yes"?><Relationships xmlns="http://schemas.openxmlformats.org/package/2006/relationships"><Relationship Id="rId1" Type="http://schemas.openxmlformats.org/officeDocument/2006/relationships/notesMaster" Target="../notesMasters/notesMaster1.xml" /><Relationship Id="rId0" Type="http://schemas.openxmlformats.org/officeDocument/2006/relationships/slide" Target="../slides/slide3.xml" /></Relationships>
</file>

<file path=ppt/notesSlides/_rels/notesSlide35.xml.rels><?xml version="1.0" encoding="UTF-8" standalone="yes"?><Relationships xmlns="http://schemas.openxmlformats.org/package/2006/relationships"><Relationship Id="rId1" Type="http://schemas.openxmlformats.org/officeDocument/2006/relationships/notesMaster" Target="../notesMasters/notesMaster1.xml" /><Relationship Id="rId0" Type="http://schemas.openxmlformats.org/officeDocument/2006/relationships/slide" Target="../slides/slide40.xml" /></Relationships>
</file>

<file path=ppt/notesSlides/_rels/notesSlide36.xml.rels><?xml version="1.0" encoding="UTF-8" standalone="yes"?><Relationships xmlns="http://schemas.openxmlformats.org/package/2006/relationships"><Relationship Id="rId1" Type="http://schemas.openxmlformats.org/officeDocument/2006/relationships/notesMaster" Target="../notesMasters/notesMaster1.xml" /><Relationship Id="rId0" Type="http://schemas.openxmlformats.org/officeDocument/2006/relationships/slide" Target="../slides/slide41.xml" /></Relationships>
</file>

<file path=ppt/notesSlides/_rels/notesSlide37.xml.rels><?xml version="1.0" encoding="UTF-8" standalone="yes"?><Relationships xmlns="http://schemas.openxmlformats.org/package/2006/relationships"><Relationship Id="rId1" Type="http://schemas.openxmlformats.org/officeDocument/2006/relationships/notesMaster" Target="../notesMasters/notesMaster1.xml" /><Relationship Id="rId0" Type="http://schemas.openxmlformats.org/officeDocument/2006/relationships/slide" Target="../slides/slide43.xml" /></Relationships>
</file>

<file path=ppt/notesSlides/_rels/notesSlide38.xml.rels><?xml version="1.0" encoding="UTF-8" standalone="yes"?><Relationships xmlns="http://schemas.openxmlformats.org/package/2006/relationships"><Relationship Id="rId1" Type="http://schemas.openxmlformats.org/officeDocument/2006/relationships/notesMaster" Target="../notesMasters/notesMaster1.xml" /><Relationship Id="rId0" Type="http://schemas.openxmlformats.org/officeDocument/2006/relationships/slide" Target="../slides/slide46.xml" /></Relationships>
</file>

<file path=ppt/notesSlides/_rels/notesSlide39.xml.rels><?xml version="1.0" encoding="UTF-8" standalone="yes"?><Relationships xmlns="http://schemas.openxmlformats.org/package/2006/relationships"><Relationship Id="rId1" Type="http://schemas.openxmlformats.org/officeDocument/2006/relationships/notesMaster" Target="../notesMasters/notesMaster1.xml" /><Relationship Id="rId0" Type="http://schemas.openxmlformats.org/officeDocument/2006/relationships/slide" Target="../slides/slide48.xml" /></Relationships>
</file>

<file path=ppt/notesSlides/_rels/notesSlide4.xml.rels><?xml version="1.0" encoding="UTF-8" standalone="yes"?><Relationships xmlns="http://schemas.openxmlformats.org/package/2006/relationships"><Relationship Id="rId1" Type="http://schemas.openxmlformats.org/officeDocument/2006/relationships/notesMaster" Target="../notesMasters/notesMaster1.xml" /><Relationship Id="rId0" Type="http://schemas.openxmlformats.org/officeDocument/2006/relationships/slide" Target="../slides/slide104.xml" /></Relationships>
</file>

<file path=ppt/notesSlides/_rels/notesSlide40.xml.rels><?xml version="1.0" encoding="UTF-8" standalone="yes"?><Relationships xmlns="http://schemas.openxmlformats.org/package/2006/relationships"><Relationship Id="rId1" Type="http://schemas.openxmlformats.org/officeDocument/2006/relationships/notesMaster" Target="../notesMasters/notesMaster1.xml" /><Relationship Id="rId0" Type="http://schemas.openxmlformats.org/officeDocument/2006/relationships/slide" Target="../slides/slide49.xml" /></Relationships>
</file>

<file path=ppt/notesSlides/_rels/notesSlide41.xml.rels><?xml version="1.0" encoding="UTF-8" standalone="yes"?><Relationships xmlns="http://schemas.openxmlformats.org/package/2006/relationships"><Relationship Id="rId1" Type="http://schemas.openxmlformats.org/officeDocument/2006/relationships/notesMaster" Target="../notesMasters/notesMaster1.xml" /><Relationship Id="rId0" Type="http://schemas.openxmlformats.org/officeDocument/2006/relationships/slide" Target="../slides/slide51.xml" /></Relationships>
</file>

<file path=ppt/notesSlides/_rels/notesSlide42.xml.rels><?xml version="1.0" encoding="UTF-8" standalone="yes"?><Relationships xmlns="http://schemas.openxmlformats.org/package/2006/relationships"><Relationship Id="rId1" Type="http://schemas.openxmlformats.org/officeDocument/2006/relationships/notesMaster" Target="../notesMasters/notesMaster1.xml" /><Relationship Id="rId0" Type="http://schemas.openxmlformats.org/officeDocument/2006/relationships/slide" Target="../slides/slide52.xml" /></Relationships>
</file>

<file path=ppt/notesSlides/_rels/notesSlide43.xml.rels><?xml version="1.0" encoding="UTF-8" standalone="yes"?><Relationships xmlns="http://schemas.openxmlformats.org/package/2006/relationships"><Relationship Id="rId1" Type="http://schemas.openxmlformats.org/officeDocument/2006/relationships/notesMaster" Target="../notesMasters/notesMaster1.xml" /><Relationship Id="rId0" Type="http://schemas.openxmlformats.org/officeDocument/2006/relationships/slide" Target="../slides/slide53.xml" /></Relationships>
</file>

<file path=ppt/notesSlides/_rels/notesSlide44.xml.rels><?xml version="1.0" encoding="UTF-8" standalone="yes"?><Relationships xmlns="http://schemas.openxmlformats.org/package/2006/relationships"><Relationship Id="rId1" Type="http://schemas.openxmlformats.org/officeDocument/2006/relationships/notesMaster" Target="../notesMasters/notesMaster1.xml" /><Relationship Id="rId0" Type="http://schemas.openxmlformats.org/officeDocument/2006/relationships/slide" Target="../slides/slide54.xml" /></Relationships>
</file>

<file path=ppt/notesSlides/_rels/notesSlide45.xml.rels><?xml version="1.0" encoding="UTF-8" standalone="yes"?><Relationships xmlns="http://schemas.openxmlformats.org/package/2006/relationships"><Relationship Id="rId1" Type="http://schemas.openxmlformats.org/officeDocument/2006/relationships/notesMaster" Target="../notesMasters/notesMaster1.xml" /><Relationship Id="rId0" Type="http://schemas.openxmlformats.org/officeDocument/2006/relationships/slide" Target="../slides/slide55.xml" /></Relationships>
</file>

<file path=ppt/notesSlides/_rels/notesSlide46.xml.rels><?xml version="1.0" encoding="UTF-8" standalone="yes"?><Relationships xmlns="http://schemas.openxmlformats.org/package/2006/relationships"><Relationship Id="rId1" Type="http://schemas.openxmlformats.org/officeDocument/2006/relationships/notesMaster" Target="../notesMasters/notesMaster1.xml" /><Relationship Id="rId0" Type="http://schemas.openxmlformats.org/officeDocument/2006/relationships/slide" Target="../slides/slide56.xml" /></Relationships>
</file>

<file path=ppt/notesSlides/_rels/notesSlide47.xml.rels><?xml version="1.0" encoding="UTF-8" standalone="yes"?><Relationships xmlns="http://schemas.openxmlformats.org/package/2006/relationships"><Relationship Id="rId1" Type="http://schemas.openxmlformats.org/officeDocument/2006/relationships/notesMaster" Target="../notesMasters/notesMaster1.xml" /><Relationship Id="rId0" Type="http://schemas.openxmlformats.org/officeDocument/2006/relationships/slide" Target="../slides/slide58.xml" /></Relationships>
</file>

<file path=ppt/notesSlides/_rels/notesSlide48.xml.rels><?xml version="1.0" encoding="UTF-8" standalone="yes"?><Relationships xmlns="http://schemas.openxmlformats.org/package/2006/relationships"><Relationship Id="rId1" Type="http://schemas.openxmlformats.org/officeDocument/2006/relationships/notesMaster" Target="../notesMasters/notesMaster1.xml" /><Relationship Id="rId0" Type="http://schemas.openxmlformats.org/officeDocument/2006/relationships/slide" Target="../slides/slide59.xml" /></Relationships>
</file>

<file path=ppt/notesSlides/_rels/notesSlide49.xml.rels><?xml version="1.0" encoding="UTF-8" standalone="yes"?><Relationships xmlns="http://schemas.openxmlformats.org/package/2006/relationships"><Relationship Id="rId1" Type="http://schemas.openxmlformats.org/officeDocument/2006/relationships/notesMaster" Target="../notesMasters/notesMaster1.xml" /><Relationship Id="rId0" Type="http://schemas.openxmlformats.org/officeDocument/2006/relationships/slide" Target="../slides/slide62.xml" /></Relationships>
</file>

<file path=ppt/notesSlides/_rels/notesSlide5.xml.rels><?xml version="1.0" encoding="UTF-8" standalone="yes"?><Relationships xmlns="http://schemas.openxmlformats.org/package/2006/relationships"><Relationship Id="rId1" Type="http://schemas.openxmlformats.org/officeDocument/2006/relationships/notesMaster" Target="../notesMasters/notesMaster1.xml" /><Relationship Id="rId0" Type="http://schemas.openxmlformats.org/officeDocument/2006/relationships/slide" Target="../slides/slide105.xml" /></Relationships>
</file>

<file path=ppt/notesSlides/_rels/notesSlide50.xml.rels><?xml version="1.0" encoding="UTF-8" standalone="yes"?><Relationships xmlns="http://schemas.openxmlformats.org/package/2006/relationships"><Relationship Id="rId1" Type="http://schemas.openxmlformats.org/officeDocument/2006/relationships/notesMaster" Target="../notesMasters/notesMaster1.xml" /><Relationship Id="rId0" Type="http://schemas.openxmlformats.org/officeDocument/2006/relationships/slide" Target="../slides/slide64.xml" /></Relationships>
</file>

<file path=ppt/notesSlides/_rels/notesSlide51.xml.rels><?xml version="1.0" encoding="UTF-8" standalone="yes"?><Relationships xmlns="http://schemas.openxmlformats.org/package/2006/relationships"><Relationship Id="rId1" Type="http://schemas.openxmlformats.org/officeDocument/2006/relationships/notesMaster" Target="../notesMasters/notesMaster1.xml" /><Relationship Id="rId0" Type="http://schemas.openxmlformats.org/officeDocument/2006/relationships/slide" Target="../slides/slide65.xml" /></Relationships>
</file>

<file path=ppt/notesSlides/_rels/notesSlide52.xml.rels><?xml version="1.0" encoding="UTF-8" standalone="yes"?><Relationships xmlns="http://schemas.openxmlformats.org/package/2006/relationships"><Relationship Id="rId1" Type="http://schemas.openxmlformats.org/officeDocument/2006/relationships/notesMaster" Target="../notesMasters/notesMaster1.xml" /><Relationship Id="rId0" Type="http://schemas.openxmlformats.org/officeDocument/2006/relationships/slide" Target="../slides/slide66.xml" /></Relationships>
</file>

<file path=ppt/notesSlides/_rels/notesSlide53.xml.rels><?xml version="1.0" encoding="UTF-8" standalone="yes"?><Relationships xmlns="http://schemas.openxmlformats.org/package/2006/relationships"><Relationship Id="rId1" Type="http://schemas.openxmlformats.org/officeDocument/2006/relationships/notesMaster" Target="../notesMasters/notesMaster1.xml" /><Relationship Id="rId0" Type="http://schemas.openxmlformats.org/officeDocument/2006/relationships/slide" Target="../slides/slide67.xml" /></Relationships>
</file>

<file path=ppt/notesSlides/_rels/notesSlide54.xml.rels><?xml version="1.0" encoding="UTF-8" standalone="yes"?><Relationships xmlns="http://schemas.openxmlformats.org/package/2006/relationships"><Relationship Id="rId1" Type="http://schemas.openxmlformats.org/officeDocument/2006/relationships/notesMaster" Target="../notesMasters/notesMaster1.xml" /><Relationship Id="rId0" Type="http://schemas.openxmlformats.org/officeDocument/2006/relationships/slide" Target="../slides/slide68.xml" /></Relationships>
</file>

<file path=ppt/notesSlides/_rels/notesSlide55.xml.rels><?xml version="1.0" encoding="UTF-8" standalone="yes"?><Relationships xmlns="http://schemas.openxmlformats.org/package/2006/relationships"><Relationship Id="rId1" Type="http://schemas.openxmlformats.org/officeDocument/2006/relationships/notesMaster" Target="../notesMasters/notesMaster1.xml" /><Relationship Id="rId0" Type="http://schemas.openxmlformats.org/officeDocument/2006/relationships/slide" Target="../slides/slide69.xml" /></Relationships>
</file>

<file path=ppt/notesSlides/_rels/notesSlide56.xml.rels><?xml version="1.0" encoding="UTF-8" standalone="yes"?><Relationships xmlns="http://schemas.openxmlformats.org/package/2006/relationships"><Relationship Id="rId1" Type="http://schemas.openxmlformats.org/officeDocument/2006/relationships/notesMaster" Target="../notesMasters/notesMaster1.xml" /><Relationship Id="rId0" Type="http://schemas.openxmlformats.org/officeDocument/2006/relationships/slide" Target="../slides/slide70.xml" /></Relationships>
</file>

<file path=ppt/notesSlides/_rels/notesSlide57.xml.rels><?xml version="1.0" encoding="UTF-8" standalone="yes"?><Relationships xmlns="http://schemas.openxmlformats.org/package/2006/relationships"><Relationship Id="rId1" Type="http://schemas.openxmlformats.org/officeDocument/2006/relationships/notesMaster" Target="../notesMasters/notesMaster1.xml" /><Relationship Id="rId0" Type="http://schemas.openxmlformats.org/officeDocument/2006/relationships/slide" Target="../slides/slide71.xml" /></Relationships>
</file>

<file path=ppt/notesSlides/_rels/notesSlide58.xml.rels><?xml version="1.0" encoding="UTF-8" standalone="yes"?><Relationships xmlns="http://schemas.openxmlformats.org/package/2006/relationships"><Relationship Id="rId1" Type="http://schemas.openxmlformats.org/officeDocument/2006/relationships/notesMaster" Target="../notesMasters/notesMaster1.xml" /><Relationship Id="rId0" Type="http://schemas.openxmlformats.org/officeDocument/2006/relationships/slide" Target="../slides/slide72.xml" /></Relationships>
</file>

<file path=ppt/notesSlides/_rels/notesSlide59.xml.rels><?xml version="1.0" encoding="UTF-8" standalone="yes"?><Relationships xmlns="http://schemas.openxmlformats.org/package/2006/relationships"><Relationship Id="rId1" Type="http://schemas.openxmlformats.org/officeDocument/2006/relationships/notesMaster" Target="../notesMasters/notesMaster1.xml" /><Relationship Id="rId0" Type="http://schemas.openxmlformats.org/officeDocument/2006/relationships/slide" Target="../slides/slide73.xml" /></Relationships>
</file>

<file path=ppt/notesSlides/_rels/notesSlide6.xml.rels><?xml version="1.0" encoding="UTF-8" standalone="yes"?><Relationships xmlns="http://schemas.openxmlformats.org/package/2006/relationships"><Relationship Id="rId1" Type="http://schemas.openxmlformats.org/officeDocument/2006/relationships/notesMaster" Target="../notesMasters/notesMaster1.xml" /><Relationship Id="rId0" Type="http://schemas.openxmlformats.org/officeDocument/2006/relationships/slide" Target="../slides/slide106.xml" /></Relationships>
</file>

<file path=ppt/notesSlides/_rels/notesSlide60.xml.rels><?xml version="1.0" encoding="UTF-8" standalone="yes"?><Relationships xmlns="http://schemas.openxmlformats.org/package/2006/relationships"><Relationship Id="rId1" Type="http://schemas.openxmlformats.org/officeDocument/2006/relationships/notesMaster" Target="../notesMasters/notesMaster1.xml" /><Relationship Id="rId0" Type="http://schemas.openxmlformats.org/officeDocument/2006/relationships/slide" Target="../slides/slide78.xml" /></Relationships>
</file>

<file path=ppt/notesSlides/_rels/notesSlide61.xml.rels><?xml version="1.0" encoding="UTF-8" standalone="yes"?><Relationships xmlns="http://schemas.openxmlformats.org/package/2006/relationships"><Relationship Id="rId1" Type="http://schemas.openxmlformats.org/officeDocument/2006/relationships/notesMaster" Target="../notesMasters/notesMaster1.xml" /><Relationship Id="rId0" Type="http://schemas.openxmlformats.org/officeDocument/2006/relationships/slide" Target="../slides/slide79.xml" /></Relationships>
</file>

<file path=ppt/notesSlides/_rels/notesSlide62.xml.rels><?xml version="1.0" encoding="UTF-8" standalone="yes"?><Relationships xmlns="http://schemas.openxmlformats.org/package/2006/relationships"><Relationship Id="rId1" Type="http://schemas.openxmlformats.org/officeDocument/2006/relationships/notesMaster" Target="../notesMasters/notesMaster1.xml" /><Relationship Id="rId0" Type="http://schemas.openxmlformats.org/officeDocument/2006/relationships/slide" Target="../slides/slide81.xml" /></Relationships>
</file>

<file path=ppt/notesSlides/_rels/notesSlide63.xml.rels><?xml version="1.0" encoding="UTF-8" standalone="yes"?><Relationships xmlns="http://schemas.openxmlformats.org/package/2006/relationships"><Relationship Id="rId1" Type="http://schemas.openxmlformats.org/officeDocument/2006/relationships/notesMaster" Target="../notesMasters/notesMaster1.xml" /><Relationship Id="rId0" Type="http://schemas.openxmlformats.org/officeDocument/2006/relationships/slide" Target="../slides/slide83.xml" /></Relationships>
</file>

<file path=ppt/notesSlides/_rels/notesSlide64.xml.rels><?xml version="1.0" encoding="UTF-8" standalone="yes"?><Relationships xmlns="http://schemas.openxmlformats.org/package/2006/relationships"><Relationship Id="rId1" Type="http://schemas.openxmlformats.org/officeDocument/2006/relationships/notesMaster" Target="../notesMasters/notesMaster1.xml" /><Relationship Id="rId0" Type="http://schemas.openxmlformats.org/officeDocument/2006/relationships/slide" Target="../slides/slide84.xml" /></Relationships>
</file>

<file path=ppt/notesSlides/_rels/notesSlide65.xml.rels><?xml version="1.0" encoding="UTF-8" standalone="yes"?><Relationships xmlns="http://schemas.openxmlformats.org/package/2006/relationships"><Relationship Id="rId1" Type="http://schemas.openxmlformats.org/officeDocument/2006/relationships/notesMaster" Target="../notesMasters/notesMaster1.xml" /><Relationship Id="rId0" Type="http://schemas.openxmlformats.org/officeDocument/2006/relationships/slide" Target="../slides/slide85.xml" /></Relationships>
</file>

<file path=ppt/notesSlides/_rels/notesSlide66.xml.rels><?xml version="1.0" encoding="UTF-8" standalone="yes"?><Relationships xmlns="http://schemas.openxmlformats.org/package/2006/relationships"><Relationship Id="rId1" Type="http://schemas.openxmlformats.org/officeDocument/2006/relationships/notesMaster" Target="../notesMasters/notesMaster1.xml" /><Relationship Id="rId0" Type="http://schemas.openxmlformats.org/officeDocument/2006/relationships/slide" Target="../slides/slide86.xml" /></Relationships>
</file>

<file path=ppt/notesSlides/_rels/notesSlide67.xml.rels><?xml version="1.0" encoding="UTF-8" standalone="yes"?><Relationships xmlns="http://schemas.openxmlformats.org/package/2006/relationships"><Relationship Id="rId1" Type="http://schemas.openxmlformats.org/officeDocument/2006/relationships/notesMaster" Target="../notesMasters/notesMaster1.xml" /><Relationship Id="rId0" Type="http://schemas.openxmlformats.org/officeDocument/2006/relationships/slide" Target="../slides/slide87.xml" /></Relationships>
</file>

<file path=ppt/notesSlides/_rels/notesSlide68.xml.rels><?xml version="1.0" encoding="UTF-8" standalone="yes"?><Relationships xmlns="http://schemas.openxmlformats.org/package/2006/relationships"><Relationship Id="rId1" Type="http://schemas.openxmlformats.org/officeDocument/2006/relationships/notesMaster" Target="../notesMasters/notesMaster1.xml" /><Relationship Id="rId0" Type="http://schemas.openxmlformats.org/officeDocument/2006/relationships/slide" Target="../slides/slide88.xml" /></Relationships>
</file>

<file path=ppt/notesSlides/_rels/notesSlide69.xml.rels><?xml version="1.0" encoding="UTF-8" standalone="yes"?><Relationships xmlns="http://schemas.openxmlformats.org/package/2006/relationships"><Relationship Id="rId1" Type="http://schemas.openxmlformats.org/officeDocument/2006/relationships/notesMaster" Target="../notesMasters/notesMaster1.xml" /><Relationship Id="rId0" Type="http://schemas.openxmlformats.org/officeDocument/2006/relationships/slide" Target="../slides/slide89.xml" /></Relationships>
</file>

<file path=ppt/notesSlides/_rels/notesSlide7.xml.rels><?xml version="1.0" encoding="UTF-8" standalone="yes"?><Relationships xmlns="http://schemas.openxmlformats.org/package/2006/relationships"><Relationship Id="rId1" Type="http://schemas.openxmlformats.org/officeDocument/2006/relationships/notesMaster" Target="../notesMasters/notesMaster1.xml" /><Relationship Id="rId0" Type="http://schemas.openxmlformats.org/officeDocument/2006/relationships/slide" Target="../slides/slide107.xml" /></Relationships>
</file>

<file path=ppt/notesSlides/_rels/notesSlide70.xml.rels><?xml version="1.0" encoding="UTF-8" standalone="yes"?><Relationships xmlns="http://schemas.openxmlformats.org/package/2006/relationships"><Relationship Id="rId1" Type="http://schemas.openxmlformats.org/officeDocument/2006/relationships/notesMaster" Target="../notesMasters/notesMaster1.xml" /><Relationship Id="rId0" Type="http://schemas.openxmlformats.org/officeDocument/2006/relationships/slide" Target="../slides/slide90.xml" /></Relationships>
</file>

<file path=ppt/notesSlides/_rels/notesSlide71.xml.rels><?xml version="1.0" encoding="UTF-8" standalone="yes"?><Relationships xmlns="http://schemas.openxmlformats.org/package/2006/relationships"><Relationship Id="rId1" Type="http://schemas.openxmlformats.org/officeDocument/2006/relationships/notesMaster" Target="../notesMasters/notesMaster1.xml" /><Relationship Id="rId0" Type="http://schemas.openxmlformats.org/officeDocument/2006/relationships/slide" Target="../slides/slide91.xml" /></Relationships>
</file>

<file path=ppt/notesSlides/_rels/notesSlide72.xml.rels><?xml version="1.0" encoding="UTF-8" standalone="yes"?><Relationships xmlns="http://schemas.openxmlformats.org/package/2006/relationships"><Relationship Id="rId1" Type="http://schemas.openxmlformats.org/officeDocument/2006/relationships/notesMaster" Target="../notesMasters/notesMaster1.xml" /><Relationship Id="rId0" Type="http://schemas.openxmlformats.org/officeDocument/2006/relationships/slide" Target="../slides/slide92.xml" /></Relationships>
</file>

<file path=ppt/notesSlides/_rels/notesSlide73.xml.rels><?xml version="1.0" encoding="UTF-8" standalone="yes"?><Relationships xmlns="http://schemas.openxmlformats.org/package/2006/relationships"><Relationship Id="rId1" Type="http://schemas.openxmlformats.org/officeDocument/2006/relationships/notesMaster" Target="../notesMasters/notesMaster1.xml" /><Relationship Id="rId0" Type="http://schemas.openxmlformats.org/officeDocument/2006/relationships/slide" Target="../slides/slide93.xml" /></Relationships>
</file>

<file path=ppt/notesSlides/_rels/notesSlide74.xml.rels><?xml version="1.0" encoding="UTF-8" standalone="yes"?><Relationships xmlns="http://schemas.openxmlformats.org/package/2006/relationships"><Relationship Id="rId1" Type="http://schemas.openxmlformats.org/officeDocument/2006/relationships/notesMaster" Target="../notesMasters/notesMaster1.xml" /><Relationship Id="rId0" Type="http://schemas.openxmlformats.org/officeDocument/2006/relationships/slide" Target="../slides/slide94.xml" /></Relationships>
</file>

<file path=ppt/notesSlides/_rels/notesSlide75.xml.rels><?xml version="1.0" encoding="UTF-8" standalone="yes"?><Relationships xmlns="http://schemas.openxmlformats.org/package/2006/relationships"><Relationship Id="rId1" Type="http://schemas.openxmlformats.org/officeDocument/2006/relationships/notesMaster" Target="../notesMasters/notesMaster1.xml" /><Relationship Id="rId0" Type="http://schemas.openxmlformats.org/officeDocument/2006/relationships/slide" Target="../slides/slide95.xml" /></Relationships>
</file>

<file path=ppt/notesSlides/_rels/notesSlide8.xml.rels><?xml version="1.0" encoding="UTF-8" standalone="yes"?><Relationships xmlns="http://schemas.openxmlformats.org/package/2006/relationships"><Relationship Id="rId1" Type="http://schemas.openxmlformats.org/officeDocument/2006/relationships/notesMaster" Target="../notesMasters/notesMaster1.xml" /><Relationship Id="rId0" Type="http://schemas.openxmlformats.org/officeDocument/2006/relationships/slide" Target="../slides/slide108.xml" /></Relationships>
</file>

<file path=ppt/notesSlides/_rels/notesSlide9.xml.rels><?xml version="1.0" encoding="UTF-8" standalone="yes"?><Relationships xmlns="http://schemas.openxmlformats.org/package/2006/relationships"><Relationship Id="rId1" Type="http://schemas.openxmlformats.org/officeDocument/2006/relationships/notesMaster" Target="../notesMasters/notesMaster1.xml" /><Relationship Id="rId0" Type="http://schemas.openxmlformats.org/officeDocument/2006/relationships/slide" Target="../slides/slide10.xml" /></Relationships>
</file>

<file path=ppt/notesSlides/notesSlide1.xml><?xml version="1.0" encoding="utf-8"?>
<p:notes xmlns:a="http://schemas.openxmlformats.org/drawingml/2006/main" xmlns:p="http://schemas.openxmlformats.org/presentationml/2006/main">
  <p:cSld>
    <p:spTree>
      <p:nvGrpSpPr>
        <p:cNvPr id="1" name=""/>
        <p:cNvGrpSpPr/>
        <p:nvPr/>
      </p:nvGrpSpPr>
      <p:grpSpPr>
        <a:xfrm>
          <a:off x="0" y="0"/>
          <a:ext cx="0" cy="0"/>
          <a:chOff x="0" y="0"/>
          <a:chExt cx="0" cy="0"/>
        </a:xfrm>
      </p:grpSpPr>
      <p:sp>
        <p:nvSpPr>
          <p:cNvPr id="2" name="Rectangle 7"/>
          <p:cNvSpPr txBox="true">
            <a:spLocks noGrp="true" noChangeShapeType="true"/>
          </p:cNvSpPr>
          <p:nvPr>
            <p:ph type="sldNum"/>
          </p:nvPr>
        </p:nvSpPr>
        <p:spPr>
          <a:xfrm>
            <a:off x="3886200" y="8686800"/>
            <a:ext cx="2971800" cy="457200"/>
          </a:xfrm>
          <a:prstGeom prst="rect">
            <a:avLst/>
          </a:prstGeom>
          <a:noFill/>
        </p:spPr>
        <p:txBody>
          <a:bodyPr lIns="91440" tIns="45720" rIns="91440" bIns="45720" anchor="b"/>
          <a:lstStyle/>
          <a:p>
            <a:pPr lvl="0" algn="r"/>
            <a:fld id="{D038279B-FC19-497E-A7D1-5ADD9CAF016F}" type="slidenum">
              <a:rPr lang="zh-CN"/>
              <a:t>*</a:t>
            </a:fld>
            <a:endParaRPr/>
          </a:p>
        </p:txBody>
      </p:sp>
      <p:sp>
        <p:nvSpPr>
          <p:cNvPr id="3" name="Rectangle 2"/>
          <p:cNvSpPr>
            <a:spLocks noGrp="true" noChangeShapeType="true"/>
          </p:cNvSpPr>
          <p:nvPr>
            <p:ph type="sldImg"/>
          </p:nvPr>
        </p:nvSpPr>
        <p:spPr>
          <a:xfrm>
            <a:off x="1143000" y="685800"/>
            <a:ext cx="4572000" cy="3429000"/>
          </a:xfrm>
          <a:prstGeom prst="rect">
            <a:avLst/>
          </a:prstGeom>
        </p:spPr>
        <p:txBody>
          <a:bodyPr lIns="91440" tIns="45720" rIns="91440" bIns="45720" anchor="t"/>
          <a:lstStyle/>
          <a:p>
            <a:pPr/>
            <a:endParaRPr sz="1400" dirty="false"/>
          </a:p>
        </p:txBody>
      </p:sp>
      <p:sp>
        <p:nvSpPr>
          <p:cNvPr id="4" name="Rectangle 3"/>
          <p:cNvSpPr>
            <a:spLocks noGrp="true" noChangeShapeType="true"/>
          </p:cNvSpPr>
          <p:nvPr>
            <p:ph type="body"/>
          </p:nvPr>
        </p:nvSpPr>
        <p:spPr>
          <a:xfrm>
            <a:off x="914400" y="4343400"/>
            <a:ext cx="5029200" cy="4114800"/>
          </a:xfrm>
          <a:prstGeom prst="rect">
            <a:avLst/>
          </a:prstGeom>
        </p:spPr>
        <p:txBody>
          <a:bodyPr lIns="91440" tIns="45720" rIns="91440" bIns="45720" anchor="t"/>
          <a:lstStyle/>
          <a:p>
            <a:pPr/>
            <a:endParaRPr sz="1400" dirty="false"/>
          </a:p>
        </p:txBody>
      </p:sp>
    </p:spTree>
  </p:cSld>
</p:notes>
</file>

<file path=ppt/notesSlides/notesSlide10.xml><?xml version="1.0" encoding="utf-8"?>
<p:notes xmlns:a="http://schemas.openxmlformats.org/drawingml/2006/main" xmlns:p="http://schemas.openxmlformats.org/presentationml/2006/main">
  <p:cSld>
    <p:spTree>
      <p:nvGrpSpPr>
        <p:cNvPr id="31" name=""/>
        <p:cNvGrpSpPr/>
        <p:nvPr/>
      </p:nvGrpSpPr>
      <p:grpSpPr>
        <a:xfrm>
          <a:off x="0" y="0"/>
          <a:ext cx="0" cy="0"/>
          <a:chOff x="0" y="0"/>
          <a:chExt cx="0" cy="0"/>
        </a:xfrm>
      </p:grpSpPr>
      <p:sp>
        <p:nvSpPr>
          <p:cNvPr id="32" name="Rectangle 2"/>
          <p:cNvSpPr>
            <a:spLocks noGrp="true" noChangeShapeType="true"/>
          </p:cNvSpPr>
          <p:nvPr>
            <p:ph type="sldImg"/>
          </p:nvPr>
        </p:nvSpPr>
        <p:spPr>
          <a:xfrm>
            <a:off x="1143000" y="685800"/>
            <a:ext cx="4572000" cy="3429000"/>
          </a:xfrm>
          <a:prstGeom prst="rect">
            <a:avLst/>
          </a:prstGeom>
        </p:spPr>
        <p:txBody>
          <a:bodyPr lIns="91440" tIns="45720" rIns="91440" bIns="45720" anchor="t"/>
          <a:lstStyle/>
          <a:p>
            <a:pPr/>
            <a:endParaRPr sz="1400" dirty="false"/>
          </a:p>
        </p:txBody>
      </p:sp>
      <p:sp>
        <p:nvSpPr>
          <p:cNvPr id="33" name="Rectangle 3"/>
          <p:cNvSpPr>
            <a:spLocks noGrp="true" noChangeShapeType="true"/>
          </p:cNvSpPr>
          <p:nvPr>
            <p:ph type="body"/>
          </p:nvPr>
        </p:nvSpPr>
        <p:spPr>
          <a:xfrm>
            <a:off x="914400" y="4343400"/>
            <a:ext cx="5029200" cy="4114800"/>
          </a:xfrm>
          <a:prstGeom prst="rect">
            <a:avLst/>
          </a:prstGeom>
        </p:spPr>
        <p:txBody>
          <a:bodyPr lIns="91440" tIns="45720" rIns="91440" bIns="45720" anchor="t"/>
          <a:lstStyle/>
          <a:p>
            <a:pPr/>
            <a:endParaRPr sz="1400" dirty="false"/>
          </a:p>
        </p:txBody>
      </p:sp>
    </p:spTree>
  </p:cSld>
</p:notes>
</file>

<file path=ppt/notesSlides/notesSlide11.xml><?xml version="1.0" encoding="utf-8"?>
<p:notes xmlns:a="http://schemas.openxmlformats.org/drawingml/2006/main" xmlns:p="http://schemas.openxmlformats.org/presentationml/2006/main">
  <p:cSld>
    <p:spTree>
      <p:nvGrpSpPr>
        <p:cNvPr id="34" name=""/>
        <p:cNvGrpSpPr/>
        <p:nvPr/>
      </p:nvGrpSpPr>
      <p:grpSpPr>
        <a:xfrm>
          <a:off x="0" y="0"/>
          <a:ext cx="0" cy="0"/>
          <a:chOff x="0" y="0"/>
          <a:chExt cx="0" cy="0"/>
        </a:xfrm>
      </p:grpSpPr>
      <p:sp>
        <p:nvSpPr>
          <p:cNvPr id="35" name="Rectangle 7"/>
          <p:cNvSpPr txBox="true">
            <a:spLocks noGrp="true" noChangeShapeType="true"/>
          </p:cNvSpPr>
          <p:nvPr>
            <p:ph type="sldNum"/>
          </p:nvPr>
        </p:nvSpPr>
        <p:spPr>
          <a:xfrm>
            <a:off x="3886200" y="8686800"/>
            <a:ext cx="2971800" cy="457200"/>
          </a:xfrm>
          <a:prstGeom prst="rect">
            <a:avLst/>
          </a:prstGeom>
          <a:noFill/>
        </p:spPr>
        <p:txBody>
          <a:bodyPr lIns="91440" tIns="45720" rIns="91440" bIns="45720" anchor="b"/>
          <a:lstStyle/>
          <a:p>
            <a:pPr lvl="0" algn="r"/>
            <a:fld id="{D038279B-FC19-497E-A7D1-5ADD9CAF016F}" type="slidenum">
              <a:rPr lang="zh-CN"/>
              <a:t>*</a:t>
            </a:fld>
            <a:endParaRPr/>
          </a:p>
        </p:txBody>
      </p:sp>
      <p:sp>
        <p:nvSpPr>
          <p:cNvPr id="36" name="Rectangle 2"/>
          <p:cNvSpPr>
            <a:spLocks noGrp="true" noChangeShapeType="true"/>
          </p:cNvSpPr>
          <p:nvPr>
            <p:ph type="sldImg"/>
          </p:nvPr>
        </p:nvSpPr>
        <p:spPr>
          <a:xfrm>
            <a:off x="1143000" y="685800"/>
            <a:ext cx="4572000" cy="3429000"/>
          </a:xfrm>
          <a:prstGeom prst="rect">
            <a:avLst/>
          </a:prstGeom>
        </p:spPr>
        <p:txBody>
          <a:bodyPr lIns="91440" tIns="45720" rIns="91440" bIns="45720" anchor="t"/>
          <a:lstStyle/>
          <a:p>
            <a:pPr/>
            <a:endParaRPr sz="1400" dirty="false"/>
          </a:p>
        </p:txBody>
      </p:sp>
      <p:sp>
        <p:nvSpPr>
          <p:cNvPr id="37" name="Rectangle 3"/>
          <p:cNvSpPr>
            <a:spLocks noGrp="true" noChangeShapeType="true"/>
          </p:cNvSpPr>
          <p:nvPr>
            <p:ph type="body"/>
          </p:nvPr>
        </p:nvSpPr>
        <p:spPr>
          <a:xfrm>
            <a:off x="914400" y="4343400"/>
            <a:ext cx="5029200" cy="4114800"/>
          </a:xfrm>
          <a:prstGeom prst="rect">
            <a:avLst/>
          </a:prstGeom>
        </p:spPr>
        <p:txBody>
          <a:bodyPr lIns="91440" tIns="45720" rIns="91440" bIns="45720" anchor="t"/>
          <a:lstStyle/>
          <a:p>
            <a:pPr/>
            <a:endParaRPr sz="1400" dirty="false"/>
          </a:p>
        </p:txBody>
      </p:sp>
    </p:spTree>
  </p:cSld>
</p:notes>
</file>

<file path=ppt/notesSlides/notesSlide12.xml><?xml version="1.0" encoding="utf-8"?>
<p:notes xmlns:a="http://schemas.openxmlformats.org/drawingml/2006/main" xmlns:p="http://schemas.openxmlformats.org/presentationml/2006/main">
  <p:cSld>
    <p:spTree>
      <p:nvGrpSpPr>
        <p:cNvPr id="38" name=""/>
        <p:cNvGrpSpPr/>
        <p:nvPr/>
      </p:nvGrpSpPr>
      <p:grpSpPr>
        <a:xfrm>
          <a:off x="0" y="0"/>
          <a:ext cx="0" cy="0"/>
          <a:chOff x="0" y="0"/>
          <a:chExt cx="0" cy="0"/>
        </a:xfrm>
      </p:grpSpPr>
      <p:sp>
        <p:nvSpPr>
          <p:cNvPr id="39" name="Rectangle 7"/>
          <p:cNvSpPr txBox="true">
            <a:spLocks noGrp="true" noChangeShapeType="true"/>
          </p:cNvSpPr>
          <p:nvPr>
            <p:ph type="sldNum"/>
          </p:nvPr>
        </p:nvSpPr>
        <p:spPr>
          <a:xfrm>
            <a:off x="3886200" y="8686800"/>
            <a:ext cx="2971800" cy="457200"/>
          </a:xfrm>
          <a:prstGeom prst="rect">
            <a:avLst/>
          </a:prstGeom>
          <a:noFill/>
        </p:spPr>
        <p:txBody>
          <a:bodyPr lIns="91440" tIns="45720" rIns="91440" bIns="45720" anchor="b"/>
          <a:lstStyle/>
          <a:p>
            <a:pPr lvl="0" algn="r"/>
            <a:fld id="{D038279B-FC19-497E-A7D1-5ADD9CAF016F}" type="slidenum">
              <a:rPr lang="zh-CN"/>
              <a:t>*</a:t>
            </a:fld>
            <a:endParaRPr/>
          </a:p>
        </p:txBody>
      </p:sp>
      <p:sp>
        <p:nvSpPr>
          <p:cNvPr id="40" name="Rectangle 2"/>
          <p:cNvSpPr>
            <a:spLocks noGrp="true" noChangeShapeType="true"/>
          </p:cNvSpPr>
          <p:nvPr>
            <p:ph type="sldImg"/>
          </p:nvPr>
        </p:nvSpPr>
        <p:spPr>
          <a:xfrm>
            <a:off x="1143000" y="685800"/>
            <a:ext cx="4572000" cy="3429000"/>
          </a:xfrm>
          <a:prstGeom prst="rect">
            <a:avLst/>
          </a:prstGeom>
        </p:spPr>
        <p:txBody>
          <a:bodyPr lIns="91440" tIns="45720" rIns="91440" bIns="45720" anchor="t"/>
          <a:lstStyle/>
          <a:p>
            <a:pPr/>
            <a:endParaRPr sz="1400" dirty="false"/>
          </a:p>
        </p:txBody>
      </p:sp>
      <p:sp>
        <p:nvSpPr>
          <p:cNvPr id="41" name="Rectangle 3"/>
          <p:cNvSpPr>
            <a:spLocks noGrp="true" noChangeShapeType="true"/>
          </p:cNvSpPr>
          <p:nvPr>
            <p:ph type="body"/>
          </p:nvPr>
        </p:nvSpPr>
        <p:spPr>
          <a:xfrm>
            <a:off x="914400" y="4343400"/>
            <a:ext cx="5029200" cy="4114800"/>
          </a:xfrm>
          <a:prstGeom prst="rect">
            <a:avLst/>
          </a:prstGeom>
        </p:spPr>
        <p:txBody>
          <a:bodyPr lIns="91440" tIns="45720" rIns="91440" bIns="45720" anchor="t"/>
          <a:lstStyle/>
          <a:p>
            <a:pPr/>
            <a:endParaRPr sz="1400" dirty="false"/>
          </a:p>
        </p:txBody>
      </p:sp>
    </p:spTree>
  </p:cSld>
</p:notes>
</file>

<file path=ppt/notesSlides/notesSlide13.xml><?xml version="1.0" encoding="utf-8"?>
<p:notes xmlns:a="http://schemas.openxmlformats.org/drawingml/2006/main" xmlns:p="http://schemas.openxmlformats.org/presentationml/2006/main">
  <p:cSld>
    <p:spTree>
      <p:nvGrpSpPr>
        <p:cNvPr id="42" name=""/>
        <p:cNvGrpSpPr/>
        <p:nvPr/>
      </p:nvGrpSpPr>
      <p:grpSpPr>
        <a:xfrm>
          <a:off x="0" y="0"/>
          <a:ext cx="0" cy="0"/>
          <a:chOff x="0" y="0"/>
          <a:chExt cx="0" cy="0"/>
        </a:xfrm>
      </p:grpSpPr>
      <p:sp>
        <p:nvSpPr>
          <p:cNvPr id="43" name="Rectangle 7"/>
          <p:cNvSpPr txBox="true">
            <a:spLocks noGrp="true" noChangeShapeType="true"/>
          </p:cNvSpPr>
          <p:nvPr>
            <p:ph type="sldNum"/>
          </p:nvPr>
        </p:nvSpPr>
        <p:spPr>
          <a:xfrm>
            <a:off x="3886200" y="8686800"/>
            <a:ext cx="2971800" cy="457200"/>
          </a:xfrm>
          <a:prstGeom prst="rect">
            <a:avLst/>
          </a:prstGeom>
          <a:noFill/>
        </p:spPr>
        <p:txBody>
          <a:bodyPr lIns="91440" tIns="45720" rIns="91440" bIns="45720" anchor="b"/>
          <a:lstStyle/>
          <a:p>
            <a:pPr lvl="0" algn="r"/>
            <a:fld id="{D038279B-FC19-497E-A7D1-5ADD9CAF016F}" type="slidenum">
              <a:rPr lang="zh-CN"/>
              <a:t>*</a:t>
            </a:fld>
            <a:endParaRPr/>
          </a:p>
        </p:txBody>
      </p:sp>
      <p:sp>
        <p:nvSpPr>
          <p:cNvPr id="44" name="Rectangle 2"/>
          <p:cNvSpPr>
            <a:spLocks noGrp="true" noChangeShapeType="true"/>
          </p:cNvSpPr>
          <p:nvPr>
            <p:ph type="sldImg"/>
          </p:nvPr>
        </p:nvSpPr>
        <p:spPr>
          <a:xfrm>
            <a:off x="1143000" y="685800"/>
            <a:ext cx="4572000" cy="3429000"/>
          </a:xfrm>
          <a:prstGeom prst="rect">
            <a:avLst/>
          </a:prstGeom>
        </p:spPr>
        <p:txBody>
          <a:bodyPr lIns="91440" tIns="45720" rIns="91440" bIns="45720" anchor="t"/>
          <a:lstStyle/>
          <a:p>
            <a:pPr/>
            <a:endParaRPr sz="1400" dirty="false"/>
          </a:p>
        </p:txBody>
      </p:sp>
      <p:sp>
        <p:nvSpPr>
          <p:cNvPr id="45" name="Rectangle 3"/>
          <p:cNvSpPr>
            <a:spLocks noGrp="true" noChangeShapeType="true"/>
          </p:cNvSpPr>
          <p:nvPr>
            <p:ph type="body"/>
          </p:nvPr>
        </p:nvSpPr>
        <p:spPr>
          <a:xfrm>
            <a:off x="914400" y="4343400"/>
            <a:ext cx="5029200" cy="4114800"/>
          </a:xfrm>
          <a:prstGeom prst="rect">
            <a:avLst/>
          </a:prstGeom>
        </p:spPr>
        <p:txBody>
          <a:bodyPr lIns="91440" tIns="45720" rIns="91440" bIns="45720" anchor="t"/>
          <a:lstStyle/>
          <a:p>
            <a:pPr/>
            <a:endParaRPr sz="1400" dirty="false"/>
          </a:p>
        </p:txBody>
      </p:sp>
    </p:spTree>
  </p:cSld>
</p:notes>
</file>

<file path=ppt/notesSlides/notesSlide14.xml><?xml version="1.0" encoding="utf-8"?>
<p:notes xmlns:a="http://schemas.openxmlformats.org/drawingml/2006/main" xmlns:p="http://schemas.openxmlformats.org/presentationml/2006/main">
  <p:cSld>
    <p:spTree>
      <p:nvGrpSpPr>
        <p:cNvPr id="46" name=""/>
        <p:cNvGrpSpPr/>
        <p:nvPr/>
      </p:nvGrpSpPr>
      <p:grpSpPr>
        <a:xfrm>
          <a:off x="0" y="0"/>
          <a:ext cx="0" cy="0"/>
          <a:chOff x="0" y="0"/>
          <a:chExt cx="0" cy="0"/>
        </a:xfrm>
      </p:grpSpPr>
      <p:sp>
        <p:nvSpPr>
          <p:cNvPr id="47" name="Rectangle 7"/>
          <p:cNvSpPr txBox="true">
            <a:spLocks noGrp="true" noChangeShapeType="true"/>
          </p:cNvSpPr>
          <p:nvPr>
            <p:ph type="sldNum"/>
          </p:nvPr>
        </p:nvSpPr>
        <p:spPr>
          <a:xfrm>
            <a:off x="3886200" y="8686800"/>
            <a:ext cx="2971800" cy="457200"/>
          </a:xfrm>
          <a:prstGeom prst="rect">
            <a:avLst/>
          </a:prstGeom>
          <a:noFill/>
        </p:spPr>
        <p:txBody>
          <a:bodyPr lIns="91440" tIns="45720" rIns="91440" bIns="45720" anchor="b"/>
          <a:lstStyle/>
          <a:p>
            <a:pPr lvl="0" algn="r"/>
            <a:fld id="{D038279B-FC19-497E-A7D1-5ADD9CAF016F}" type="slidenum">
              <a:rPr lang="zh-CN"/>
              <a:t>*</a:t>
            </a:fld>
            <a:endParaRPr/>
          </a:p>
        </p:txBody>
      </p:sp>
      <p:sp>
        <p:nvSpPr>
          <p:cNvPr id="48" name="Rectangle 2"/>
          <p:cNvSpPr>
            <a:spLocks noGrp="true" noChangeShapeType="true"/>
          </p:cNvSpPr>
          <p:nvPr>
            <p:ph type="sldImg"/>
          </p:nvPr>
        </p:nvSpPr>
        <p:spPr>
          <a:xfrm>
            <a:off x="1143000" y="685800"/>
            <a:ext cx="4572000" cy="3429000"/>
          </a:xfrm>
          <a:prstGeom prst="rect">
            <a:avLst/>
          </a:prstGeom>
        </p:spPr>
        <p:txBody>
          <a:bodyPr lIns="91440" tIns="45720" rIns="91440" bIns="45720" anchor="t"/>
          <a:lstStyle/>
          <a:p>
            <a:pPr/>
            <a:endParaRPr sz="1400" dirty="false"/>
          </a:p>
        </p:txBody>
      </p:sp>
      <p:sp>
        <p:nvSpPr>
          <p:cNvPr id="49" name="Rectangle 3"/>
          <p:cNvSpPr>
            <a:spLocks noGrp="true" noChangeShapeType="true"/>
          </p:cNvSpPr>
          <p:nvPr>
            <p:ph type="body"/>
          </p:nvPr>
        </p:nvSpPr>
        <p:spPr>
          <a:xfrm>
            <a:off x="914400" y="4343400"/>
            <a:ext cx="5029200" cy="4114800"/>
          </a:xfrm>
          <a:prstGeom prst="rect">
            <a:avLst/>
          </a:prstGeom>
        </p:spPr>
        <p:txBody>
          <a:bodyPr lIns="91440" tIns="45720" rIns="91440" bIns="45720" anchor="t"/>
          <a:lstStyle/>
          <a:p>
            <a:pPr/>
            <a:endParaRPr sz="1400" dirty="false"/>
          </a:p>
        </p:txBody>
      </p:sp>
    </p:spTree>
  </p:cSld>
</p:notes>
</file>

<file path=ppt/notesSlides/notesSlide15.xml><?xml version="1.0" encoding="utf-8"?>
<p:notes xmlns:a="http://schemas.openxmlformats.org/drawingml/2006/main" xmlns:p="http://schemas.openxmlformats.org/presentationml/2006/main">
  <p:cSld>
    <p:spTree>
      <p:nvGrpSpPr>
        <p:cNvPr id="50" name=""/>
        <p:cNvGrpSpPr/>
        <p:nvPr/>
      </p:nvGrpSpPr>
      <p:grpSpPr>
        <a:xfrm>
          <a:off x="0" y="0"/>
          <a:ext cx="0" cy="0"/>
          <a:chOff x="0" y="0"/>
          <a:chExt cx="0" cy="0"/>
        </a:xfrm>
      </p:grpSpPr>
      <p:sp>
        <p:nvSpPr>
          <p:cNvPr id="51" name="Rectangle 7"/>
          <p:cNvSpPr txBox="true">
            <a:spLocks noGrp="true" noChangeShapeType="true"/>
          </p:cNvSpPr>
          <p:nvPr>
            <p:ph type="sldNum"/>
          </p:nvPr>
        </p:nvSpPr>
        <p:spPr>
          <a:xfrm>
            <a:off x="3886200" y="8686800"/>
            <a:ext cx="2971800" cy="457200"/>
          </a:xfrm>
          <a:prstGeom prst="rect">
            <a:avLst/>
          </a:prstGeom>
          <a:noFill/>
        </p:spPr>
        <p:txBody>
          <a:bodyPr lIns="91440" tIns="45720" rIns="91440" bIns="45720" anchor="b"/>
          <a:lstStyle/>
          <a:p>
            <a:pPr lvl="0" algn="r"/>
            <a:fld id="{D038279B-FC19-497E-A7D1-5ADD9CAF016F}" type="slidenum">
              <a:rPr lang="zh-CN"/>
              <a:t>*</a:t>
            </a:fld>
            <a:endParaRPr/>
          </a:p>
        </p:txBody>
      </p:sp>
      <p:sp>
        <p:nvSpPr>
          <p:cNvPr id="52" name="Rectangle 2"/>
          <p:cNvSpPr>
            <a:spLocks noGrp="true" noChangeShapeType="true"/>
          </p:cNvSpPr>
          <p:nvPr>
            <p:ph type="sldImg"/>
          </p:nvPr>
        </p:nvSpPr>
        <p:spPr>
          <a:xfrm>
            <a:off x="1143000" y="685800"/>
            <a:ext cx="4572000" cy="3429000"/>
          </a:xfrm>
          <a:prstGeom prst="rect">
            <a:avLst/>
          </a:prstGeom>
        </p:spPr>
        <p:txBody>
          <a:bodyPr lIns="91440" tIns="45720" rIns="91440" bIns="45720" anchor="t"/>
          <a:lstStyle/>
          <a:p>
            <a:pPr/>
            <a:endParaRPr sz="1400" dirty="false"/>
          </a:p>
        </p:txBody>
      </p:sp>
      <p:sp>
        <p:nvSpPr>
          <p:cNvPr id="53" name="Rectangle 3"/>
          <p:cNvSpPr>
            <a:spLocks noGrp="true" noChangeShapeType="true"/>
          </p:cNvSpPr>
          <p:nvPr>
            <p:ph type="body"/>
          </p:nvPr>
        </p:nvSpPr>
        <p:spPr>
          <a:xfrm>
            <a:off x="914400" y="4343400"/>
            <a:ext cx="5029200" cy="4114800"/>
          </a:xfrm>
          <a:prstGeom prst="rect">
            <a:avLst/>
          </a:prstGeom>
        </p:spPr>
        <p:txBody>
          <a:bodyPr lIns="91440" tIns="45720" rIns="91440" bIns="45720" anchor="t"/>
          <a:lstStyle/>
          <a:p>
            <a:pPr/>
            <a:endParaRPr sz="1400" dirty="false"/>
          </a:p>
        </p:txBody>
      </p:sp>
    </p:spTree>
  </p:cSld>
</p:notes>
</file>

<file path=ppt/notesSlides/notesSlide16.xml><?xml version="1.0" encoding="utf-8"?>
<p:notes xmlns:a="http://schemas.openxmlformats.org/drawingml/2006/main" xmlns:p="http://schemas.openxmlformats.org/presentationml/2006/main">
  <p:cSld>
    <p:spTree>
      <p:nvGrpSpPr>
        <p:cNvPr id="54" name=""/>
        <p:cNvGrpSpPr/>
        <p:nvPr/>
      </p:nvGrpSpPr>
      <p:grpSpPr>
        <a:xfrm>
          <a:off x="0" y="0"/>
          <a:ext cx="0" cy="0"/>
          <a:chOff x="0" y="0"/>
          <a:chExt cx="0" cy="0"/>
        </a:xfrm>
      </p:grpSpPr>
      <p:sp>
        <p:nvSpPr>
          <p:cNvPr id="55" name="Rectangle 7"/>
          <p:cNvSpPr txBox="true">
            <a:spLocks noGrp="true" noChangeShapeType="true"/>
          </p:cNvSpPr>
          <p:nvPr>
            <p:ph type="sldNum"/>
          </p:nvPr>
        </p:nvSpPr>
        <p:spPr>
          <a:xfrm>
            <a:off x="3886200" y="8686800"/>
            <a:ext cx="2971800" cy="457200"/>
          </a:xfrm>
          <a:prstGeom prst="rect">
            <a:avLst/>
          </a:prstGeom>
          <a:noFill/>
        </p:spPr>
        <p:txBody>
          <a:bodyPr lIns="91440" tIns="45720" rIns="91440" bIns="45720" anchor="b"/>
          <a:lstStyle/>
          <a:p>
            <a:pPr lvl="0" algn="r"/>
            <a:fld id="{D038279B-FC19-497E-A7D1-5ADD9CAF016F}" type="slidenum">
              <a:rPr lang="zh-CN"/>
              <a:t>*</a:t>
            </a:fld>
            <a:endParaRPr/>
          </a:p>
        </p:txBody>
      </p:sp>
      <p:sp>
        <p:nvSpPr>
          <p:cNvPr id="56" name="Rectangle 2"/>
          <p:cNvSpPr>
            <a:spLocks noGrp="true" noChangeShapeType="true"/>
          </p:cNvSpPr>
          <p:nvPr>
            <p:ph type="sldImg"/>
          </p:nvPr>
        </p:nvSpPr>
        <p:spPr>
          <a:xfrm>
            <a:off x="1143000" y="685800"/>
            <a:ext cx="4572000" cy="3429000"/>
          </a:xfrm>
          <a:prstGeom prst="rect">
            <a:avLst/>
          </a:prstGeom>
        </p:spPr>
        <p:txBody>
          <a:bodyPr lIns="91440" tIns="45720" rIns="91440" bIns="45720" anchor="t"/>
          <a:lstStyle/>
          <a:p>
            <a:pPr/>
            <a:endParaRPr sz="1400" dirty="false"/>
          </a:p>
        </p:txBody>
      </p:sp>
      <p:sp>
        <p:nvSpPr>
          <p:cNvPr id="57" name="Rectangle 3"/>
          <p:cNvSpPr>
            <a:spLocks noGrp="true" noChangeShapeType="true"/>
          </p:cNvSpPr>
          <p:nvPr>
            <p:ph type="body"/>
          </p:nvPr>
        </p:nvSpPr>
        <p:spPr>
          <a:xfrm>
            <a:off x="914400" y="4343400"/>
            <a:ext cx="5029200" cy="4114800"/>
          </a:xfrm>
          <a:prstGeom prst="rect">
            <a:avLst/>
          </a:prstGeom>
        </p:spPr>
        <p:txBody>
          <a:bodyPr lIns="91440" tIns="45720" rIns="91440" bIns="45720" anchor="t"/>
          <a:lstStyle/>
          <a:p>
            <a:pPr/>
            <a:endParaRPr sz="1400" dirty="false"/>
          </a:p>
        </p:txBody>
      </p:sp>
    </p:spTree>
  </p:cSld>
</p:notes>
</file>

<file path=ppt/notesSlides/notesSlide17.xml><?xml version="1.0" encoding="utf-8"?>
<p:notes xmlns:a="http://schemas.openxmlformats.org/drawingml/2006/main" xmlns:p="http://schemas.openxmlformats.org/presentationml/2006/main">
  <p:cSld>
    <p:spTree>
      <p:nvGrpSpPr>
        <p:cNvPr id="58" name=""/>
        <p:cNvGrpSpPr/>
        <p:nvPr/>
      </p:nvGrpSpPr>
      <p:grpSpPr>
        <a:xfrm>
          <a:off x="0" y="0"/>
          <a:ext cx="0" cy="0"/>
          <a:chOff x="0" y="0"/>
          <a:chExt cx="0" cy="0"/>
        </a:xfrm>
      </p:grpSpPr>
      <p:sp>
        <p:nvSpPr>
          <p:cNvPr id="59" name="Rectangle 7"/>
          <p:cNvSpPr txBox="true">
            <a:spLocks noGrp="true" noChangeShapeType="true"/>
          </p:cNvSpPr>
          <p:nvPr>
            <p:ph type="sldNum"/>
          </p:nvPr>
        </p:nvSpPr>
        <p:spPr>
          <a:xfrm>
            <a:off x="3886200" y="8686800"/>
            <a:ext cx="2971800" cy="457200"/>
          </a:xfrm>
          <a:prstGeom prst="rect">
            <a:avLst/>
          </a:prstGeom>
          <a:noFill/>
        </p:spPr>
        <p:txBody>
          <a:bodyPr lIns="91440" tIns="45720" rIns="91440" bIns="45720" anchor="b"/>
          <a:lstStyle/>
          <a:p>
            <a:pPr lvl="0" algn="r"/>
            <a:fld id="{D038279B-FC19-497E-A7D1-5ADD9CAF016F}" type="slidenum">
              <a:rPr lang="zh-CN"/>
              <a:t>*</a:t>
            </a:fld>
            <a:endParaRPr/>
          </a:p>
        </p:txBody>
      </p:sp>
      <p:sp>
        <p:nvSpPr>
          <p:cNvPr id="60" name="Rectangle 2"/>
          <p:cNvSpPr>
            <a:spLocks noGrp="true" noChangeShapeType="true"/>
          </p:cNvSpPr>
          <p:nvPr>
            <p:ph type="sldImg"/>
          </p:nvPr>
        </p:nvSpPr>
        <p:spPr>
          <a:xfrm>
            <a:off x="1143000" y="685800"/>
            <a:ext cx="4572000" cy="3429000"/>
          </a:xfrm>
          <a:prstGeom prst="rect">
            <a:avLst/>
          </a:prstGeom>
        </p:spPr>
        <p:txBody>
          <a:bodyPr lIns="91440" tIns="45720" rIns="91440" bIns="45720" anchor="t"/>
          <a:lstStyle/>
          <a:p>
            <a:pPr/>
            <a:endParaRPr sz="1400" dirty="false"/>
          </a:p>
        </p:txBody>
      </p:sp>
      <p:sp>
        <p:nvSpPr>
          <p:cNvPr id="61" name="Rectangle 3"/>
          <p:cNvSpPr>
            <a:spLocks noGrp="true" noChangeShapeType="true"/>
          </p:cNvSpPr>
          <p:nvPr>
            <p:ph type="body"/>
          </p:nvPr>
        </p:nvSpPr>
        <p:spPr>
          <a:xfrm>
            <a:off x="914400" y="4343400"/>
            <a:ext cx="5029200" cy="4114800"/>
          </a:xfrm>
          <a:prstGeom prst="rect">
            <a:avLst/>
          </a:prstGeom>
        </p:spPr>
        <p:txBody>
          <a:bodyPr lIns="91440" tIns="45720" rIns="91440" bIns="45720" anchor="t"/>
          <a:lstStyle/>
          <a:p>
            <a:pPr/>
            <a:endParaRPr sz="1400" dirty="false"/>
          </a:p>
        </p:txBody>
      </p:sp>
    </p:spTree>
  </p:cSld>
</p:notes>
</file>

<file path=ppt/notesSlides/notesSlide18.xml><?xml version="1.0" encoding="utf-8"?>
<p:notes xmlns:a="http://schemas.openxmlformats.org/drawingml/2006/main" xmlns:p="http://schemas.openxmlformats.org/presentationml/2006/main">
  <p:cSld>
    <p:spTree>
      <p:nvGrpSpPr>
        <p:cNvPr id="62" name=""/>
        <p:cNvGrpSpPr/>
        <p:nvPr/>
      </p:nvGrpSpPr>
      <p:grpSpPr>
        <a:xfrm>
          <a:off x="0" y="0"/>
          <a:ext cx="0" cy="0"/>
          <a:chOff x="0" y="0"/>
          <a:chExt cx="0" cy="0"/>
        </a:xfrm>
      </p:grpSpPr>
      <p:sp>
        <p:nvSpPr>
          <p:cNvPr id="63" name="Rectangle 7"/>
          <p:cNvSpPr txBox="true">
            <a:spLocks noGrp="true" noChangeShapeType="true"/>
          </p:cNvSpPr>
          <p:nvPr>
            <p:ph type="sldNum"/>
          </p:nvPr>
        </p:nvSpPr>
        <p:spPr>
          <a:xfrm>
            <a:off x="3886200" y="8686800"/>
            <a:ext cx="2971800" cy="457200"/>
          </a:xfrm>
          <a:prstGeom prst="rect">
            <a:avLst/>
          </a:prstGeom>
          <a:noFill/>
        </p:spPr>
        <p:txBody>
          <a:bodyPr lIns="91440" tIns="45720" rIns="91440" bIns="45720" anchor="b"/>
          <a:lstStyle/>
          <a:p>
            <a:pPr lvl="0" algn="r"/>
            <a:fld id="{D038279B-FC19-497E-A7D1-5ADD9CAF016F}" type="slidenum">
              <a:rPr lang="zh-CN"/>
              <a:t>*</a:t>
            </a:fld>
            <a:endParaRPr/>
          </a:p>
        </p:txBody>
      </p:sp>
      <p:sp>
        <p:nvSpPr>
          <p:cNvPr id="64" name="Rectangle 2"/>
          <p:cNvSpPr>
            <a:spLocks noGrp="true" noChangeShapeType="true"/>
          </p:cNvSpPr>
          <p:nvPr>
            <p:ph type="sldImg"/>
          </p:nvPr>
        </p:nvSpPr>
        <p:spPr>
          <a:xfrm>
            <a:off x="1143000" y="685800"/>
            <a:ext cx="4572000" cy="3429000"/>
          </a:xfrm>
          <a:prstGeom prst="rect">
            <a:avLst/>
          </a:prstGeom>
        </p:spPr>
        <p:txBody>
          <a:bodyPr lIns="91440" tIns="45720" rIns="91440" bIns="45720" anchor="t"/>
          <a:lstStyle/>
          <a:p>
            <a:pPr/>
            <a:endParaRPr sz="1400" dirty="false"/>
          </a:p>
        </p:txBody>
      </p:sp>
      <p:sp>
        <p:nvSpPr>
          <p:cNvPr id="65" name="Rectangle 3"/>
          <p:cNvSpPr>
            <a:spLocks noGrp="true" noChangeShapeType="true"/>
          </p:cNvSpPr>
          <p:nvPr>
            <p:ph type="body"/>
          </p:nvPr>
        </p:nvSpPr>
        <p:spPr>
          <a:xfrm>
            <a:off x="914400" y="4343400"/>
            <a:ext cx="5029200" cy="4114800"/>
          </a:xfrm>
          <a:prstGeom prst="rect">
            <a:avLst/>
          </a:prstGeom>
        </p:spPr>
        <p:txBody>
          <a:bodyPr lIns="91440" tIns="45720" rIns="91440" bIns="45720" anchor="t"/>
          <a:lstStyle/>
          <a:p>
            <a:pPr/>
            <a:endParaRPr sz="1400" dirty="false"/>
          </a:p>
        </p:txBody>
      </p:sp>
    </p:spTree>
  </p:cSld>
</p:notes>
</file>

<file path=ppt/notesSlides/notesSlide19.xml><?xml version="1.0" encoding="utf-8"?>
<p:notes xmlns:a="http://schemas.openxmlformats.org/drawingml/2006/main" xmlns:p="http://schemas.openxmlformats.org/presentationml/2006/main">
  <p:cSld>
    <p:spTree>
      <p:nvGrpSpPr>
        <p:cNvPr id="66" name=""/>
        <p:cNvGrpSpPr/>
        <p:nvPr/>
      </p:nvGrpSpPr>
      <p:grpSpPr>
        <a:xfrm>
          <a:off x="0" y="0"/>
          <a:ext cx="0" cy="0"/>
          <a:chOff x="0" y="0"/>
          <a:chExt cx="0" cy="0"/>
        </a:xfrm>
      </p:grpSpPr>
      <p:sp>
        <p:nvSpPr>
          <p:cNvPr id="67" name="Rectangle 2"/>
          <p:cNvSpPr>
            <a:spLocks noGrp="true" noChangeShapeType="true"/>
          </p:cNvSpPr>
          <p:nvPr>
            <p:ph type="sldImg"/>
          </p:nvPr>
        </p:nvSpPr>
        <p:spPr>
          <a:xfrm>
            <a:off x="1143000" y="685800"/>
            <a:ext cx="4572000" cy="3429000"/>
          </a:xfrm>
          <a:prstGeom prst="rect">
            <a:avLst/>
          </a:prstGeom>
        </p:spPr>
        <p:txBody>
          <a:bodyPr lIns="91440" tIns="45720" rIns="91440" bIns="45720" anchor="t"/>
          <a:lstStyle/>
          <a:p>
            <a:pPr/>
            <a:endParaRPr sz="1400" dirty="false"/>
          </a:p>
        </p:txBody>
      </p:sp>
      <p:sp>
        <p:nvSpPr>
          <p:cNvPr id="68" name="Rectangle 3"/>
          <p:cNvSpPr>
            <a:spLocks noGrp="true" noChangeShapeType="true"/>
          </p:cNvSpPr>
          <p:nvPr>
            <p:ph type="body"/>
          </p:nvPr>
        </p:nvSpPr>
        <p:spPr>
          <a:xfrm>
            <a:off x="914400" y="4343400"/>
            <a:ext cx="5029200" cy="4114800"/>
          </a:xfrm>
          <a:prstGeom prst="rect">
            <a:avLst/>
          </a:prstGeom>
        </p:spPr>
        <p:txBody>
          <a:bodyPr lIns="91440" tIns="45720" rIns="91440" bIns="45720" anchor="t"/>
          <a:lstStyle/>
          <a:p>
            <a:pPr/>
            <a:endParaRPr sz="1400" dirty="false"/>
          </a:p>
        </p:txBody>
      </p:sp>
    </p:spTree>
  </p:cSld>
</p:notes>
</file>

<file path=ppt/notesSlides/notesSlide2.xml><?xml version="1.0" encoding="utf-8"?>
<p:notes xmlns:a="http://schemas.openxmlformats.org/drawingml/2006/main" xmlns:p="http://schemas.openxmlformats.org/presentationml/2006/main">
  <p:cSld>
    <p:spTree>
      <p:nvGrpSpPr>
        <p:cNvPr id="5" name=""/>
        <p:cNvGrpSpPr/>
        <p:nvPr/>
      </p:nvGrpSpPr>
      <p:grpSpPr>
        <a:xfrm>
          <a:off x="0" y="0"/>
          <a:ext cx="0" cy="0"/>
          <a:chOff x="0" y="0"/>
          <a:chExt cx="0" cy="0"/>
        </a:xfrm>
      </p:grpSpPr>
      <p:sp>
        <p:nvSpPr>
          <p:cNvPr id="6" name="Rectangle 2"/>
          <p:cNvSpPr>
            <a:spLocks noGrp="true" noChangeShapeType="true"/>
          </p:cNvSpPr>
          <p:nvPr>
            <p:ph type="sldImg"/>
          </p:nvPr>
        </p:nvSpPr>
        <p:spPr>
          <a:xfrm>
            <a:off x="1143000" y="685800"/>
            <a:ext cx="4572000" cy="3429000"/>
          </a:xfrm>
          <a:prstGeom prst="rect">
            <a:avLst/>
          </a:prstGeom>
        </p:spPr>
        <p:txBody>
          <a:bodyPr lIns="91440" tIns="45720" rIns="91440" bIns="45720" anchor="t"/>
          <a:lstStyle/>
          <a:p>
            <a:pPr/>
            <a:endParaRPr sz="1400" dirty="false"/>
          </a:p>
        </p:txBody>
      </p:sp>
      <p:sp>
        <p:nvSpPr>
          <p:cNvPr id="7" name="Rectangle 3"/>
          <p:cNvSpPr>
            <a:spLocks noGrp="true" noChangeShapeType="true"/>
          </p:cNvSpPr>
          <p:nvPr>
            <p:ph type="body"/>
          </p:nvPr>
        </p:nvSpPr>
        <p:spPr>
          <a:xfrm>
            <a:off x="914400" y="4343400"/>
            <a:ext cx="5029200" cy="4114800"/>
          </a:xfrm>
          <a:prstGeom prst="rect">
            <a:avLst/>
          </a:prstGeom>
        </p:spPr>
        <p:txBody>
          <a:bodyPr lIns="91440" tIns="45720" rIns="91440" bIns="45720" anchor="t"/>
          <a:lstStyle/>
          <a:p>
            <a:pPr/>
            <a:endParaRPr sz="1400" dirty="false"/>
          </a:p>
        </p:txBody>
      </p:sp>
    </p:spTree>
  </p:cSld>
</p:notes>
</file>

<file path=ppt/notesSlides/notesSlide20.xml><?xml version="1.0" encoding="utf-8"?>
<p:notes xmlns:a="http://schemas.openxmlformats.org/drawingml/2006/main" xmlns:p="http://schemas.openxmlformats.org/presentationml/2006/main">
  <p:cSld>
    <p:spTree>
      <p:nvGrpSpPr>
        <p:cNvPr id="69" name=""/>
        <p:cNvGrpSpPr/>
        <p:nvPr/>
      </p:nvGrpSpPr>
      <p:grpSpPr>
        <a:xfrm>
          <a:off x="0" y="0"/>
          <a:ext cx="0" cy="0"/>
          <a:chOff x="0" y="0"/>
          <a:chExt cx="0" cy="0"/>
        </a:xfrm>
      </p:grpSpPr>
      <p:sp>
        <p:nvSpPr>
          <p:cNvPr id="70" name="Rectangle 2"/>
          <p:cNvSpPr>
            <a:spLocks noGrp="true" noChangeShapeType="true"/>
          </p:cNvSpPr>
          <p:nvPr>
            <p:ph type="sldImg"/>
          </p:nvPr>
        </p:nvSpPr>
        <p:spPr>
          <a:xfrm>
            <a:off x="1143000" y="685800"/>
            <a:ext cx="4572000" cy="3429000"/>
          </a:xfrm>
          <a:prstGeom prst="rect">
            <a:avLst/>
          </a:prstGeom>
        </p:spPr>
        <p:txBody>
          <a:bodyPr lIns="91440" tIns="45720" rIns="91440" bIns="45720" anchor="t"/>
          <a:lstStyle/>
          <a:p>
            <a:pPr/>
            <a:endParaRPr sz="1400" dirty="false"/>
          </a:p>
        </p:txBody>
      </p:sp>
      <p:sp>
        <p:nvSpPr>
          <p:cNvPr id="71" name="Rectangle 3"/>
          <p:cNvSpPr>
            <a:spLocks noGrp="true" noChangeShapeType="true"/>
          </p:cNvSpPr>
          <p:nvPr>
            <p:ph type="body"/>
          </p:nvPr>
        </p:nvSpPr>
        <p:spPr>
          <a:xfrm>
            <a:off x="914400" y="4343400"/>
            <a:ext cx="5029200" cy="4114800"/>
          </a:xfrm>
          <a:prstGeom prst="rect">
            <a:avLst/>
          </a:prstGeom>
        </p:spPr>
        <p:txBody>
          <a:bodyPr lIns="91440" tIns="45720" rIns="91440" bIns="45720" anchor="t"/>
          <a:lstStyle/>
          <a:p>
            <a:pPr/>
            <a:endParaRPr sz="1400" dirty="false"/>
          </a:p>
        </p:txBody>
      </p:sp>
    </p:spTree>
  </p:cSld>
</p:notes>
</file>

<file path=ppt/notesSlides/notesSlide21.xml><?xml version="1.0" encoding="utf-8"?>
<p:notes xmlns:a="http://schemas.openxmlformats.org/drawingml/2006/main" xmlns:p="http://schemas.openxmlformats.org/presentationml/2006/main">
  <p:cSld>
    <p:spTree>
      <p:nvGrpSpPr>
        <p:cNvPr id="72" name=""/>
        <p:cNvGrpSpPr/>
        <p:nvPr/>
      </p:nvGrpSpPr>
      <p:grpSpPr>
        <a:xfrm>
          <a:off x="0" y="0"/>
          <a:ext cx="0" cy="0"/>
          <a:chOff x="0" y="0"/>
          <a:chExt cx="0" cy="0"/>
        </a:xfrm>
      </p:grpSpPr>
      <p:sp>
        <p:nvSpPr>
          <p:cNvPr id="73" name="Rectangle 2"/>
          <p:cNvSpPr>
            <a:spLocks noGrp="true" noChangeShapeType="true"/>
          </p:cNvSpPr>
          <p:nvPr>
            <p:ph type="sldImg"/>
          </p:nvPr>
        </p:nvSpPr>
        <p:spPr>
          <a:xfrm>
            <a:off x="1143000" y="685800"/>
            <a:ext cx="4572000" cy="3429000"/>
          </a:xfrm>
          <a:prstGeom prst="rect">
            <a:avLst/>
          </a:prstGeom>
        </p:spPr>
        <p:txBody>
          <a:bodyPr lIns="91440" tIns="45720" rIns="91440" bIns="45720" anchor="t"/>
          <a:lstStyle/>
          <a:p>
            <a:pPr/>
            <a:endParaRPr sz="1400" dirty="false"/>
          </a:p>
        </p:txBody>
      </p:sp>
      <p:sp>
        <p:nvSpPr>
          <p:cNvPr id="74" name="Rectangle 3"/>
          <p:cNvSpPr>
            <a:spLocks noGrp="true" noChangeShapeType="true"/>
          </p:cNvSpPr>
          <p:nvPr>
            <p:ph type="body"/>
          </p:nvPr>
        </p:nvSpPr>
        <p:spPr>
          <a:xfrm>
            <a:off x="914400" y="4343400"/>
            <a:ext cx="5029200" cy="4114800"/>
          </a:xfrm>
          <a:prstGeom prst="rect">
            <a:avLst/>
          </a:prstGeom>
        </p:spPr>
        <p:txBody>
          <a:bodyPr lIns="91440" tIns="45720" rIns="91440" bIns="45720" anchor="t"/>
          <a:lstStyle/>
          <a:p>
            <a:pPr/>
            <a:endParaRPr sz="1400" dirty="false"/>
          </a:p>
        </p:txBody>
      </p:sp>
    </p:spTree>
  </p:cSld>
</p:notes>
</file>

<file path=ppt/notesSlides/notesSlide22.xml><?xml version="1.0" encoding="utf-8"?>
<p:notes xmlns:a="http://schemas.openxmlformats.org/drawingml/2006/main" xmlns:p="http://schemas.openxmlformats.org/presentationml/2006/main">
  <p:cSld>
    <p:spTree>
      <p:nvGrpSpPr>
        <p:cNvPr id="75" name=""/>
        <p:cNvGrpSpPr/>
        <p:nvPr/>
      </p:nvGrpSpPr>
      <p:grpSpPr>
        <a:xfrm>
          <a:off x="0" y="0"/>
          <a:ext cx="0" cy="0"/>
          <a:chOff x="0" y="0"/>
          <a:chExt cx="0" cy="0"/>
        </a:xfrm>
      </p:grpSpPr>
      <p:sp>
        <p:nvSpPr>
          <p:cNvPr id="76" name="Rectangle 7"/>
          <p:cNvSpPr txBox="true">
            <a:spLocks noGrp="true" noChangeShapeType="true"/>
          </p:cNvSpPr>
          <p:nvPr>
            <p:ph type="sldNum"/>
          </p:nvPr>
        </p:nvSpPr>
        <p:spPr>
          <a:xfrm>
            <a:off x="3886200" y="8686800"/>
            <a:ext cx="2971800" cy="457200"/>
          </a:xfrm>
          <a:prstGeom prst="rect">
            <a:avLst/>
          </a:prstGeom>
          <a:noFill/>
        </p:spPr>
        <p:txBody>
          <a:bodyPr lIns="91440" tIns="45720" rIns="91440" bIns="45720" anchor="b"/>
          <a:lstStyle/>
          <a:p>
            <a:pPr lvl="0" algn="r"/>
            <a:fld id="{D038279B-FC19-497E-A7D1-5ADD9CAF016F}" type="slidenum">
              <a:rPr lang="zh-CN"/>
              <a:t>*</a:t>
            </a:fld>
            <a:endParaRPr/>
          </a:p>
        </p:txBody>
      </p:sp>
      <p:sp>
        <p:nvSpPr>
          <p:cNvPr id="77" name="Rectangle 2"/>
          <p:cNvSpPr>
            <a:spLocks noGrp="true" noChangeShapeType="true"/>
          </p:cNvSpPr>
          <p:nvPr>
            <p:ph type="sldImg"/>
          </p:nvPr>
        </p:nvSpPr>
        <p:spPr>
          <a:xfrm>
            <a:off x="1143000" y="685800"/>
            <a:ext cx="4572000" cy="3429000"/>
          </a:xfrm>
          <a:prstGeom prst="rect">
            <a:avLst/>
          </a:prstGeom>
        </p:spPr>
        <p:txBody>
          <a:bodyPr lIns="91440" tIns="45720" rIns="91440" bIns="45720" anchor="t"/>
          <a:lstStyle/>
          <a:p>
            <a:pPr/>
            <a:endParaRPr sz="1400" dirty="false"/>
          </a:p>
        </p:txBody>
      </p:sp>
      <p:sp>
        <p:nvSpPr>
          <p:cNvPr id="78" name="Rectangle 3"/>
          <p:cNvSpPr>
            <a:spLocks noGrp="true" noChangeShapeType="true"/>
          </p:cNvSpPr>
          <p:nvPr>
            <p:ph type="body"/>
          </p:nvPr>
        </p:nvSpPr>
        <p:spPr>
          <a:xfrm>
            <a:off x="914400" y="4343400"/>
            <a:ext cx="5029200" cy="4114800"/>
          </a:xfrm>
          <a:prstGeom prst="rect">
            <a:avLst/>
          </a:prstGeom>
        </p:spPr>
        <p:txBody>
          <a:bodyPr lIns="91440" tIns="45720" rIns="91440" bIns="45720" anchor="t"/>
          <a:lstStyle/>
          <a:p>
            <a:pPr/>
            <a:endParaRPr sz="1400" dirty="false"/>
          </a:p>
        </p:txBody>
      </p:sp>
    </p:spTree>
  </p:cSld>
</p:notes>
</file>

<file path=ppt/notesSlides/notesSlide23.xml><?xml version="1.0" encoding="utf-8"?>
<p:notes xmlns:a="http://schemas.openxmlformats.org/drawingml/2006/main" xmlns:p="http://schemas.openxmlformats.org/presentationml/2006/main">
  <p:cSld>
    <p:spTree>
      <p:nvGrpSpPr>
        <p:cNvPr id="79" name=""/>
        <p:cNvGrpSpPr/>
        <p:nvPr/>
      </p:nvGrpSpPr>
      <p:grpSpPr>
        <a:xfrm>
          <a:off x="0" y="0"/>
          <a:ext cx="0" cy="0"/>
          <a:chOff x="0" y="0"/>
          <a:chExt cx="0" cy="0"/>
        </a:xfrm>
      </p:grpSpPr>
      <p:sp>
        <p:nvSpPr>
          <p:cNvPr id="80" name="Rectangle 2"/>
          <p:cNvSpPr>
            <a:spLocks noGrp="true" noChangeShapeType="true"/>
          </p:cNvSpPr>
          <p:nvPr>
            <p:ph type="sldImg"/>
          </p:nvPr>
        </p:nvSpPr>
        <p:spPr>
          <a:xfrm>
            <a:off x="1143000" y="685800"/>
            <a:ext cx="4572000" cy="3429000"/>
          </a:xfrm>
          <a:prstGeom prst="rect">
            <a:avLst/>
          </a:prstGeom>
        </p:spPr>
        <p:txBody>
          <a:bodyPr lIns="91440" tIns="45720" rIns="91440" bIns="45720" anchor="t"/>
          <a:lstStyle/>
          <a:p>
            <a:pPr/>
            <a:endParaRPr sz="1400" dirty="false"/>
          </a:p>
        </p:txBody>
      </p:sp>
      <p:sp>
        <p:nvSpPr>
          <p:cNvPr id="81" name="Rectangle 3"/>
          <p:cNvSpPr>
            <a:spLocks noGrp="true" noChangeShapeType="true"/>
          </p:cNvSpPr>
          <p:nvPr>
            <p:ph type="body"/>
          </p:nvPr>
        </p:nvSpPr>
        <p:spPr>
          <a:xfrm>
            <a:off x="914400" y="4343400"/>
            <a:ext cx="5029200" cy="4114800"/>
          </a:xfrm>
          <a:prstGeom prst="rect">
            <a:avLst/>
          </a:prstGeom>
        </p:spPr>
        <p:txBody>
          <a:bodyPr lIns="91440" tIns="45720" rIns="91440" bIns="45720" anchor="t"/>
          <a:lstStyle/>
          <a:p>
            <a:pPr/>
            <a:endParaRPr sz="1400" dirty="false"/>
          </a:p>
        </p:txBody>
      </p:sp>
    </p:spTree>
  </p:cSld>
</p:notes>
</file>

<file path=ppt/notesSlides/notesSlide24.xml><?xml version="1.0" encoding="utf-8"?>
<p:notes xmlns:a="http://schemas.openxmlformats.org/drawingml/2006/main" xmlns:p="http://schemas.openxmlformats.org/presentationml/2006/main">
  <p:cSld>
    <p:spTree>
      <p:nvGrpSpPr>
        <p:cNvPr id="82" name=""/>
        <p:cNvGrpSpPr/>
        <p:nvPr/>
      </p:nvGrpSpPr>
      <p:grpSpPr>
        <a:xfrm>
          <a:off x="0" y="0"/>
          <a:ext cx="0" cy="0"/>
          <a:chOff x="0" y="0"/>
          <a:chExt cx="0" cy="0"/>
        </a:xfrm>
      </p:grpSpPr>
      <p:sp>
        <p:nvSpPr>
          <p:cNvPr id="83" name="Rectangle 2"/>
          <p:cNvSpPr>
            <a:spLocks noGrp="true" noChangeShapeType="true"/>
          </p:cNvSpPr>
          <p:nvPr>
            <p:ph type="sldImg"/>
          </p:nvPr>
        </p:nvSpPr>
        <p:spPr>
          <a:xfrm>
            <a:off x="1143000" y="685800"/>
            <a:ext cx="4572000" cy="3429000"/>
          </a:xfrm>
          <a:prstGeom prst="rect">
            <a:avLst/>
          </a:prstGeom>
        </p:spPr>
        <p:txBody>
          <a:bodyPr lIns="91440" tIns="45720" rIns="91440" bIns="45720" anchor="t"/>
          <a:lstStyle/>
          <a:p>
            <a:pPr/>
            <a:endParaRPr sz="1400" dirty="false"/>
          </a:p>
        </p:txBody>
      </p:sp>
      <p:sp>
        <p:nvSpPr>
          <p:cNvPr id="84" name="Rectangle 3"/>
          <p:cNvSpPr>
            <a:spLocks noGrp="true" noChangeShapeType="true"/>
          </p:cNvSpPr>
          <p:nvPr>
            <p:ph type="body"/>
          </p:nvPr>
        </p:nvSpPr>
        <p:spPr>
          <a:xfrm>
            <a:off x="914400" y="4343400"/>
            <a:ext cx="5029200" cy="4114800"/>
          </a:xfrm>
          <a:prstGeom prst="rect">
            <a:avLst/>
          </a:prstGeom>
        </p:spPr>
        <p:txBody>
          <a:bodyPr lIns="91440" tIns="45720" rIns="91440" bIns="45720" anchor="t"/>
          <a:lstStyle/>
          <a:p>
            <a:pPr/>
            <a:endParaRPr sz="1400" dirty="false"/>
          </a:p>
        </p:txBody>
      </p:sp>
    </p:spTree>
  </p:cSld>
</p:notes>
</file>

<file path=ppt/notesSlides/notesSlide25.xml><?xml version="1.0" encoding="utf-8"?>
<p:notes xmlns:a="http://schemas.openxmlformats.org/drawingml/2006/main" xmlns:p="http://schemas.openxmlformats.org/presentationml/2006/main">
  <p:cSld>
    <p:spTree>
      <p:nvGrpSpPr>
        <p:cNvPr id="85" name=""/>
        <p:cNvGrpSpPr/>
        <p:nvPr/>
      </p:nvGrpSpPr>
      <p:grpSpPr>
        <a:xfrm>
          <a:off x="0" y="0"/>
          <a:ext cx="0" cy="0"/>
          <a:chOff x="0" y="0"/>
          <a:chExt cx="0" cy="0"/>
        </a:xfrm>
      </p:grpSpPr>
      <p:sp>
        <p:nvSpPr>
          <p:cNvPr id="86" name="Rectangle 2"/>
          <p:cNvSpPr>
            <a:spLocks noGrp="true" noChangeShapeType="true"/>
          </p:cNvSpPr>
          <p:nvPr>
            <p:ph type="sldImg"/>
          </p:nvPr>
        </p:nvSpPr>
        <p:spPr>
          <a:xfrm>
            <a:off x="1143000" y="685800"/>
            <a:ext cx="4572000" cy="3429000"/>
          </a:xfrm>
          <a:prstGeom prst="rect">
            <a:avLst/>
          </a:prstGeom>
        </p:spPr>
        <p:txBody>
          <a:bodyPr lIns="91440" tIns="45720" rIns="91440" bIns="45720" anchor="t"/>
          <a:lstStyle/>
          <a:p>
            <a:pPr/>
            <a:endParaRPr sz="1400" dirty="false"/>
          </a:p>
        </p:txBody>
      </p:sp>
      <p:sp>
        <p:nvSpPr>
          <p:cNvPr id="87" name="Rectangle 3"/>
          <p:cNvSpPr>
            <a:spLocks noGrp="true" noChangeShapeType="true"/>
          </p:cNvSpPr>
          <p:nvPr>
            <p:ph type="body"/>
          </p:nvPr>
        </p:nvSpPr>
        <p:spPr>
          <a:xfrm>
            <a:off x="914400" y="4343400"/>
            <a:ext cx="5029200" cy="4114800"/>
          </a:xfrm>
          <a:prstGeom prst="rect">
            <a:avLst/>
          </a:prstGeom>
        </p:spPr>
        <p:txBody>
          <a:bodyPr lIns="91440" tIns="45720" rIns="91440" bIns="45720" anchor="t"/>
          <a:lstStyle/>
          <a:p>
            <a:pPr/>
            <a:endParaRPr sz="1400" dirty="false"/>
          </a:p>
        </p:txBody>
      </p:sp>
    </p:spTree>
  </p:cSld>
</p:notes>
</file>

<file path=ppt/notesSlides/notesSlide26.xml><?xml version="1.0" encoding="utf-8"?>
<p:notes xmlns:a="http://schemas.openxmlformats.org/drawingml/2006/main" xmlns:p="http://schemas.openxmlformats.org/presentationml/2006/main">
  <p:cSld>
    <p:spTree>
      <p:nvGrpSpPr>
        <p:cNvPr id="88" name=""/>
        <p:cNvGrpSpPr/>
        <p:nvPr/>
      </p:nvGrpSpPr>
      <p:grpSpPr>
        <a:xfrm>
          <a:off x="0" y="0"/>
          <a:ext cx="0" cy="0"/>
          <a:chOff x="0" y="0"/>
          <a:chExt cx="0" cy="0"/>
        </a:xfrm>
      </p:grpSpPr>
      <p:sp>
        <p:nvSpPr>
          <p:cNvPr id="89" name="Rectangle 2"/>
          <p:cNvSpPr>
            <a:spLocks noGrp="true" noChangeShapeType="true"/>
          </p:cNvSpPr>
          <p:nvPr>
            <p:ph type="sldImg"/>
          </p:nvPr>
        </p:nvSpPr>
        <p:spPr>
          <a:xfrm>
            <a:off x="1143000" y="685800"/>
            <a:ext cx="4572000" cy="3429000"/>
          </a:xfrm>
          <a:prstGeom prst="rect">
            <a:avLst/>
          </a:prstGeom>
        </p:spPr>
        <p:txBody>
          <a:bodyPr lIns="91440" tIns="45720" rIns="91440" bIns="45720" anchor="t"/>
          <a:lstStyle/>
          <a:p>
            <a:pPr/>
            <a:endParaRPr sz="1400" dirty="false"/>
          </a:p>
        </p:txBody>
      </p:sp>
      <p:sp>
        <p:nvSpPr>
          <p:cNvPr id="90" name="Rectangle 3"/>
          <p:cNvSpPr>
            <a:spLocks noGrp="true" noChangeShapeType="true"/>
          </p:cNvSpPr>
          <p:nvPr>
            <p:ph type="body"/>
          </p:nvPr>
        </p:nvSpPr>
        <p:spPr>
          <a:xfrm>
            <a:off x="914400" y="4343400"/>
            <a:ext cx="5029200" cy="4114800"/>
          </a:xfrm>
          <a:prstGeom prst="rect">
            <a:avLst/>
          </a:prstGeom>
        </p:spPr>
        <p:txBody>
          <a:bodyPr lIns="91440" tIns="45720" rIns="91440" bIns="45720" anchor="t"/>
          <a:lstStyle/>
          <a:p>
            <a:pPr/>
            <a:endParaRPr sz="1400" dirty="false"/>
          </a:p>
        </p:txBody>
      </p:sp>
    </p:spTree>
  </p:cSld>
</p:notes>
</file>

<file path=ppt/notesSlides/notesSlide27.xml><?xml version="1.0" encoding="utf-8"?>
<p:notes xmlns:a="http://schemas.openxmlformats.org/drawingml/2006/main" xmlns:p="http://schemas.openxmlformats.org/presentationml/2006/main">
  <p:cSld>
    <p:spTree>
      <p:nvGrpSpPr>
        <p:cNvPr id="91" name=""/>
        <p:cNvGrpSpPr/>
        <p:nvPr/>
      </p:nvGrpSpPr>
      <p:grpSpPr>
        <a:xfrm>
          <a:off x="0" y="0"/>
          <a:ext cx="0" cy="0"/>
          <a:chOff x="0" y="0"/>
          <a:chExt cx="0" cy="0"/>
        </a:xfrm>
      </p:grpSpPr>
      <p:sp>
        <p:nvSpPr>
          <p:cNvPr id="92" name="Rectangle 2"/>
          <p:cNvSpPr>
            <a:spLocks noGrp="true" noChangeShapeType="true"/>
          </p:cNvSpPr>
          <p:nvPr>
            <p:ph type="sldImg"/>
          </p:nvPr>
        </p:nvSpPr>
        <p:spPr>
          <a:xfrm>
            <a:off x="1143000" y="685800"/>
            <a:ext cx="4572000" cy="3429000"/>
          </a:xfrm>
          <a:prstGeom prst="rect">
            <a:avLst/>
          </a:prstGeom>
        </p:spPr>
        <p:txBody>
          <a:bodyPr lIns="91440" tIns="45720" rIns="91440" bIns="45720" anchor="t"/>
          <a:lstStyle/>
          <a:p>
            <a:pPr/>
            <a:endParaRPr sz="1400" dirty="false"/>
          </a:p>
        </p:txBody>
      </p:sp>
      <p:sp>
        <p:nvSpPr>
          <p:cNvPr id="93" name="Rectangle 3"/>
          <p:cNvSpPr>
            <a:spLocks noGrp="true" noChangeShapeType="true"/>
          </p:cNvSpPr>
          <p:nvPr>
            <p:ph type="body"/>
          </p:nvPr>
        </p:nvSpPr>
        <p:spPr>
          <a:xfrm>
            <a:off x="914400" y="4343400"/>
            <a:ext cx="5029200" cy="4114800"/>
          </a:xfrm>
          <a:prstGeom prst="rect">
            <a:avLst/>
          </a:prstGeom>
        </p:spPr>
        <p:txBody>
          <a:bodyPr lIns="91440" tIns="45720" rIns="91440" bIns="45720" anchor="t"/>
          <a:lstStyle/>
          <a:p>
            <a:pPr/>
            <a:endParaRPr sz="1400" dirty="false"/>
          </a:p>
        </p:txBody>
      </p:sp>
    </p:spTree>
  </p:cSld>
</p:notes>
</file>

<file path=ppt/notesSlides/notesSlide28.xml><?xml version="1.0" encoding="utf-8"?>
<p:notes xmlns:a="http://schemas.openxmlformats.org/drawingml/2006/main" xmlns:p="http://schemas.openxmlformats.org/presentationml/2006/main">
  <p:cSld>
    <p:spTree>
      <p:nvGrpSpPr>
        <p:cNvPr id="94" name=""/>
        <p:cNvGrpSpPr/>
        <p:nvPr/>
      </p:nvGrpSpPr>
      <p:grpSpPr>
        <a:xfrm>
          <a:off x="0" y="0"/>
          <a:ext cx="0" cy="0"/>
          <a:chOff x="0" y="0"/>
          <a:chExt cx="0" cy="0"/>
        </a:xfrm>
      </p:grpSpPr>
      <p:sp>
        <p:nvSpPr>
          <p:cNvPr id="95" name="Rectangle 2"/>
          <p:cNvSpPr>
            <a:spLocks noGrp="true" noChangeShapeType="true"/>
          </p:cNvSpPr>
          <p:nvPr>
            <p:ph type="sldImg"/>
          </p:nvPr>
        </p:nvSpPr>
        <p:spPr>
          <a:xfrm>
            <a:off x="1143000" y="685800"/>
            <a:ext cx="4572000" cy="3429000"/>
          </a:xfrm>
          <a:prstGeom prst="rect">
            <a:avLst/>
          </a:prstGeom>
        </p:spPr>
        <p:txBody>
          <a:bodyPr lIns="91440" tIns="45720" rIns="91440" bIns="45720" anchor="t"/>
          <a:lstStyle/>
          <a:p>
            <a:pPr/>
            <a:endParaRPr sz="1400" dirty="false"/>
          </a:p>
        </p:txBody>
      </p:sp>
      <p:sp>
        <p:nvSpPr>
          <p:cNvPr id="96" name="Rectangle 3"/>
          <p:cNvSpPr>
            <a:spLocks noGrp="true" noChangeShapeType="true"/>
          </p:cNvSpPr>
          <p:nvPr>
            <p:ph type="body"/>
          </p:nvPr>
        </p:nvSpPr>
        <p:spPr>
          <a:xfrm>
            <a:off x="914400" y="4343400"/>
            <a:ext cx="5029200" cy="4114800"/>
          </a:xfrm>
          <a:prstGeom prst="rect">
            <a:avLst/>
          </a:prstGeom>
        </p:spPr>
        <p:txBody>
          <a:bodyPr lIns="91440" tIns="45720" rIns="91440" bIns="45720" anchor="t"/>
          <a:lstStyle/>
          <a:p>
            <a:pPr/>
            <a:endParaRPr sz="1400" dirty="false"/>
          </a:p>
        </p:txBody>
      </p:sp>
    </p:spTree>
  </p:cSld>
</p:notes>
</file>

<file path=ppt/notesSlides/notesSlide29.xml><?xml version="1.0" encoding="utf-8"?>
<p:notes xmlns:a="http://schemas.openxmlformats.org/drawingml/2006/main" xmlns:p="http://schemas.openxmlformats.org/presentationml/2006/main">
  <p:cSld>
    <p:spTree>
      <p:nvGrpSpPr>
        <p:cNvPr id="97" name=""/>
        <p:cNvGrpSpPr/>
        <p:nvPr/>
      </p:nvGrpSpPr>
      <p:grpSpPr>
        <a:xfrm>
          <a:off x="0" y="0"/>
          <a:ext cx="0" cy="0"/>
          <a:chOff x="0" y="0"/>
          <a:chExt cx="0" cy="0"/>
        </a:xfrm>
      </p:grpSpPr>
      <p:sp>
        <p:nvSpPr>
          <p:cNvPr id="98" name="Rectangle 2"/>
          <p:cNvSpPr>
            <a:spLocks noGrp="true" noChangeShapeType="true"/>
          </p:cNvSpPr>
          <p:nvPr>
            <p:ph type="sldImg"/>
          </p:nvPr>
        </p:nvSpPr>
        <p:spPr>
          <a:xfrm>
            <a:off x="1143000" y="685800"/>
            <a:ext cx="4572000" cy="3429000"/>
          </a:xfrm>
          <a:prstGeom prst="rect">
            <a:avLst/>
          </a:prstGeom>
        </p:spPr>
        <p:txBody>
          <a:bodyPr lIns="91440" tIns="45720" rIns="91440" bIns="45720" anchor="t"/>
          <a:lstStyle/>
          <a:p>
            <a:pPr/>
            <a:endParaRPr sz="1400" dirty="false"/>
          </a:p>
        </p:txBody>
      </p:sp>
      <p:sp>
        <p:nvSpPr>
          <p:cNvPr id="99" name="Rectangle 3"/>
          <p:cNvSpPr>
            <a:spLocks noGrp="true" noChangeShapeType="true"/>
          </p:cNvSpPr>
          <p:nvPr>
            <p:ph type="body"/>
          </p:nvPr>
        </p:nvSpPr>
        <p:spPr>
          <a:xfrm>
            <a:off x="914400" y="4343400"/>
            <a:ext cx="5029200" cy="4114800"/>
          </a:xfrm>
          <a:prstGeom prst="rect">
            <a:avLst/>
          </a:prstGeom>
        </p:spPr>
        <p:txBody>
          <a:bodyPr lIns="91440" tIns="45720" rIns="91440" bIns="45720" anchor="t"/>
          <a:lstStyle/>
          <a:p>
            <a:pPr/>
            <a:endParaRPr sz="1400" dirty="false"/>
          </a:p>
        </p:txBody>
      </p:sp>
    </p:spTree>
  </p:cSld>
</p:notes>
</file>

<file path=ppt/notesSlides/notesSlide3.xml><?xml version="1.0" encoding="utf-8"?>
<p:notes xmlns:a="http://schemas.openxmlformats.org/drawingml/2006/main" xmlns:p="http://schemas.openxmlformats.org/presentationml/2006/main">
  <p:cSld>
    <p:spTree>
      <p:nvGrpSpPr>
        <p:cNvPr id="8" name=""/>
        <p:cNvGrpSpPr/>
        <p:nvPr/>
      </p:nvGrpSpPr>
      <p:grpSpPr>
        <a:xfrm>
          <a:off x="0" y="0"/>
          <a:ext cx="0" cy="0"/>
          <a:chOff x="0" y="0"/>
          <a:chExt cx="0" cy="0"/>
        </a:xfrm>
      </p:grpSpPr>
      <p:sp>
        <p:nvSpPr>
          <p:cNvPr id="9" name="Rectangle 7"/>
          <p:cNvSpPr txBox="true">
            <a:spLocks noGrp="true" noChangeShapeType="true"/>
          </p:cNvSpPr>
          <p:nvPr>
            <p:ph type="sldNum"/>
          </p:nvPr>
        </p:nvSpPr>
        <p:spPr>
          <a:xfrm>
            <a:off x="3886200" y="8686800"/>
            <a:ext cx="2971800" cy="457200"/>
          </a:xfrm>
          <a:prstGeom prst="rect">
            <a:avLst/>
          </a:prstGeom>
          <a:noFill/>
        </p:spPr>
        <p:txBody>
          <a:bodyPr lIns="91440" tIns="45720" rIns="91440" bIns="45720" anchor="b"/>
          <a:lstStyle/>
          <a:p>
            <a:pPr lvl="0" algn="r"/>
            <a:fld id="{D038279B-FC19-497E-A7D1-5ADD9CAF016F}" type="slidenum">
              <a:rPr lang="zh-CN"/>
              <a:t>*</a:t>
            </a:fld>
            <a:endParaRPr/>
          </a:p>
        </p:txBody>
      </p:sp>
      <p:sp>
        <p:nvSpPr>
          <p:cNvPr id="10" name="Rectangle 2"/>
          <p:cNvSpPr>
            <a:spLocks noGrp="true" noChangeShapeType="true"/>
          </p:cNvSpPr>
          <p:nvPr>
            <p:ph type="sldImg"/>
          </p:nvPr>
        </p:nvSpPr>
        <p:spPr>
          <a:xfrm>
            <a:off x="1143000" y="685800"/>
            <a:ext cx="4572000" cy="3429000"/>
          </a:xfrm>
          <a:prstGeom prst="rect">
            <a:avLst/>
          </a:prstGeom>
        </p:spPr>
        <p:txBody>
          <a:bodyPr lIns="91440" tIns="45720" rIns="91440" bIns="45720" anchor="t"/>
          <a:lstStyle/>
          <a:p>
            <a:pPr/>
            <a:endParaRPr sz="1400" dirty="false"/>
          </a:p>
        </p:txBody>
      </p:sp>
      <p:sp>
        <p:nvSpPr>
          <p:cNvPr id="11" name="Rectangle 3"/>
          <p:cNvSpPr>
            <a:spLocks noGrp="true" noChangeShapeType="true"/>
          </p:cNvSpPr>
          <p:nvPr>
            <p:ph type="body"/>
          </p:nvPr>
        </p:nvSpPr>
        <p:spPr>
          <a:xfrm>
            <a:off x="914400" y="4343400"/>
            <a:ext cx="5029200" cy="4114800"/>
          </a:xfrm>
          <a:prstGeom prst="rect">
            <a:avLst/>
          </a:prstGeom>
        </p:spPr>
        <p:txBody>
          <a:bodyPr lIns="91440" tIns="45720" rIns="91440" bIns="45720" anchor="t"/>
          <a:lstStyle/>
          <a:p>
            <a:pPr/>
            <a:endParaRPr sz="1400" dirty="false"/>
          </a:p>
        </p:txBody>
      </p:sp>
    </p:spTree>
  </p:cSld>
</p:notes>
</file>

<file path=ppt/notesSlides/notesSlide30.xml><?xml version="1.0" encoding="utf-8"?>
<p:notes xmlns:a="http://schemas.openxmlformats.org/drawingml/2006/main" xmlns:p="http://schemas.openxmlformats.org/presentationml/2006/main">
  <p:cSld>
    <p:spTree>
      <p:nvGrpSpPr>
        <p:cNvPr id="100" name=""/>
        <p:cNvGrpSpPr/>
        <p:nvPr/>
      </p:nvGrpSpPr>
      <p:grpSpPr>
        <a:xfrm>
          <a:off x="0" y="0"/>
          <a:ext cx="0" cy="0"/>
          <a:chOff x="0" y="0"/>
          <a:chExt cx="0" cy="0"/>
        </a:xfrm>
      </p:grpSpPr>
      <p:sp>
        <p:nvSpPr>
          <p:cNvPr id="101" name="Rectangle 2"/>
          <p:cNvSpPr>
            <a:spLocks noGrp="true" noChangeShapeType="true"/>
          </p:cNvSpPr>
          <p:nvPr>
            <p:ph type="sldImg"/>
          </p:nvPr>
        </p:nvSpPr>
        <p:spPr>
          <a:xfrm>
            <a:off x="1143000" y="685800"/>
            <a:ext cx="4572000" cy="3429000"/>
          </a:xfrm>
          <a:prstGeom prst="rect">
            <a:avLst/>
          </a:prstGeom>
        </p:spPr>
        <p:txBody>
          <a:bodyPr lIns="91440" tIns="45720" rIns="91440" bIns="45720" anchor="t"/>
          <a:lstStyle/>
          <a:p>
            <a:pPr/>
            <a:endParaRPr sz="1400" dirty="false"/>
          </a:p>
        </p:txBody>
      </p:sp>
      <p:sp>
        <p:nvSpPr>
          <p:cNvPr id="102" name="Rectangle 3"/>
          <p:cNvSpPr>
            <a:spLocks noGrp="true" noChangeShapeType="true"/>
          </p:cNvSpPr>
          <p:nvPr>
            <p:ph type="body"/>
          </p:nvPr>
        </p:nvSpPr>
        <p:spPr>
          <a:xfrm>
            <a:off x="914400" y="4343400"/>
            <a:ext cx="5029200" cy="4114800"/>
          </a:xfrm>
          <a:prstGeom prst="rect">
            <a:avLst/>
          </a:prstGeom>
        </p:spPr>
        <p:txBody>
          <a:bodyPr lIns="91440" tIns="45720" rIns="91440" bIns="45720" anchor="t"/>
          <a:lstStyle/>
          <a:p>
            <a:pPr/>
            <a:endParaRPr sz="1400" dirty="false"/>
          </a:p>
        </p:txBody>
      </p:sp>
    </p:spTree>
  </p:cSld>
</p:notes>
</file>

<file path=ppt/notesSlides/notesSlide31.xml><?xml version="1.0" encoding="utf-8"?>
<p:notes xmlns:a="http://schemas.openxmlformats.org/drawingml/2006/main" xmlns:p="http://schemas.openxmlformats.org/presentationml/2006/main">
  <p:cSld>
    <p:spTree>
      <p:nvGrpSpPr>
        <p:cNvPr id="103" name=""/>
        <p:cNvGrpSpPr/>
        <p:nvPr/>
      </p:nvGrpSpPr>
      <p:grpSpPr>
        <a:xfrm>
          <a:off x="0" y="0"/>
          <a:ext cx="0" cy="0"/>
          <a:chOff x="0" y="0"/>
          <a:chExt cx="0" cy="0"/>
        </a:xfrm>
      </p:grpSpPr>
      <p:sp>
        <p:nvSpPr>
          <p:cNvPr id="104" name="Rectangle 2"/>
          <p:cNvSpPr>
            <a:spLocks noGrp="true" noChangeShapeType="true"/>
          </p:cNvSpPr>
          <p:nvPr>
            <p:ph type="sldImg"/>
          </p:nvPr>
        </p:nvSpPr>
        <p:spPr>
          <a:xfrm>
            <a:off x="1143000" y="685800"/>
            <a:ext cx="4572000" cy="3429000"/>
          </a:xfrm>
          <a:prstGeom prst="rect">
            <a:avLst/>
          </a:prstGeom>
        </p:spPr>
        <p:txBody>
          <a:bodyPr lIns="91440" tIns="45720" rIns="91440" bIns="45720" anchor="t"/>
          <a:lstStyle/>
          <a:p>
            <a:pPr/>
            <a:endParaRPr sz="1400" dirty="false"/>
          </a:p>
        </p:txBody>
      </p:sp>
      <p:sp>
        <p:nvSpPr>
          <p:cNvPr id="105" name="Rectangle 3"/>
          <p:cNvSpPr>
            <a:spLocks noGrp="true" noChangeShapeType="true"/>
          </p:cNvSpPr>
          <p:nvPr>
            <p:ph type="body"/>
          </p:nvPr>
        </p:nvSpPr>
        <p:spPr>
          <a:xfrm>
            <a:off x="914400" y="4343400"/>
            <a:ext cx="5029200" cy="4114800"/>
          </a:xfrm>
          <a:prstGeom prst="rect">
            <a:avLst/>
          </a:prstGeom>
        </p:spPr>
        <p:txBody>
          <a:bodyPr lIns="91440" tIns="45720" rIns="91440" bIns="45720" anchor="t"/>
          <a:lstStyle/>
          <a:p>
            <a:pPr/>
            <a:endParaRPr sz="1400" dirty="false"/>
          </a:p>
        </p:txBody>
      </p:sp>
    </p:spTree>
  </p:cSld>
</p:notes>
</file>

<file path=ppt/notesSlides/notesSlide32.xml><?xml version="1.0" encoding="utf-8"?>
<p:notes xmlns:a="http://schemas.openxmlformats.org/drawingml/2006/main" xmlns:p="http://schemas.openxmlformats.org/presentationml/2006/main">
  <p:cSld>
    <p:spTree>
      <p:nvGrpSpPr>
        <p:cNvPr id="106" name=""/>
        <p:cNvGrpSpPr/>
        <p:nvPr/>
      </p:nvGrpSpPr>
      <p:grpSpPr>
        <a:xfrm>
          <a:off x="0" y="0"/>
          <a:ext cx="0" cy="0"/>
          <a:chOff x="0" y="0"/>
          <a:chExt cx="0" cy="0"/>
        </a:xfrm>
      </p:grpSpPr>
      <p:sp>
        <p:nvSpPr>
          <p:cNvPr id="107" name="Rectangle 7"/>
          <p:cNvSpPr txBox="true">
            <a:spLocks noGrp="true" noChangeShapeType="true"/>
          </p:cNvSpPr>
          <p:nvPr>
            <p:ph type="sldNum"/>
          </p:nvPr>
        </p:nvSpPr>
        <p:spPr>
          <a:xfrm>
            <a:off x="3886200" y="8686800"/>
            <a:ext cx="2971800" cy="457200"/>
          </a:xfrm>
          <a:prstGeom prst="rect">
            <a:avLst/>
          </a:prstGeom>
          <a:noFill/>
        </p:spPr>
        <p:txBody>
          <a:bodyPr lIns="91440" tIns="45720" rIns="91440" bIns="45720" anchor="b"/>
          <a:lstStyle/>
          <a:p>
            <a:pPr lvl="0" algn="r"/>
            <a:fld id="{D038279B-FC19-497E-A7D1-5ADD9CAF016F}" type="slidenum">
              <a:rPr lang="zh-CN"/>
              <a:t>*</a:t>
            </a:fld>
            <a:endParaRPr/>
          </a:p>
        </p:txBody>
      </p:sp>
      <p:sp>
        <p:nvSpPr>
          <p:cNvPr id="108" name="Rectangle 2"/>
          <p:cNvSpPr>
            <a:spLocks noGrp="true" noChangeShapeType="true"/>
          </p:cNvSpPr>
          <p:nvPr>
            <p:ph type="sldImg"/>
          </p:nvPr>
        </p:nvSpPr>
        <p:spPr>
          <a:xfrm>
            <a:off x="1143000" y="685800"/>
            <a:ext cx="4572000" cy="3429000"/>
          </a:xfrm>
          <a:prstGeom prst="rect">
            <a:avLst/>
          </a:prstGeom>
        </p:spPr>
        <p:txBody>
          <a:bodyPr lIns="91440" tIns="45720" rIns="91440" bIns="45720" anchor="t"/>
          <a:lstStyle/>
          <a:p>
            <a:pPr/>
            <a:endParaRPr sz="1400" dirty="false"/>
          </a:p>
        </p:txBody>
      </p:sp>
      <p:sp>
        <p:nvSpPr>
          <p:cNvPr id="109" name="Rectangle 3"/>
          <p:cNvSpPr>
            <a:spLocks noGrp="true" noChangeShapeType="true"/>
          </p:cNvSpPr>
          <p:nvPr>
            <p:ph type="body"/>
          </p:nvPr>
        </p:nvSpPr>
        <p:spPr>
          <a:xfrm>
            <a:off x="914400" y="4343400"/>
            <a:ext cx="5029200" cy="4114800"/>
          </a:xfrm>
          <a:prstGeom prst="rect">
            <a:avLst/>
          </a:prstGeom>
        </p:spPr>
        <p:txBody>
          <a:bodyPr lIns="91440" tIns="45720" rIns="91440" bIns="45720" anchor="t"/>
          <a:lstStyle/>
          <a:p>
            <a:pPr/>
            <a:endParaRPr sz="1400" dirty="false"/>
          </a:p>
        </p:txBody>
      </p:sp>
    </p:spTree>
  </p:cSld>
</p:notes>
</file>

<file path=ppt/notesSlides/notesSlide33.xml><?xml version="1.0" encoding="utf-8"?>
<p:notes xmlns:a="http://schemas.openxmlformats.org/drawingml/2006/main" xmlns:p="http://schemas.openxmlformats.org/presentationml/2006/main">
  <p:cSld>
    <p:spTree>
      <p:nvGrpSpPr>
        <p:cNvPr id="110" name=""/>
        <p:cNvGrpSpPr/>
        <p:nvPr/>
      </p:nvGrpSpPr>
      <p:grpSpPr>
        <a:xfrm>
          <a:off x="0" y="0"/>
          <a:ext cx="0" cy="0"/>
          <a:chOff x="0" y="0"/>
          <a:chExt cx="0" cy="0"/>
        </a:xfrm>
      </p:grpSpPr>
      <p:sp>
        <p:nvSpPr>
          <p:cNvPr id="111" name="Rectangle 7"/>
          <p:cNvSpPr txBox="true">
            <a:spLocks noGrp="true" noChangeShapeType="true"/>
          </p:cNvSpPr>
          <p:nvPr>
            <p:ph type="sldNum"/>
          </p:nvPr>
        </p:nvSpPr>
        <p:spPr>
          <a:xfrm>
            <a:off x="3886200" y="8686800"/>
            <a:ext cx="2971800" cy="457200"/>
          </a:xfrm>
          <a:prstGeom prst="rect">
            <a:avLst/>
          </a:prstGeom>
          <a:noFill/>
        </p:spPr>
        <p:txBody>
          <a:bodyPr lIns="91440" tIns="45720" rIns="91440" bIns="45720" anchor="b"/>
          <a:lstStyle/>
          <a:p>
            <a:pPr lvl="0" algn="r"/>
            <a:fld id="{D038279B-FC19-497E-A7D1-5ADD9CAF016F}" type="slidenum">
              <a:rPr lang="zh-CN" sz="1800">
                <a:latin typeface="Comic Sans MS" pitchFamily="66"/>
                <a:ea typeface="SimSun" pitchFamily="2" charset="-122"/>
              </a:rPr>
              <a:t>*</a:t>
            </a:fld>
            <a:endParaRPr/>
          </a:p>
        </p:txBody>
      </p:sp>
      <p:sp>
        <p:nvSpPr>
          <p:cNvPr id="112" name="Rectangle 2"/>
          <p:cNvSpPr>
            <a:spLocks noGrp="true" noChangeShapeType="true"/>
          </p:cNvSpPr>
          <p:nvPr>
            <p:ph type="sldImg"/>
          </p:nvPr>
        </p:nvSpPr>
        <p:spPr>
          <a:xfrm>
            <a:off x="1143000" y="685800"/>
            <a:ext cx="4572000" cy="3429000"/>
          </a:xfrm>
          <a:prstGeom prst="rect">
            <a:avLst/>
          </a:prstGeom>
        </p:spPr>
        <p:txBody>
          <a:bodyPr lIns="91440" tIns="45720" rIns="91440" bIns="45720" anchor="t"/>
          <a:lstStyle/>
          <a:p>
            <a:pPr/>
            <a:endParaRPr sz="1400" dirty="false"/>
          </a:p>
        </p:txBody>
      </p:sp>
      <p:sp>
        <p:nvSpPr>
          <p:cNvPr id="113" name="Rectangle 3"/>
          <p:cNvSpPr>
            <a:spLocks noGrp="true" noChangeShapeType="true"/>
          </p:cNvSpPr>
          <p:nvPr>
            <p:ph type="body"/>
          </p:nvPr>
        </p:nvSpPr>
        <p:spPr>
          <a:xfrm>
            <a:off x="914400" y="4343400"/>
            <a:ext cx="5029200" cy="4114800"/>
          </a:xfrm>
          <a:prstGeom prst="rect">
            <a:avLst/>
          </a:prstGeom>
        </p:spPr>
        <p:txBody>
          <a:bodyPr lIns="91440" tIns="45720" rIns="91440" bIns="45720" anchor="t"/>
          <a:lstStyle/>
          <a:p>
            <a:pPr/>
            <a:endParaRPr sz="1400" dirty="false"/>
          </a:p>
        </p:txBody>
      </p:sp>
    </p:spTree>
  </p:cSld>
</p:notes>
</file>

<file path=ppt/notesSlides/notesSlide34.xml><?xml version="1.0" encoding="utf-8"?>
<p:notes xmlns:a="http://schemas.openxmlformats.org/drawingml/2006/main" xmlns:p="http://schemas.openxmlformats.org/presentationml/2006/main">
  <p:cSld>
    <p:spTree>
      <p:nvGrpSpPr>
        <p:cNvPr id="114" name=""/>
        <p:cNvGrpSpPr/>
        <p:nvPr/>
      </p:nvGrpSpPr>
      <p:grpSpPr>
        <a:xfrm>
          <a:off x="0" y="0"/>
          <a:ext cx="0" cy="0"/>
          <a:chOff x="0" y="0"/>
          <a:chExt cx="0" cy="0"/>
        </a:xfrm>
      </p:grpSpPr>
      <p:sp>
        <p:nvSpPr>
          <p:cNvPr id="115" name="Rectangle 7"/>
          <p:cNvSpPr txBox="true">
            <a:spLocks noGrp="true" noChangeShapeType="true"/>
          </p:cNvSpPr>
          <p:nvPr>
            <p:ph type="sldNum"/>
          </p:nvPr>
        </p:nvSpPr>
        <p:spPr>
          <a:xfrm>
            <a:off x="3886200" y="8686800"/>
            <a:ext cx="2971800" cy="457200"/>
          </a:xfrm>
          <a:prstGeom prst="rect">
            <a:avLst/>
          </a:prstGeom>
          <a:noFill/>
        </p:spPr>
        <p:txBody>
          <a:bodyPr lIns="91440" tIns="45720" rIns="91440" bIns="45720" anchor="b"/>
          <a:lstStyle/>
          <a:p>
            <a:pPr lvl="0" algn="r"/>
            <a:fld id="{D038279B-FC19-497E-A7D1-5ADD9CAF016F}" type="slidenum">
              <a:rPr lang="zh-CN"/>
              <a:t>*</a:t>
            </a:fld>
            <a:endParaRPr/>
          </a:p>
        </p:txBody>
      </p:sp>
      <p:sp>
        <p:nvSpPr>
          <p:cNvPr id="116" name="Rectangle 2"/>
          <p:cNvSpPr>
            <a:spLocks noGrp="true" noChangeShapeType="true"/>
          </p:cNvSpPr>
          <p:nvPr>
            <p:ph type="sldImg"/>
          </p:nvPr>
        </p:nvSpPr>
        <p:spPr>
          <a:xfrm>
            <a:off x="1143000" y="685800"/>
            <a:ext cx="4572000" cy="3429000"/>
          </a:xfrm>
          <a:prstGeom prst="rect">
            <a:avLst/>
          </a:prstGeom>
        </p:spPr>
        <p:txBody>
          <a:bodyPr lIns="91440" tIns="45720" rIns="91440" bIns="45720" anchor="t"/>
          <a:lstStyle/>
          <a:p>
            <a:pPr/>
            <a:endParaRPr sz="1400" dirty="false"/>
          </a:p>
        </p:txBody>
      </p:sp>
      <p:sp>
        <p:nvSpPr>
          <p:cNvPr id="117" name="Rectangle 3"/>
          <p:cNvSpPr>
            <a:spLocks noGrp="true" noChangeShapeType="true"/>
          </p:cNvSpPr>
          <p:nvPr>
            <p:ph type="body"/>
          </p:nvPr>
        </p:nvSpPr>
        <p:spPr>
          <a:xfrm>
            <a:off x="914400" y="4343400"/>
            <a:ext cx="5029200" cy="4114800"/>
          </a:xfrm>
          <a:prstGeom prst="rect">
            <a:avLst/>
          </a:prstGeom>
        </p:spPr>
        <p:txBody>
          <a:bodyPr lIns="91440" tIns="45720" rIns="91440" bIns="45720" anchor="t"/>
          <a:lstStyle/>
          <a:p>
            <a:pPr/>
            <a:endParaRPr sz="1400" dirty="false"/>
          </a:p>
        </p:txBody>
      </p:sp>
    </p:spTree>
  </p:cSld>
</p:notes>
</file>

<file path=ppt/notesSlides/notesSlide35.xml><?xml version="1.0" encoding="utf-8"?>
<p:notes xmlns:a="http://schemas.openxmlformats.org/drawingml/2006/main" xmlns:p="http://schemas.openxmlformats.org/presentationml/2006/main">
  <p:cSld>
    <p:spTree>
      <p:nvGrpSpPr>
        <p:cNvPr id="118" name=""/>
        <p:cNvGrpSpPr/>
        <p:nvPr/>
      </p:nvGrpSpPr>
      <p:grpSpPr>
        <a:xfrm>
          <a:off x="0" y="0"/>
          <a:ext cx="0" cy="0"/>
          <a:chOff x="0" y="0"/>
          <a:chExt cx="0" cy="0"/>
        </a:xfrm>
      </p:grpSpPr>
      <p:sp>
        <p:nvSpPr>
          <p:cNvPr id="119" name="幻灯片图像占位符 1"/>
          <p:cNvSpPr>
            <a:spLocks noGrp="true" noChangeShapeType="true"/>
          </p:cNvSpPr>
          <p:nvPr>
            <p:ph type="sldImg"/>
          </p:nvPr>
        </p:nvSpPr>
        <p:spPr>
          <a:xfrm>
            <a:off x="1143000" y="685800"/>
            <a:ext cx="4572000" cy="3429000"/>
          </a:xfrm>
          <a:prstGeom prst="rect">
            <a:avLst/>
          </a:prstGeom>
        </p:spPr>
        <p:txBody>
          <a:bodyPr lIns="91440" tIns="45720" rIns="91440" bIns="45720" anchor="t"/>
          <a:lstStyle/>
          <a:p>
            <a:pPr/>
            <a:endParaRPr sz="1400" dirty="false"/>
          </a:p>
        </p:txBody>
      </p:sp>
      <p:sp>
        <p:nvSpPr>
          <p:cNvPr id="120" name="备注占位符 2"/>
          <p:cNvSpPr>
            <a:spLocks noGrp="true" noChangeShapeType="true"/>
          </p:cNvSpPr>
          <p:nvPr>
            <p:ph type="body"/>
          </p:nvPr>
        </p:nvSpPr>
        <p:spPr>
          <a:xfrm>
            <a:off x="914400" y="4343400"/>
            <a:ext cx="5029200" cy="4114800"/>
          </a:xfrm>
          <a:prstGeom prst="rect">
            <a:avLst/>
          </a:prstGeom>
        </p:spPr>
        <p:txBody>
          <a:bodyPr lIns="91440" tIns="45720" rIns="91440" bIns="45720" anchor="t"/>
          <a:lstStyle/>
          <a:p>
            <a:pPr/>
            <a:endParaRPr sz="1400" dirty="false"/>
          </a:p>
        </p:txBody>
      </p:sp>
      <p:sp>
        <p:nvSpPr>
          <p:cNvPr id="121" name="幻灯片编号占位符 3"/>
          <p:cNvSpPr txBox="true">
            <a:spLocks noGrp="true" noChangeShapeType="true"/>
          </p:cNvSpPr>
          <p:nvPr>
            <p:ph type="sldNum"/>
          </p:nvPr>
        </p:nvSpPr>
        <p:spPr>
          <a:xfrm>
            <a:off x="3886200" y="8686800"/>
            <a:ext cx="2971800" cy="457200"/>
          </a:xfrm>
          <a:prstGeom prst="rect">
            <a:avLst/>
          </a:prstGeom>
          <a:noFill/>
        </p:spPr>
        <p:txBody>
          <a:bodyPr lIns="91440" tIns="45720" rIns="91440" bIns="45720" anchor="b"/>
          <a:lstStyle/>
          <a:p>
            <a:pPr lvl="0" algn="r"/>
            <a:fld id="{D038279B-FC19-497E-A7D1-5ADD9CAF016F}" type="slidenum">
              <a:rPr lang="zh-CN" sz="1200" b="false" i="false" u="none">
                <a:latin typeface="Times New Roman" pitchFamily="18"/>
              </a:rPr>
              <a:t>*</a:t>
            </a:fld>
            <a:endParaRPr/>
          </a:p>
        </p:txBody>
      </p:sp>
    </p:spTree>
  </p:cSld>
</p:notes>
</file>

<file path=ppt/notesSlides/notesSlide36.xml><?xml version="1.0" encoding="utf-8"?>
<p:notes xmlns:a="http://schemas.openxmlformats.org/drawingml/2006/main" xmlns:p="http://schemas.openxmlformats.org/presentationml/2006/main">
  <p:cSld>
    <p:spTree>
      <p:nvGrpSpPr>
        <p:cNvPr id="122" name=""/>
        <p:cNvGrpSpPr/>
        <p:nvPr/>
      </p:nvGrpSpPr>
      <p:grpSpPr>
        <a:xfrm>
          <a:off x="0" y="0"/>
          <a:ext cx="0" cy="0"/>
          <a:chOff x="0" y="0"/>
          <a:chExt cx="0" cy="0"/>
        </a:xfrm>
      </p:grpSpPr>
      <p:sp>
        <p:nvSpPr>
          <p:cNvPr id="123" name="幻灯片图像占位符 1"/>
          <p:cNvSpPr>
            <a:spLocks noGrp="true" noChangeShapeType="true"/>
          </p:cNvSpPr>
          <p:nvPr>
            <p:ph type="sldImg"/>
          </p:nvPr>
        </p:nvSpPr>
        <p:spPr>
          <a:xfrm>
            <a:off x="1143000" y="685800"/>
            <a:ext cx="4572000" cy="3429000"/>
          </a:xfrm>
          <a:prstGeom prst="rect">
            <a:avLst/>
          </a:prstGeom>
        </p:spPr>
        <p:txBody>
          <a:bodyPr lIns="91440" tIns="45720" rIns="91440" bIns="45720" anchor="t"/>
          <a:lstStyle/>
          <a:p>
            <a:pPr/>
            <a:endParaRPr sz="1400" dirty="false"/>
          </a:p>
        </p:txBody>
      </p:sp>
      <p:sp>
        <p:nvSpPr>
          <p:cNvPr id="124" name="备注占位符 2"/>
          <p:cNvSpPr>
            <a:spLocks noGrp="true" noChangeShapeType="true"/>
          </p:cNvSpPr>
          <p:nvPr>
            <p:ph type="body"/>
          </p:nvPr>
        </p:nvSpPr>
        <p:spPr>
          <a:xfrm>
            <a:off x="914400" y="4343400"/>
            <a:ext cx="5029200" cy="4114800"/>
          </a:xfrm>
          <a:prstGeom prst="rect">
            <a:avLst/>
          </a:prstGeom>
        </p:spPr>
        <p:txBody>
          <a:bodyPr lIns="91440" tIns="45720" rIns="91440" bIns="45720" anchor="t"/>
          <a:lstStyle/>
          <a:p>
            <a:pPr/>
            <a:endParaRPr sz="1400" dirty="false"/>
          </a:p>
        </p:txBody>
      </p:sp>
      <p:sp>
        <p:nvSpPr>
          <p:cNvPr id="125" name="幻灯片编号占位符 3"/>
          <p:cNvSpPr txBox="true">
            <a:spLocks noGrp="true" noChangeShapeType="true"/>
          </p:cNvSpPr>
          <p:nvPr>
            <p:ph type="sldNum"/>
          </p:nvPr>
        </p:nvSpPr>
        <p:spPr>
          <a:xfrm>
            <a:off x="3886200" y="8686800"/>
            <a:ext cx="2971800" cy="457200"/>
          </a:xfrm>
          <a:prstGeom prst="rect">
            <a:avLst/>
          </a:prstGeom>
          <a:noFill/>
        </p:spPr>
        <p:txBody>
          <a:bodyPr lIns="91440" tIns="45720" rIns="91440" bIns="45720" anchor="b"/>
          <a:lstStyle/>
          <a:p>
            <a:pPr lvl="0" algn="r"/>
            <a:fld id="{D038279B-FC19-497E-A7D1-5ADD9CAF016F}" type="slidenum">
              <a:rPr lang="zh-CN" sz="1200" b="false" i="false" u="none">
                <a:latin typeface="Times New Roman" pitchFamily="18"/>
                <a:ea typeface="SimSun" pitchFamily="2" charset="-122"/>
              </a:rPr>
              <a:t>*</a:t>
            </a:fld>
            <a:endParaRPr/>
          </a:p>
        </p:txBody>
      </p:sp>
    </p:spTree>
  </p:cSld>
</p:notes>
</file>

<file path=ppt/notesSlides/notesSlide37.xml><?xml version="1.0" encoding="utf-8"?>
<p:notes xmlns:a="http://schemas.openxmlformats.org/drawingml/2006/main" xmlns:p="http://schemas.openxmlformats.org/presentationml/2006/main">
  <p:cSld>
    <p:spTree>
      <p:nvGrpSpPr>
        <p:cNvPr id="126" name=""/>
        <p:cNvGrpSpPr/>
        <p:nvPr/>
      </p:nvGrpSpPr>
      <p:grpSpPr>
        <a:xfrm>
          <a:off x="0" y="0"/>
          <a:ext cx="0" cy="0"/>
          <a:chOff x="0" y="0"/>
          <a:chExt cx="0" cy="0"/>
        </a:xfrm>
      </p:grpSpPr>
      <p:sp>
        <p:nvSpPr>
          <p:cNvPr id="127" name="幻灯片图像占位符 1"/>
          <p:cNvSpPr>
            <a:spLocks noGrp="true" noChangeShapeType="true"/>
          </p:cNvSpPr>
          <p:nvPr>
            <p:ph type="sldImg"/>
          </p:nvPr>
        </p:nvSpPr>
        <p:spPr>
          <a:xfrm>
            <a:off x="1143000" y="685800"/>
            <a:ext cx="4572000" cy="3429000"/>
          </a:xfrm>
          <a:prstGeom prst="rect">
            <a:avLst/>
          </a:prstGeom>
        </p:spPr>
        <p:txBody>
          <a:bodyPr lIns="91440" tIns="45720" rIns="91440" bIns="45720" anchor="t"/>
          <a:lstStyle/>
          <a:p>
            <a:pPr/>
            <a:endParaRPr sz="1400" dirty="false"/>
          </a:p>
        </p:txBody>
      </p:sp>
      <p:sp>
        <p:nvSpPr>
          <p:cNvPr id="128" name="备注占位符 2"/>
          <p:cNvSpPr>
            <a:spLocks noGrp="true" noChangeShapeType="true"/>
          </p:cNvSpPr>
          <p:nvPr>
            <p:ph type="body"/>
          </p:nvPr>
        </p:nvSpPr>
        <p:spPr>
          <a:xfrm>
            <a:off x="914400" y="4343400"/>
            <a:ext cx="5029200" cy="4114800"/>
          </a:xfrm>
          <a:prstGeom prst="rect">
            <a:avLst/>
          </a:prstGeom>
        </p:spPr>
        <p:txBody>
          <a:bodyPr lIns="91440" tIns="45720" rIns="91440" bIns="45720" anchor="t"/>
          <a:lstStyle/>
          <a:p>
            <a:pPr/>
            <a:endParaRPr sz="1400" dirty="false"/>
          </a:p>
        </p:txBody>
      </p:sp>
      <p:sp>
        <p:nvSpPr>
          <p:cNvPr id="129" name="幻灯片编号占位符 3"/>
          <p:cNvSpPr txBox="true">
            <a:spLocks noGrp="true" noChangeShapeType="true"/>
          </p:cNvSpPr>
          <p:nvPr>
            <p:ph type="sldNum"/>
          </p:nvPr>
        </p:nvSpPr>
        <p:spPr>
          <a:xfrm>
            <a:off x="3886200" y="8686800"/>
            <a:ext cx="2971800" cy="457200"/>
          </a:xfrm>
          <a:prstGeom prst="rect">
            <a:avLst/>
          </a:prstGeom>
          <a:noFill/>
        </p:spPr>
        <p:txBody>
          <a:bodyPr lIns="91440" tIns="45720" rIns="91440" bIns="45720" anchor="b"/>
          <a:lstStyle/>
          <a:p>
            <a:pPr lvl="0" algn="r"/>
            <a:fld id="{D038279B-FC19-497E-A7D1-5ADD9CAF016F}" type="slidenum">
              <a:rPr lang="zh-CN" sz="1200" b="false" i="false" u="none">
                <a:latin typeface="Times New Roman" pitchFamily="18"/>
              </a:rPr>
              <a:t>*</a:t>
            </a:fld>
            <a:endParaRPr/>
          </a:p>
        </p:txBody>
      </p:sp>
    </p:spTree>
  </p:cSld>
</p:notes>
</file>

<file path=ppt/notesSlides/notesSlide38.xml><?xml version="1.0" encoding="utf-8"?>
<p:notes xmlns:a="http://schemas.openxmlformats.org/drawingml/2006/main" xmlns:p="http://schemas.openxmlformats.org/presentationml/2006/main">
  <p:cSld>
    <p:spTree>
      <p:nvGrpSpPr>
        <p:cNvPr id="130" name=""/>
        <p:cNvGrpSpPr/>
        <p:nvPr/>
      </p:nvGrpSpPr>
      <p:grpSpPr>
        <a:xfrm>
          <a:off x="0" y="0"/>
          <a:ext cx="0" cy="0"/>
          <a:chOff x="0" y="0"/>
          <a:chExt cx="0" cy="0"/>
        </a:xfrm>
      </p:grpSpPr>
      <p:sp>
        <p:nvSpPr>
          <p:cNvPr id="131" name="Rectangle 7"/>
          <p:cNvSpPr txBox="true">
            <a:spLocks noGrp="true" noChangeShapeType="true"/>
          </p:cNvSpPr>
          <p:nvPr>
            <p:ph type="sldNum"/>
          </p:nvPr>
        </p:nvSpPr>
        <p:spPr>
          <a:xfrm>
            <a:off x="3886200" y="8686800"/>
            <a:ext cx="2971800" cy="457200"/>
          </a:xfrm>
          <a:prstGeom prst="rect">
            <a:avLst/>
          </a:prstGeom>
          <a:noFill/>
        </p:spPr>
        <p:txBody>
          <a:bodyPr lIns="91440" tIns="45720" rIns="91440" bIns="45720" anchor="b"/>
          <a:lstStyle/>
          <a:p>
            <a:pPr lvl="0" algn="r"/>
            <a:fld id="{D038279B-FC19-497E-A7D1-5ADD9CAF016F}" type="slidenum">
              <a:rPr lang="zh-CN"/>
              <a:t>*</a:t>
            </a:fld>
            <a:endParaRPr/>
          </a:p>
        </p:txBody>
      </p:sp>
      <p:sp>
        <p:nvSpPr>
          <p:cNvPr id="132" name="Rectangle 2"/>
          <p:cNvSpPr>
            <a:spLocks noGrp="true" noChangeShapeType="true"/>
          </p:cNvSpPr>
          <p:nvPr>
            <p:ph type="sldImg"/>
          </p:nvPr>
        </p:nvSpPr>
        <p:spPr>
          <a:xfrm>
            <a:off x="1143000" y="685800"/>
            <a:ext cx="4572000" cy="3429000"/>
          </a:xfrm>
          <a:prstGeom prst="rect">
            <a:avLst/>
          </a:prstGeom>
        </p:spPr>
        <p:txBody>
          <a:bodyPr lIns="91440" tIns="45720" rIns="91440" bIns="45720" anchor="t"/>
          <a:lstStyle/>
          <a:p>
            <a:pPr/>
            <a:endParaRPr sz="1400" dirty="false"/>
          </a:p>
        </p:txBody>
      </p:sp>
      <p:sp>
        <p:nvSpPr>
          <p:cNvPr id="133" name="Rectangle 3"/>
          <p:cNvSpPr>
            <a:spLocks noGrp="true" noChangeShapeType="true"/>
          </p:cNvSpPr>
          <p:nvPr>
            <p:ph type="body"/>
          </p:nvPr>
        </p:nvSpPr>
        <p:spPr>
          <a:xfrm>
            <a:off x="914400" y="4343400"/>
            <a:ext cx="5029200" cy="4114800"/>
          </a:xfrm>
          <a:prstGeom prst="rect">
            <a:avLst/>
          </a:prstGeom>
        </p:spPr>
        <p:txBody>
          <a:bodyPr lIns="91440" tIns="45720" rIns="91440" bIns="45720" anchor="t"/>
          <a:lstStyle/>
          <a:p>
            <a:pPr/>
            <a:endParaRPr sz="1400" dirty="false"/>
          </a:p>
        </p:txBody>
      </p:sp>
    </p:spTree>
  </p:cSld>
</p:notes>
</file>

<file path=ppt/notesSlides/notesSlide39.xml><?xml version="1.0" encoding="utf-8"?>
<p:notes xmlns:a="http://schemas.openxmlformats.org/drawingml/2006/main" xmlns:p="http://schemas.openxmlformats.org/presentationml/2006/main">
  <p:cSld>
    <p:spTree>
      <p:nvGrpSpPr>
        <p:cNvPr id="134" name=""/>
        <p:cNvGrpSpPr/>
        <p:nvPr/>
      </p:nvGrpSpPr>
      <p:grpSpPr>
        <a:xfrm>
          <a:off x="0" y="0"/>
          <a:ext cx="0" cy="0"/>
          <a:chOff x="0" y="0"/>
          <a:chExt cx="0" cy="0"/>
        </a:xfrm>
      </p:grpSpPr>
      <p:sp>
        <p:nvSpPr>
          <p:cNvPr id="135" name="Rectangle 7"/>
          <p:cNvSpPr txBox="true">
            <a:spLocks noGrp="true" noChangeShapeType="true"/>
          </p:cNvSpPr>
          <p:nvPr>
            <p:ph type="sldNum"/>
          </p:nvPr>
        </p:nvSpPr>
        <p:spPr>
          <a:xfrm>
            <a:off x="3886200" y="8686800"/>
            <a:ext cx="2971800" cy="457200"/>
          </a:xfrm>
          <a:prstGeom prst="rect">
            <a:avLst/>
          </a:prstGeom>
          <a:noFill/>
        </p:spPr>
        <p:txBody>
          <a:bodyPr lIns="91440" tIns="45720" rIns="91440" bIns="45720" anchor="b"/>
          <a:lstStyle/>
          <a:p>
            <a:pPr lvl="0" algn="r"/>
            <a:fld id="{D038279B-FC19-497E-A7D1-5ADD9CAF016F}" type="slidenum">
              <a:rPr lang="zh-CN"/>
              <a:t>*</a:t>
            </a:fld>
            <a:endParaRPr/>
          </a:p>
        </p:txBody>
      </p:sp>
      <p:sp>
        <p:nvSpPr>
          <p:cNvPr id="136" name="Rectangle 2"/>
          <p:cNvSpPr>
            <a:spLocks noGrp="true" noChangeShapeType="true"/>
          </p:cNvSpPr>
          <p:nvPr>
            <p:ph type="sldImg"/>
          </p:nvPr>
        </p:nvSpPr>
        <p:spPr>
          <a:xfrm>
            <a:off x="1143000" y="685800"/>
            <a:ext cx="4572000" cy="3429000"/>
          </a:xfrm>
          <a:prstGeom prst="rect">
            <a:avLst/>
          </a:prstGeom>
        </p:spPr>
        <p:txBody>
          <a:bodyPr lIns="91440" tIns="45720" rIns="91440" bIns="45720" anchor="t"/>
          <a:lstStyle/>
          <a:p>
            <a:pPr/>
            <a:endParaRPr sz="1400" dirty="false"/>
          </a:p>
        </p:txBody>
      </p:sp>
      <p:sp>
        <p:nvSpPr>
          <p:cNvPr id="137" name="Rectangle 3"/>
          <p:cNvSpPr>
            <a:spLocks noGrp="true" noChangeShapeType="true"/>
          </p:cNvSpPr>
          <p:nvPr>
            <p:ph type="body"/>
          </p:nvPr>
        </p:nvSpPr>
        <p:spPr>
          <a:xfrm>
            <a:off x="914400" y="4343400"/>
            <a:ext cx="5029200" cy="4114800"/>
          </a:xfrm>
          <a:prstGeom prst="rect">
            <a:avLst/>
          </a:prstGeom>
        </p:spPr>
        <p:txBody>
          <a:bodyPr lIns="91440" tIns="45720" rIns="91440" bIns="45720" anchor="t"/>
          <a:lstStyle/>
          <a:p>
            <a:pPr/>
            <a:endParaRPr sz="1400" dirty="false"/>
          </a:p>
        </p:txBody>
      </p:sp>
    </p:spTree>
  </p:cSld>
</p:notes>
</file>

<file path=ppt/notesSlides/notesSlide4.xml><?xml version="1.0" encoding="utf-8"?>
<p:notes xmlns:a="http://schemas.openxmlformats.org/drawingml/2006/main" xmlns:p="http://schemas.openxmlformats.org/presentationml/2006/main">
  <p:cSld>
    <p:spTree>
      <p:nvGrpSpPr>
        <p:cNvPr id="12" name=""/>
        <p:cNvGrpSpPr/>
        <p:nvPr/>
      </p:nvGrpSpPr>
      <p:grpSpPr>
        <a:xfrm>
          <a:off x="0" y="0"/>
          <a:ext cx="0" cy="0"/>
          <a:chOff x="0" y="0"/>
          <a:chExt cx="0" cy="0"/>
        </a:xfrm>
      </p:grpSpPr>
      <p:sp>
        <p:nvSpPr>
          <p:cNvPr id="13" name="Rectangle 7"/>
          <p:cNvSpPr txBox="true">
            <a:spLocks noGrp="true" noChangeShapeType="true"/>
          </p:cNvSpPr>
          <p:nvPr>
            <p:ph type="sldNum"/>
          </p:nvPr>
        </p:nvSpPr>
        <p:spPr>
          <a:xfrm>
            <a:off x="3886200" y="8686800"/>
            <a:ext cx="2971800" cy="457200"/>
          </a:xfrm>
          <a:prstGeom prst="rect">
            <a:avLst/>
          </a:prstGeom>
          <a:noFill/>
        </p:spPr>
        <p:txBody>
          <a:bodyPr lIns="91440" tIns="45720" rIns="91440" bIns="45720" anchor="b"/>
          <a:lstStyle/>
          <a:p>
            <a:pPr lvl="0" algn="r"/>
            <a:fld id="{D038279B-FC19-497E-A7D1-5ADD9CAF016F}" type="slidenum">
              <a:rPr lang="zh-CN"/>
              <a:t>*</a:t>
            </a:fld>
            <a:endParaRPr/>
          </a:p>
        </p:txBody>
      </p:sp>
      <p:sp>
        <p:nvSpPr>
          <p:cNvPr id="14" name="Rectangle 2"/>
          <p:cNvSpPr>
            <a:spLocks noGrp="true" noChangeShapeType="true"/>
          </p:cNvSpPr>
          <p:nvPr>
            <p:ph type="sldImg"/>
          </p:nvPr>
        </p:nvSpPr>
        <p:spPr>
          <a:xfrm>
            <a:off x="1143000" y="685800"/>
            <a:ext cx="4572000" cy="3429000"/>
          </a:xfrm>
          <a:prstGeom prst="rect">
            <a:avLst/>
          </a:prstGeom>
        </p:spPr>
        <p:txBody>
          <a:bodyPr lIns="91440" tIns="45720" rIns="91440" bIns="45720" anchor="t"/>
          <a:lstStyle/>
          <a:p>
            <a:pPr/>
            <a:endParaRPr sz="1400" dirty="false"/>
          </a:p>
        </p:txBody>
      </p:sp>
      <p:sp>
        <p:nvSpPr>
          <p:cNvPr id="15" name="Rectangle 3"/>
          <p:cNvSpPr>
            <a:spLocks noGrp="true" noChangeShapeType="true"/>
          </p:cNvSpPr>
          <p:nvPr>
            <p:ph type="body"/>
          </p:nvPr>
        </p:nvSpPr>
        <p:spPr>
          <a:xfrm>
            <a:off x="914400" y="4343400"/>
            <a:ext cx="5029200" cy="4114800"/>
          </a:xfrm>
          <a:prstGeom prst="rect">
            <a:avLst/>
          </a:prstGeom>
        </p:spPr>
        <p:txBody>
          <a:bodyPr lIns="91440" tIns="45720" rIns="91440" bIns="45720" anchor="t"/>
          <a:lstStyle/>
          <a:p>
            <a:pPr/>
            <a:endParaRPr sz="1400" dirty="false"/>
          </a:p>
        </p:txBody>
      </p:sp>
    </p:spTree>
  </p:cSld>
</p:notes>
</file>

<file path=ppt/notesSlides/notesSlide40.xml><?xml version="1.0" encoding="utf-8"?>
<p:notes xmlns:a="http://schemas.openxmlformats.org/drawingml/2006/main" xmlns:p="http://schemas.openxmlformats.org/presentationml/2006/main">
  <p:cSld>
    <p:spTree>
      <p:nvGrpSpPr>
        <p:cNvPr id="138" name=""/>
        <p:cNvGrpSpPr/>
        <p:nvPr/>
      </p:nvGrpSpPr>
      <p:grpSpPr>
        <a:xfrm>
          <a:off x="0" y="0"/>
          <a:ext cx="0" cy="0"/>
          <a:chOff x="0" y="0"/>
          <a:chExt cx="0" cy="0"/>
        </a:xfrm>
      </p:grpSpPr>
      <p:sp>
        <p:nvSpPr>
          <p:cNvPr id="139" name="Rectangle 7"/>
          <p:cNvSpPr txBox="true">
            <a:spLocks noGrp="true" noChangeShapeType="true"/>
          </p:cNvSpPr>
          <p:nvPr>
            <p:ph type="sldNum"/>
          </p:nvPr>
        </p:nvSpPr>
        <p:spPr>
          <a:xfrm>
            <a:off x="3886200" y="8686800"/>
            <a:ext cx="2971800" cy="457200"/>
          </a:xfrm>
          <a:prstGeom prst="rect">
            <a:avLst/>
          </a:prstGeom>
          <a:noFill/>
        </p:spPr>
        <p:txBody>
          <a:bodyPr lIns="91440" tIns="45720" rIns="91440" bIns="45720" anchor="b"/>
          <a:lstStyle/>
          <a:p>
            <a:pPr lvl="0" algn="r"/>
            <a:fld id="{D038279B-FC19-497E-A7D1-5ADD9CAF016F}" type="slidenum">
              <a:rPr lang="zh-CN"/>
              <a:t>*</a:t>
            </a:fld>
            <a:endParaRPr/>
          </a:p>
        </p:txBody>
      </p:sp>
      <p:sp>
        <p:nvSpPr>
          <p:cNvPr id="140" name="Rectangle 2"/>
          <p:cNvSpPr>
            <a:spLocks noGrp="true" noChangeShapeType="true"/>
          </p:cNvSpPr>
          <p:nvPr>
            <p:ph type="sldImg"/>
          </p:nvPr>
        </p:nvSpPr>
        <p:spPr>
          <a:xfrm>
            <a:off x="1143000" y="685800"/>
            <a:ext cx="4572000" cy="3429000"/>
          </a:xfrm>
          <a:prstGeom prst="rect">
            <a:avLst/>
          </a:prstGeom>
        </p:spPr>
        <p:txBody>
          <a:bodyPr lIns="91440" tIns="45720" rIns="91440" bIns="45720" anchor="t"/>
          <a:lstStyle/>
          <a:p>
            <a:pPr/>
            <a:endParaRPr sz="1400" dirty="false"/>
          </a:p>
        </p:txBody>
      </p:sp>
      <p:sp>
        <p:nvSpPr>
          <p:cNvPr id="141" name="Rectangle 3"/>
          <p:cNvSpPr>
            <a:spLocks noGrp="true" noChangeShapeType="true"/>
          </p:cNvSpPr>
          <p:nvPr>
            <p:ph type="body"/>
          </p:nvPr>
        </p:nvSpPr>
        <p:spPr>
          <a:xfrm>
            <a:off x="914400" y="4343400"/>
            <a:ext cx="5029200" cy="4114800"/>
          </a:xfrm>
          <a:prstGeom prst="rect">
            <a:avLst/>
          </a:prstGeom>
        </p:spPr>
        <p:txBody>
          <a:bodyPr lIns="91440" tIns="45720" rIns="91440" bIns="45720" anchor="t"/>
          <a:lstStyle/>
          <a:p>
            <a:pPr/>
            <a:endParaRPr sz="1400" dirty="false"/>
          </a:p>
        </p:txBody>
      </p:sp>
    </p:spTree>
  </p:cSld>
</p:notes>
</file>

<file path=ppt/notesSlides/notesSlide41.xml><?xml version="1.0" encoding="utf-8"?>
<p:notes xmlns:a="http://schemas.openxmlformats.org/drawingml/2006/main" xmlns:p="http://schemas.openxmlformats.org/presentationml/2006/main">
  <p:cSld>
    <p:spTree>
      <p:nvGrpSpPr>
        <p:cNvPr id="142" name=""/>
        <p:cNvGrpSpPr/>
        <p:nvPr/>
      </p:nvGrpSpPr>
      <p:grpSpPr>
        <a:xfrm>
          <a:off x="0" y="0"/>
          <a:ext cx="0" cy="0"/>
          <a:chOff x="0" y="0"/>
          <a:chExt cx="0" cy="0"/>
        </a:xfrm>
      </p:grpSpPr>
      <p:sp>
        <p:nvSpPr>
          <p:cNvPr id="143" name="Rectangle 7"/>
          <p:cNvSpPr txBox="true">
            <a:spLocks noGrp="true" noChangeShapeType="true"/>
          </p:cNvSpPr>
          <p:nvPr>
            <p:ph type="sldNum"/>
          </p:nvPr>
        </p:nvSpPr>
        <p:spPr>
          <a:xfrm>
            <a:off x="3886200" y="8686800"/>
            <a:ext cx="2971800" cy="457200"/>
          </a:xfrm>
          <a:prstGeom prst="rect">
            <a:avLst/>
          </a:prstGeom>
          <a:noFill/>
        </p:spPr>
        <p:txBody>
          <a:bodyPr lIns="91440" tIns="45720" rIns="91440" bIns="45720" anchor="b"/>
          <a:lstStyle/>
          <a:p>
            <a:pPr lvl="0" algn="r"/>
            <a:fld id="{D038279B-FC19-497E-A7D1-5ADD9CAF016F}" type="slidenum">
              <a:rPr lang="zh-CN"/>
              <a:t>*</a:t>
            </a:fld>
            <a:endParaRPr/>
          </a:p>
        </p:txBody>
      </p:sp>
      <p:sp>
        <p:nvSpPr>
          <p:cNvPr id="144" name="Rectangle 2"/>
          <p:cNvSpPr>
            <a:spLocks noGrp="true" noChangeShapeType="true"/>
          </p:cNvSpPr>
          <p:nvPr>
            <p:ph type="sldImg"/>
          </p:nvPr>
        </p:nvSpPr>
        <p:spPr>
          <a:xfrm>
            <a:off x="1143000" y="685800"/>
            <a:ext cx="4572000" cy="3429000"/>
          </a:xfrm>
          <a:prstGeom prst="rect">
            <a:avLst/>
          </a:prstGeom>
        </p:spPr>
        <p:txBody>
          <a:bodyPr lIns="91440" tIns="45720" rIns="91440" bIns="45720" anchor="t"/>
          <a:lstStyle/>
          <a:p>
            <a:pPr/>
            <a:endParaRPr sz="1400" dirty="false"/>
          </a:p>
        </p:txBody>
      </p:sp>
      <p:sp>
        <p:nvSpPr>
          <p:cNvPr id="145" name="Rectangle 3"/>
          <p:cNvSpPr>
            <a:spLocks noGrp="true" noChangeShapeType="true"/>
          </p:cNvSpPr>
          <p:nvPr>
            <p:ph type="body"/>
          </p:nvPr>
        </p:nvSpPr>
        <p:spPr>
          <a:xfrm>
            <a:off x="914400" y="4343400"/>
            <a:ext cx="5029200" cy="4114800"/>
          </a:xfrm>
          <a:prstGeom prst="rect">
            <a:avLst/>
          </a:prstGeom>
        </p:spPr>
        <p:txBody>
          <a:bodyPr lIns="91440" tIns="45720" rIns="91440" bIns="45720" anchor="t"/>
          <a:lstStyle/>
          <a:p>
            <a:pPr/>
            <a:endParaRPr sz="1400" dirty="false"/>
          </a:p>
        </p:txBody>
      </p:sp>
    </p:spTree>
  </p:cSld>
</p:notes>
</file>

<file path=ppt/notesSlides/notesSlide42.xml><?xml version="1.0" encoding="utf-8"?>
<p:notes xmlns:a="http://schemas.openxmlformats.org/drawingml/2006/main" xmlns:p="http://schemas.openxmlformats.org/presentationml/2006/main">
  <p:cSld>
    <p:spTree>
      <p:nvGrpSpPr>
        <p:cNvPr id="146" name=""/>
        <p:cNvGrpSpPr/>
        <p:nvPr/>
      </p:nvGrpSpPr>
      <p:grpSpPr>
        <a:xfrm>
          <a:off x="0" y="0"/>
          <a:ext cx="0" cy="0"/>
          <a:chOff x="0" y="0"/>
          <a:chExt cx="0" cy="0"/>
        </a:xfrm>
      </p:grpSpPr>
      <p:sp>
        <p:nvSpPr>
          <p:cNvPr id="147" name="Rectangle 7"/>
          <p:cNvSpPr txBox="true">
            <a:spLocks noGrp="true" noChangeShapeType="true"/>
          </p:cNvSpPr>
          <p:nvPr>
            <p:ph type="sldNum"/>
          </p:nvPr>
        </p:nvSpPr>
        <p:spPr>
          <a:xfrm>
            <a:off x="3886200" y="8686800"/>
            <a:ext cx="2971800" cy="457200"/>
          </a:xfrm>
          <a:prstGeom prst="rect">
            <a:avLst/>
          </a:prstGeom>
          <a:noFill/>
        </p:spPr>
        <p:txBody>
          <a:bodyPr lIns="91440" tIns="45720" rIns="91440" bIns="45720" anchor="b"/>
          <a:lstStyle/>
          <a:p>
            <a:pPr lvl="0" algn="r"/>
            <a:fld id="{D038279B-FC19-497E-A7D1-5ADD9CAF016F}" type="slidenum">
              <a:rPr lang="zh-CN"/>
              <a:t>*</a:t>
            </a:fld>
            <a:endParaRPr/>
          </a:p>
        </p:txBody>
      </p:sp>
      <p:sp>
        <p:nvSpPr>
          <p:cNvPr id="148" name="Rectangle 2"/>
          <p:cNvSpPr>
            <a:spLocks noGrp="true" noChangeShapeType="true"/>
          </p:cNvSpPr>
          <p:nvPr>
            <p:ph type="sldImg"/>
          </p:nvPr>
        </p:nvSpPr>
        <p:spPr>
          <a:xfrm>
            <a:off x="1143000" y="685800"/>
            <a:ext cx="4572000" cy="3429000"/>
          </a:xfrm>
          <a:prstGeom prst="rect">
            <a:avLst/>
          </a:prstGeom>
        </p:spPr>
        <p:txBody>
          <a:bodyPr lIns="91440" tIns="45720" rIns="91440" bIns="45720" anchor="t"/>
          <a:lstStyle/>
          <a:p>
            <a:pPr/>
            <a:endParaRPr sz="1400" dirty="false"/>
          </a:p>
        </p:txBody>
      </p:sp>
      <p:sp>
        <p:nvSpPr>
          <p:cNvPr id="149" name="Rectangle 3"/>
          <p:cNvSpPr>
            <a:spLocks noGrp="true" noChangeShapeType="true"/>
          </p:cNvSpPr>
          <p:nvPr>
            <p:ph type="body"/>
          </p:nvPr>
        </p:nvSpPr>
        <p:spPr>
          <a:xfrm>
            <a:off x="914400" y="4343400"/>
            <a:ext cx="5029200" cy="4114800"/>
          </a:xfrm>
          <a:prstGeom prst="rect">
            <a:avLst/>
          </a:prstGeom>
        </p:spPr>
        <p:txBody>
          <a:bodyPr lIns="91440" tIns="45720" rIns="91440" bIns="45720" anchor="t"/>
          <a:lstStyle/>
          <a:p>
            <a:pPr/>
            <a:endParaRPr sz="1400" dirty="false"/>
          </a:p>
        </p:txBody>
      </p:sp>
    </p:spTree>
  </p:cSld>
</p:notes>
</file>

<file path=ppt/notesSlides/notesSlide43.xml><?xml version="1.0" encoding="utf-8"?>
<p:notes xmlns:a="http://schemas.openxmlformats.org/drawingml/2006/main" xmlns:p="http://schemas.openxmlformats.org/presentationml/2006/main">
  <p:cSld>
    <p:spTree>
      <p:nvGrpSpPr>
        <p:cNvPr id="150" name=""/>
        <p:cNvGrpSpPr/>
        <p:nvPr/>
      </p:nvGrpSpPr>
      <p:grpSpPr>
        <a:xfrm>
          <a:off x="0" y="0"/>
          <a:ext cx="0" cy="0"/>
          <a:chOff x="0" y="0"/>
          <a:chExt cx="0" cy="0"/>
        </a:xfrm>
      </p:grpSpPr>
      <p:sp>
        <p:nvSpPr>
          <p:cNvPr id="151" name="Rectangle 7"/>
          <p:cNvSpPr txBox="true">
            <a:spLocks noGrp="true" noChangeShapeType="true"/>
          </p:cNvSpPr>
          <p:nvPr>
            <p:ph type="sldNum"/>
          </p:nvPr>
        </p:nvSpPr>
        <p:spPr>
          <a:xfrm>
            <a:off x="3886200" y="8686800"/>
            <a:ext cx="2971800" cy="457200"/>
          </a:xfrm>
          <a:prstGeom prst="rect">
            <a:avLst/>
          </a:prstGeom>
          <a:noFill/>
        </p:spPr>
        <p:txBody>
          <a:bodyPr lIns="91440" tIns="45720" rIns="91440" bIns="45720" anchor="b"/>
          <a:lstStyle/>
          <a:p>
            <a:pPr lvl="0" algn="r"/>
            <a:fld id="{D038279B-FC19-497E-A7D1-5ADD9CAF016F}" type="slidenum">
              <a:rPr lang="zh-CN"/>
              <a:t>*</a:t>
            </a:fld>
            <a:endParaRPr/>
          </a:p>
        </p:txBody>
      </p:sp>
      <p:sp>
        <p:nvSpPr>
          <p:cNvPr id="152" name="Rectangle 2"/>
          <p:cNvSpPr>
            <a:spLocks noGrp="true" noChangeShapeType="true"/>
          </p:cNvSpPr>
          <p:nvPr>
            <p:ph type="sldImg"/>
          </p:nvPr>
        </p:nvSpPr>
        <p:spPr>
          <a:xfrm>
            <a:off x="1143000" y="685800"/>
            <a:ext cx="4572000" cy="3429000"/>
          </a:xfrm>
          <a:prstGeom prst="rect">
            <a:avLst/>
          </a:prstGeom>
        </p:spPr>
        <p:txBody>
          <a:bodyPr lIns="91440" tIns="45720" rIns="91440" bIns="45720" anchor="t"/>
          <a:lstStyle/>
          <a:p>
            <a:pPr/>
            <a:endParaRPr sz="1400" dirty="false"/>
          </a:p>
        </p:txBody>
      </p:sp>
      <p:sp>
        <p:nvSpPr>
          <p:cNvPr id="153" name="Rectangle 3"/>
          <p:cNvSpPr>
            <a:spLocks noGrp="true" noChangeShapeType="true"/>
          </p:cNvSpPr>
          <p:nvPr>
            <p:ph type="body"/>
          </p:nvPr>
        </p:nvSpPr>
        <p:spPr>
          <a:xfrm>
            <a:off x="914400" y="4343400"/>
            <a:ext cx="5029200" cy="4114800"/>
          </a:xfrm>
          <a:prstGeom prst="rect">
            <a:avLst/>
          </a:prstGeom>
        </p:spPr>
        <p:txBody>
          <a:bodyPr lIns="91440" tIns="45720" rIns="91440" bIns="45720" anchor="t"/>
          <a:lstStyle/>
          <a:p>
            <a:pPr/>
            <a:endParaRPr sz="1400" dirty="false"/>
          </a:p>
        </p:txBody>
      </p:sp>
    </p:spTree>
  </p:cSld>
</p:notes>
</file>

<file path=ppt/notesSlides/notesSlide44.xml><?xml version="1.0" encoding="utf-8"?>
<p:notes xmlns:a="http://schemas.openxmlformats.org/drawingml/2006/main" xmlns:p="http://schemas.openxmlformats.org/presentationml/2006/main">
  <p:cSld>
    <p:spTree>
      <p:nvGrpSpPr>
        <p:cNvPr id="154" name=""/>
        <p:cNvGrpSpPr/>
        <p:nvPr/>
      </p:nvGrpSpPr>
      <p:grpSpPr>
        <a:xfrm>
          <a:off x="0" y="0"/>
          <a:ext cx="0" cy="0"/>
          <a:chOff x="0" y="0"/>
          <a:chExt cx="0" cy="0"/>
        </a:xfrm>
      </p:grpSpPr>
      <p:sp>
        <p:nvSpPr>
          <p:cNvPr id="155" name="Rectangle 7"/>
          <p:cNvSpPr txBox="true">
            <a:spLocks noGrp="true" noChangeShapeType="true"/>
          </p:cNvSpPr>
          <p:nvPr>
            <p:ph type="sldNum"/>
          </p:nvPr>
        </p:nvSpPr>
        <p:spPr>
          <a:xfrm>
            <a:off x="3886200" y="8686800"/>
            <a:ext cx="2971800" cy="457200"/>
          </a:xfrm>
          <a:prstGeom prst="rect">
            <a:avLst/>
          </a:prstGeom>
          <a:noFill/>
        </p:spPr>
        <p:txBody>
          <a:bodyPr lIns="91440" tIns="45720" rIns="91440" bIns="45720" anchor="b"/>
          <a:lstStyle/>
          <a:p>
            <a:pPr lvl="0" algn="r"/>
            <a:fld id="{D038279B-FC19-497E-A7D1-5ADD9CAF016F}" type="slidenum">
              <a:rPr lang="zh-CN"/>
              <a:t>*</a:t>
            </a:fld>
            <a:endParaRPr/>
          </a:p>
        </p:txBody>
      </p:sp>
      <p:sp>
        <p:nvSpPr>
          <p:cNvPr id="156" name="Rectangle 2"/>
          <p:cNvSpPr>
            <a:spLocks noGrp="true" noChangeShapeType="true"/>
          </p:cNvSpPr>
          <p:nvPr>
            <p:ph type="sldImg"/>
          </p:nvPr>
        </p:nvSpPr>
        <p:spPr>
          <a:xfrm>
            <a:off x="1143000" y="685800"/>
            <a:ext cx="4572000" cy="3429000"/>
          </a:xfrm>
          <a:prstGeom prst="rect">
            <a:avLst/>
          </a:prstGeom>
        </p:spPr>
        <p:txBody>
          <a:bodyPr lIns="91440" tIns="45720" rIns="91440" bIns="45720" anchor="t"/>
          <a:lstStyle/>
          <a:p>
            <a:pPr/>
            <a:endParaRPr sz="1400" dirty="false"/>
          </a:p>
        </p:txBody>
      </p:sp>
      <p:sp>
        <p:nvSpPr>
          <p:cNvPr id="157" name="Rectangle 3"/>
          <p:cNvSpPr>
            <a:spLocks noGrp="true" noChangeShapeType="true"/>
          </p:cNvSpPr>
          <p:nvPr>
            <p:ph type="body"/>
          </p:nvPr>
        </p:nvSpPr>
        <p:spPr>
          <a:xfrm>
            <a:off x="914400" y="4343400"/>
            <a:ext cx="5029200" cy="4114800"/>
          </a:xfrm>
          <a:prstGeom prst="rect">
            <a:avLst/>
          </a:prstGeom>
        </p:spPr>
        <p:txBody>
          <a:bodyPr lIns="91440" tIns="45720" rIns="91440" bIns="45720" anchor="t"/>
          <a:lstStyle/>
          <a:p>
            <a:pPr/>
            <a:endParaRPr sz="1400" dirty="false"/>
          </a:p>
        </p:txBody>
      </p:sp>
    </p:spTree>
  </p:cSld>
</p:notes>
</file>

<file path=ppt/notesSlides/notesSlide45.xml><?xml version="1.0" encoding="utf-8"?>
<p:notes xmlns:a="http://schemas.openxmlformats.org/drawingml/2006/main" xmlns:p="http://schemas.openxmlformats.org/presentationml/2006/main">
  <p:cSld>
    <p:spTree>
      <p:nvGrpSpPr>
        <p:cNvPr id="158" name=""/>
        <p:cNvGrpSpPr/>
        <p:nvPr/>
      </p:nvGrpSpPr>
      <p:grpSpPr>
        <a:xfrm>
          <a:off x="0" y="0"/>
          <a:ext cx="0" cy="0"/>
          <a:chOff x="0" y="0"/>
          <a:chExt cx="0" cy="0"/>
        </a:xfrm>
      </p:grpSpPr>
      <p:sp>
        <p:nvSpPr>
          <p:cNvPr id="159" name="Rectangle 7"/>
          <p:cNvSpPr txBox="true">
            <a:spLocks noGrp="true" noChangeShapeType="true"/>
          </p:cNvSpPr>
          <p:nvPr>
            <p:ph type="sldNum"/>
          </p:nvPr>
        </p:nvSpPr>
        <p:spPr>
          <a:xfrm>
            <a:off x="3886200" y="8686800"/>
            <a:ext cx="2971800" cy="457200"/>
          </a:xfrm>
          <a:prstGeom prst="rect">
            <a:avLst/>
          </a:prstGeom>
          <a:noFill/>
        </p:spPr>
        <p:txBody>
          <a:bodyPr lIns="91440" tIns="45720" rIns="91440" bIns="45720" anchor="b"/>
          <a:lstStyle/>
          <a:p>
            <a:pPr lvl="0" algn="r"/>
            <a:fld id="{D038279B-FC19-497E-A7D1-5ADD9CAF016F}" type="slidenum">
              <a:rPr lang="zh-CN"/>
              <a:t>*</a:t>
            </a:fld>
            <a:endParaRPr/>
          </a:p>
        </p:txBody>
      </p:sp>
      <p:sp>
        <p:nvSpPr>
          <p:cNvPr id="160" name="Rectangle 2"/>
          <p:cNvSpPr>
            <a:spLocks noGrp="true" noChangeShapeType="true"/>
          </p:cNvSpPr>
          <p:nvPr>
            <p:ph type="sldImg"/>
          </p:nvPr>
        </p:nvSpPr>
        <p:spPr>
          <a:xfrm>
            <a:off x="1143000" y="685800"/>
            <a:ext cx="4572000" cy="3429000"/>
          </a:xfrm>
          <a:prstGeom prst="rect">
            <a:avLst/>
          </a:prstGeom>
        </p:spPr>
        <p:txBody>
          <a:bodyPr lIns="91440" tIns="45720" rIns="91440" bIns="45720" anchor="t"/>
          <a:lstStyle/>
          <a:p>
            <a:pPr/>
            <a:endParaRPr sz="1400" dirty="false"/>
          </a:p>
        </p:txBody>
      </p:sp>
      <p:sp>
        <p:nvSpPr>
          <p:cNvPr id="161" name="Rectangle 3"/>
          <p:cNvSpPr>
            <a:spLocks noGrp="true" noChangeShapeType="true"/>
          </p:cNvSpPr>
          <p:nvPr>
            <p:ph type="body"/>
          </p:nvPr>
        </p:nvSpPr>
        <p:spPr>
          <a:xfrm>
            <a:off x="914400" y="4343400"/>
            <a:ext cx="5029200" cy="4114800"/>
          </a:xfrm>
          <a:prstGeom prst="rect">
            <a:avLst/>
          </a:prstGeom>
        </p:spPr>
        <p:txBody>
          <a:bodyPr lIns="91440" tIns="45720" rIns="91440" bIns="45720" anchor="t"/>
          <a:lstStyle/>
          <a:p>
            <a:pPr/>
            <a:endParaRPr sz="1400" dirty="false"/>
          </a:p>
        </p:txBody>
      </p:sp>
    </p:spTree>
  </p:cSld>
</p:notes>
</file>

<file path=ppt/notesSlides/notesSlide46.xml><?xml version="1.0" encoding="utf-8"?>
<p:notes xmlns:a="http://schemas.openxmlformats.org/drawingml/2006/main" xmlns:p="http://schemas.openxmlformats.org/presentationml/2006/main">
  <p:cSld>
    <p:spTree>
      <p:nvGrpSpPr>
        <p:cNvPr id="162" name=""/>
        <p:cNvGrpSpPr/>
        <p:nvPr/>
      </p:nvGrpSpPr>
      <p:grpSpPr>
        <a:xfrm>
          <a:off x="0" y="0"/>
          <a:ext cx="0" cy="0"/>
          <a:chOff x="0" y="0"/>
          <a:chExt cx="0" cy="0"/>
        </a:xfrm>
      </p:grpSpPr>
      <p:sp>
        <p:nvSpPr>
          <p:cNvPr id="163" name="Rectangle 7"/>
          <p:cNvSpPr txBox="true">
            <a:spLocks noGrp="true" noChangeShapeType="true"/>
          </p:cNvSpPr>
          <p:nvPr>
            <p:ph type="sldNum"/>
          </p:nvPr>
        </p:nvSpPr>
        <p:spPr>
          <a:xfrm>
            <a:off x="3886200" y="8686800"/>
            <a:ext cx="2971800" cy="457200"/>
          </a:xfrm>
          <a:prstGeom prst="rect">
            <a:avLst/>
          </a:prstGeom>
          <a:noFill/>
        </p:spPr>
        <p:txBody>
          <a:bodyPr lIns="91440" tIns="45720" rIns="91440" bIns="45720" anchor="b"/>
          <a:lstStyle/>
          <a:p>
            <a:pPr lvl="0" algn="r"/>
            <a:fld id="{D038279B-FC19-497E-A7D1-5ADD9CAF016F}" type="slidenum">
              <a:rPr lang="zh-CN"/>
              <a:t>*</a:t>
            </a:fld>
            <a:endParaRPr/>
          </a:p>
        </p:txBody>
      </p:sp>
      <p:sp>
        <p:nvSpPr>
          <p:cNvPr id="164" name="Rectangle 2"/>
          <p:cNvSpPr>
            <a:spLocks noGrp="true" noChangeShapeType="true"/>
          </p:cNvSpPr>
          <p:nvPr>
            <p:ph type="sldImg"/>
          </p:nvPr>
        </p:nvSpPr>
        <p:spPr>
          <a:xfrm>
            <a:off x="1143000" y="685800"/>
            <a:ext cx="4572000" cy="3429000"/>
          </a:xfrm>
          <a:prstGeom prst="rect">
            <a:avLst/>
          </a:prstGeom>
        </p:spPr>
        <p:txBody>
          <a:bodyPr lIns="91440" tIns="45720" rIns="91440" bIns="45720" anchor="t"/>
          <a:lstStyle/>
          <a:p>
            <a:pPr/>
            <a:endParaRPr sz="1400" dirty="false"/>
          </a:p>
        </p:txBody>
      </p:sp>
      <p:sp>
        <p:nvSpPr>
          <p:cNvPr id="165" name="Rectangle 3"/>
          <p:cNvSpPr>
            <a:spLocks noGrp="true" noChangeShapeType="true"/>
          </p:cNvSpPr>
          <p:nvPr>
            <p:ph type="body"/>
          </p:nvPr>
        </p:nvSpPr>
        <p:spPr>
          <a:xfrm>
            <a:off x="914400" y="4343400"/>
            <a:ext cx="5029200" cy="4114800"/>
          </a:xfrm>
          <a:prstGeom prst="rect">
            <a:avLst/>
          </a:prstGeom>
        </p:spPr>
        <p:txBody>
          <a:bodyPr lIns="91440" tIns="45720" rIns="91440" bIns="45720" anchor="t"/>
          <a:lstStyle/>
          <a:p>
            <a:pPr/>
            <a:endParaRPr sz="1400" dirty="false"/>
          </a:p>
        </p:txBody>
      </p:sp>
    </p:spTree>
  </p:cSld>
</p:notes>
</file>

<file path=ppt/notesSlides/notesSlide47.xml><?xml version="1.0" encoding="utf-8"?>
<p:notes xmlns:a="http://schemas.openxmlformats.org/drawingml/2006/main" xmlns:p="http://schemas.openxmlformats.org/presentationml/2006/main">
  <p:cSld>
    <p:spTree>
      <p:nvGrpSpPr>
        <p:cNvPr id="166" name=""/>
        <p:cNvGrpSpPr/>
        <p:nvPr/>
      </p:nvGrpSpPr>
      <p:grpSpPr>
        <a:xfrm>
          <a:off x="0" y="0"/>
          <a:ext cx="0" cy="0"/>
          <a:chOff x="0" y="0"/>
          <a:chExt cx="0" cy="0"/>
        </a:xfrm>
      </p:grpSpPr>
      <p:sp>
        <p:nvSpPr>
          <p:cNvPr id="167" name="Rectangle 7"/>
          <p:cNvSpPr txBox="true">
            <a:spLocks noGrp="true" noChangeShapeType="true"/>
          </p:cNvSpPr>
          <p:nvPr>
            <p:ph type="sldNum"/>
          </p:nvPr>
        </p:nvSpPr>
        <p:spPr>
          <a:xfrm>
            <a:off x="3886200" y="8686800"/>
            <a:ext cx="2971800" cy="457200"/>
          </a:xfrm>
          <a:prstGeom prst="rect">
            <a:avLst/>
          </a:prstGeom>
          <a:noFill/>
        </p:spPr>
        <p:txBody>
          <a:bodyPr lIns="91440" tIns="45720" rIns="91440" bIns="45720" anchor="b"/>
          <a:lstStyle/>
          <a:p>
            <a:pPr lvl="0" algn="r"/>
            <a:fld id="{D038279B-FC19-497E-A7D1-5ADD9CAF016F}" type="slidenum">
              <a:rPr lang="zh-CN"/>
              <a:t>*</a:t>
            </a:fld>
            <a:endParaRPr/>
          </a:p>
        </p:txBody>
      </p:sp>
      <p:sp>
        <p:nvSpPr>
          <p:cNvPr id="168" name="Rectangle 2"/>
          <p:cNvSpPr>
            <a:spLocks noGrp="true" noChangeShapeType="true"/>
          </p:cNvSpPr>
          <p:nvPr>
            <p:ph type="sldImg"/>
          </p:nvPr>
        </p:nvSpPr>
        <p:spPr>
          <a:xfrm>
            <a:off x="1143000" y="685800"/>
            <a:ext cx="4572000" cy="3429000"/>
          </a:xfrm>
          <a:prstGeom prst="rect">
            <a:avLst/>
          </a:prstGeom>
        </p:spPr>
        <p:txBody>
          <a:bodyPr lIns="91440" tIns="45720" rIns="91440" bIns="45720" anchor="t"/>
          <a:lstStyle/>
          <a:p>
            <a:pPr/>
            <a:endParaRPr sz="1400" dirty="false"/>
          </a:p>
        </p:txBody>
      </p:sp>
      <p:sp>
        <p:nvSpPr>
          <p:cNvPr id="169" name="Rectangle 3"/>
          <p:cNvSpPr>
            <a:spLocks noGrp="true" noChangeShapeType="true"/>
          </p:cNvSpPr>
          <p:nvPr>
            <p:ph type="body"/>
          </p:nvPr>
        </p:nvSpPr>
        <p:spPr>
          <a:xfrm>
            <a:off x="914400" y="4343400"/>
            <a:ext cx="5029200" cy="4114800"/>
          </a:xfrm>
          <a:prstGeom prst="rect">
            <a:avLst/>
          </a:prstGeom>
        </p:spPr>
        <p:txBody>
          <a:bodyPr lIns="91440" tIns="45720" rIns="91440" bIns="45720" anchor="t"/>
          <a:lstStyle/>
          <a:p>
            <a:pPr/>
            <a:endParaRPr sz="1400" dirty="false"/>
          </a:p>
        </p:txBody>
      </p:sp>
    </p:spTree>
  </p:cSld>
</p:notes>
</file>

<file path=ppt/notesSlides/notesSlide48.xml><?xml version="1.0" encoding="utf-8"?>
<p:notes xmlns:a="http://schemas.openxmlformats.org/drawingml/2006/main" xmlns:p="http://schemas.openxmlformats.org/presentationml/2006/main">
  <p:cSld>
    <p:spTree>
      <p:nvGrpSpPr>
        <p:cNvPr id="170" name=""/>
        <p:cNvGrpSpPr/>
        <p:nvPr/>
      </p:nvGrpSpPr>
      <p:grpSpPr>
        <a:xfrm>
          <a:off x="0" y="0"/>
          <a:ext cx="0" cy="0"/>
          <a:chOff x="0" y="0"/>
          <a:chExt cx="0" cy="0"/>
        </a:xfrm>
      </p:grpSpPr>
      <p:sp>
        <p:nvSpPr>
          <p:cNvPr id="171" name="Rectangle 7"/>
          <p:cNvSpPr txBox="true">
            <a:spLocks noGrp="true" noChangeShapeType="true"/>
          </p:cNvSpPr>
          <p:nvPr>
            <p:ph type="sldNum"/>
          </p:nvPr>
        </p:nvSpPr>
        <p:spPr>
          <a:xfrm>
            <a:off x="3886200" y="8686800"/>
            <a:ext cx="2971800" cy="457200"/>
          </a:xfrm>
          <a:prstGeom prst="rect">
            <a:avLst/>
          </a:prstGeom>
          <a:noFill/>
        </p:spPr>
        <p:txBody>
          <a:bodyPr lIns="91440" tIns="45720" rIns="91440" bIns="45720" anchor="b"/>
          <a:lstStyle/>
          <a:p>
            <a:pPr lvl="0" algn="r"/>
            <a:fld id="{D038279B-FC19-497E-A7D1-5ADD9CAF016F}" type="slidenum">
              <a:rPr lang="zh-CN"/>
              <a:t>*</a:t>
            </a:fld>
            <a:endParaRPr/>
          </a:p>
        </p:txBody>
      </p:sp>
      <p:sp>
        <p:nvSpPr>
          <p:cNvPr id="172" name="Rectangle 2"/>
          <p:cNvSpPr>
            <a:spLocks noGrp="true" noChangeShapeType="true"/>
          </p:cNvSpPr>
          <p:nvPr>
            <p:ph type="sldImg"/>
          </p:nvPr>
        </p:nvSpPr>
        <p:spPr>
          <a:xfrm>
            <a:off x="1143000" y="685800"/>
            <a:ext cx="4572000" cy="3429000"/>
          </a:xfrm>
          <a:prstGeom prst="rect">
            <a:avLst/>
          </a:prstGeom>
        </p:spPr>
        <p:txBody>
          <a:bodyPr lIns="91440" tIns="45720" rIns="91440" bIns="45720" anchor="t"/>
          <a:lstStyle/>
          <a:p>
            <a:pPr/>
            <a:endParaRPr sz="1400" dirty="false"/>
          </a:p>
        </p:txBody>
      </p:sp>
      <p:sp>
        <p:nvSpPr>
          <p:cNvPr id="173" name="Rectangle 3"/>
          <p:cNvSpPr>
            <a:spLocks noGrp="true" noChangeShapeType="true"/>
          </p:cNvSpPr>
          <p:nvPr>
            <p:ph type="body"/>
          </p:nvPr>
        </p:nvSpPr>
        <p:spPr>
          <a:xfrm>
            <a:off x="914400" y="4343400"/>
            <a:ext cx="5029200" cy="4114800"/>
          </a:xfrm>
          <a:prstGeom prst="rect">
            <a:avLst/>
          </a:prstGeom>
        </p:spPr>
        <p:txBody>
          <a:bodyPr lIns="91440" tIns="45720" rIns="91440" bIns="45720" anchor="t"/>
          <a:lstStyle/>
          <a:p>
            <a:pPr/>
            <a:endParaRPr sz="1400" dirty="false"/>
          </a:p>
        </p:txBody>
      </p:sp>
    </p:spTree>
  </p:cSld>
</p:notes>
</file>

<file path=ppt/notesSlides/notesSlide49.xml><?xml version="1.0" encoding="utf-8"?>
<p:notes xmlns:a="http://schemas.openxmlformats.org/drawingml/2006/main" xmlns:p="http://schemas.openxmlformats.org/presentationml/2006/main">
  <p:cSld>
    <p:spTree>
      <p:nvGrpSpPr>
        <p:cNvPr id="174" name=""/>
        <p:cNvGrpSpPr/>
        <p:nvPr/>
      </p:nvGrpSpPr>
      <p:grpSpPr>
        <a:xfrm>
          <a:off x="0" y="0"/>
          <a:ext cx="0" cy="0"/>
          <a:chOff x="0" y="0"/>
          <a:chExt cx="0" cy="0"/>
        </a:xfrm>
      </p:grpSpPr>
      <p:sp>
        <p:nvSpPr>
          <p:cNvPr id="175" name="Rectangle 7"/>
          <p:cNvSpPr txBox="true">
            <a:spLocks noGrp="true" noChangeShapeType="true"/>
          </p:cNvSpPr>
          <p:nvPr>
            <p:ph type="sldNum"/>
          </p:nvPr>
        </p:nvSpPr>
        <p:spPr>
          <a:xfrm>
            <a:off x="3886200" y="8686800"/>
            <a:ext cx="2971800" cy="457200"/>
          </a:xfrm>
          <a:prstGeom prst="rect">
            <a:avLst/>
          </a:prstGeom>
          <a:noFill/>
        </p:spPr>
        <p:txBody>
          <a:bodyPr lIns="91440" tIns="45720" rIns="91440" bIns="45720" anchor="b"/>
          <a:lstStyle/>
          <a:p>
            <a:pPr lvl="0" algn="r"/>
            <a:fld id="{D038279B-FC19-497E-A7D1-5ADD9CAF016F}" type="slidenum">
              <a:rPr lang="zh-CN"/>
              <a:t>*</a:t>
            </a:fld>
            <a:endParaRPr/>
          </a:p>
        </p:txBody>
      </p:sp>
      <p:sp>
        <p:nvSpPr>
          <p:cNvPr id="176" name="Rectangle 2"/>
          <p:cNvSpPr>
            <a:spLocks noGrp="true" noChangeShapeType="true"/>
          </p:cNvSpPr>
          <p:nvPr>
            <p:ph type="sldImg"/>
          </p:nvPr>
        </p:nvSpPr>
        <p:spPr>
          <a:xfrm>
            <a:off x="1143000" y="685800"/>
            <a:ext cx="4572000" cy="3429000"/>
          </a:xfrm>
          <a:prstGeom prst="rect">
            <a:avLst/>
          </a:prstGeom>
        </p:spPr>
        <p:txBody>
          <a:bodyPr lIns="91440" tIns="45720" rIns="91440" bIns="45720" anchor="t"/>
          <a:lstStyle/>
          <a:p>
            <a:pPr/>
            <a:endParaRPr sz="1400" dirty="false"/>
          </a:p>
        </p:txBody>
      </p:sp>
      <p:sp>
        <p:nvSpPr>
          <p:cNvPr id="177" name="Rectangle 3"/>
          <p:cNvSpPr>
            <a:spLocks noGrp="true" noChangeShapeType="true"/>
          </p:cNvSpPr>
          <p:nvPr>
            <p:ph type="body"/>
          </p:nvPr>
        </p:nvSpPr>
        <p:spPr>
          <a:xfrm>
            <a:off x="914400" y="4343400"/>
            <a:ext cx="5029200" cy="4114800"/>
          </a:xfrm>
          <a:prstGeom prst="rect">
            <a:avLst/>
          </a:prstGeom>
        </p:spPr>
        <p:txBody>
          <a:bodyPr lIns="91440" tIns="45720" rIns="91440" bIns="45720" anchor="t"/>
          <a:lstStyle/>
          <a:p>
            <a:pPr/>
            <a:endParaRPr sz="1400" dirty="false"/>
          </a:p>
        </p:txBody>
      </p:sp>
    </p:spTree>
  </p:cSld>
</p:notes>
</file>

<file path=ppt/notesSlides/notesSlide5.xml><?xml version="1.0" encoding="utf-8"?>
<p:notes xmlns:a="http://schemas.openxmlformats.org/drawingml/2006/main" xmlns:p="http://schemas.openxmlformats.org/presentationml/2006/main">
  <p:cSld>
    <p:spTree>
      <p:nvGrpSpPr>
        <p:cNvPr id="16" name=""/>
        <p:cNvGrpSpPr/>
        <p:nvPr/>
      </p:nvGrpSpPr>
      <p:grpSpPr>
        <a:xfrm>
          <a:off x="0" y="0"/>
          <a:ext cx="0" cy="0"/>
          <a:chOff x="0" y="0"/>
          <a:chExt cx="0" cy="0"/>
        </a:xfrm>
      </p:grpSpPr>
      <p:sp>
        <p:nvSpPr>
          <p:cNvPr id="17" name="Rectangle 7"/>
          <p:cNvSpPr txBox="true">
            <a:spLocks noGrp="true" noChangeShapeType="true"/>
          </p:cNvSpPr>
          <p:nvPr>
            <p:ph type="sldNum"/>
          </p:nvPr>
        </p:nvSpPr>
        <p:spPr>
          <a:xfrm>
            <a:off x="3886200" y="8686800"/>
            <a:ext cx="2971800" cy="457200"/>
          </a:xfrm>
          <a:prstGeom prst="rect">
            <a:avLst/>
          </a:prstGeom>
          <a:noFill/>
        </p:spPr>
        <p:txBody>
          <a:bodyPr lIns="91440" tIns="45720" rIns="91440" bIns="45720" anchor="b"/>
          <a:lstStyle/>
          <a:p>
            <a:pPr lvl="0" algn="r"/>
            <a:fld id="{D038279B-FC19-497E-A7D1-5ADD9CAF016F}" type="slidenum">
              <a:rPr lang="zh-CN"/>
              <a:t>*</a:t>
            </a:fld>
            <a:endParaRPr/>
          </a:p>
        </p:txBody>
      </p:sp>
      <p:sp>
        <p:nvSpPr>
          <p:cNvPr id="18" name="Rectangle 2"/>
          <p:cNvSpPr>
            <a:spLocks noGrp="true" noChangeShapeType="true"/>
          </p:cNvSpPr>
          <p:nvPr>
            <p:ph type="sldImg"/>
          </p:nvPr>
        </p:nvSpPr>
        <p:spPr>
          <a:xfrm>
            <a:off x="1143000" y="685800"/>
            <a:ext cx="4572000" cy="3429000"/>
          </a:xfrm>
          <a:prstGeom prst="rect">
            <a:avLst/>
          </a:prstGeom>
        </p:spPr>
        <p:txBody>
          <a:bodyPr lIns="91440" tIns="45720" rIns="91440" bIns="45720" anchor="t"/>
          <a:lstStyle/>
          <a:p>
            <a:pPr/>
            <a:endParaRPr sz="1400" dirty="false"/>
          </a:p>
        </p:txBody>
      </p:sp>
      <p:sp>
        <p:nvSpPr>
          <p:cNvPr id="19" name="Rectangle 3"/>
          <p:cNvSpPr>
            <a:spLocks noGrp="true" noChangeShapeType="true"/>
          </p:cNvSpPr>
          <p:nvPr>
            <p:ph type="body"/>
          </p:nvPr>
        </p:nvSpPr>
        <p:spPr>
          <a:xfrm>
            <a:off x="914400" y="4343400"/>
            <a:ext cx="5029200" cy="4114800"/>
          </a:xfrm>
          <a:prstGeom prst="rect">
            <a:avLst/>
          </a:prstGeom>
        </p:spPr>
        <p:txBody>
          <a:bodyPr lIns="91440" tIns="45720" rIns="91440" bIns="45720" anchor="t"/>
          <a:lstStyle/>
          <a:p>
            <a:pPr/>
            <a:endParaRPr sz="1400" dirty="false"/>
          </a:p>
        </p:txBody>
      </p:sp>
    </p:spTree>
  </p:cSld>
</p:notes>
</file>

<file path=ppt/notesSlides/notesSlide50.xml><?xml version="1.0" encoding="utf-8"?>
<p:notes xmlns:a="http://schemas.openxmlformats.org/drawingml/2006/main" xmlns:p="http://schemas.openxmlformats.org/presentationml/2006/main">
  <p:cSld>
    <p:spTree>
      <p:nvGrpSpPr>
        <p:cNvPr id="178" name=""/>
        <p:cNvGrpSpPr/>
        <p:nvPr/>
      </p:nvGrpSpPr>
      <p:grpSpPr>
        <a:xfrm>
          <a:off x="0" y="0"/>
          <a:ext cx="0" cy="0"/>
          <a:chOff x="0" y="0"/>
          <a:chExt cx="0" cy="0"/>
        </a:xfrm>
      </p:grpSpPr>
      <p:sp>
        <p:nvSpPr>
          <p:cNvPr id="179" name="Rectangle 7"/>
          <p:cNvSpPr txBox="true">
            <a:spLocks noGrp="true" noChangeShapeType="true"/>
          </p:cNvSpPr>
          <p:nvPr>
            <p:ph type="sldNum"/>
          </p:nvPr>
        </p:nvSpPr>
        <p:spPr>
          <a:xfrm>
            <a:off x="3886200" y="8686800"/>
            <a:ext cx="2971800" cy="457200"/>
          </a:xfrm>
          <a:prstGeom prst="rect">
            <a:avLst/>
          </a:prstGeom>
          <a:noFill/>
        </p:spPr>
        <p:txBody>
          <a:bodyPr lIns="91440" tIns="45720" rIns="91440" bIns="45720" anchor="b"/>
          <a:lstStyle/>
          <a:p>
            <a:pPr lvl="0" algn="r"/>
            <a:fld id="{D038279B-FC19-497E-A7D1-5ADD9CAF016F}" type="slidenum">
              <a:rPr lang="zh-CN"/>
              <a:t>*</a:t>
            </a:fld>
            <a:endParaRPr/>
          </a:p>
        </p:txBody>
      </p:sp>
      <p:sp>
        <p:nvSpPr>
          <p:cNvPr id="180" name="Rectangle 2"/>
          <p:cNvSpPr>
            <a:spLocks noGrp="true" noChangeShapeType="true"/>
          </p:cNvSpPr>
          <p:nvPr>
            <p:ph type="sldImg"/>
          </p:nvPr>
        </p:nvSpPr>
        <p:spPr>
          <a:xfrm>
            <a:off x="1143000" y="685800"/>
            <a:ext cx="4572000" cy="3429000"/>
          </a:xfrm>
          <a:prstGeom prst="rect">
            <a:avLst/>
          </a:prstGeom>
        </p:spPr>
        <p:txBody>
          <a:bodyPr lIns="91440" tIns="45720" rIns="91440" bIns="45720" anchor="t"/>
          <a:lstStyle/>
          <a:p>
            <a:pPr/>
            <a:endParaRPr sz="1400" dirty="false"/>
          </a:p>
        </p:txBody>
      </p:sp>
      <p:sp>
        <p:nvSpPr>
          <p:cNvPr id="181" name="Rectangle 3"/>
          <p:cNvSpPr>
            <a:spLocks noGrp="true" noChangeShapeType="true"/>
          </p:cNvSpPr>
          <p:nvPr>
            <p:ph type="body"/>
          </p:nvPr>
        </p:nvSpPr>
        <p:spPr>
          <a:xfrm>
            <a:off x="914400" y="4343400"/>
            <a:ext cx="5029200" cy="4114800"/>
          </a:xfrm>
          <a:prstGeom prst="rect">
            <a:avLst/>
          </a:prstGeom>
        </p:spPr>
        <p:txBody>
          <a:bodyPr lIns="91440" tIns="45720" rIns="91440" bIns="45720" anchor="t"/>
          <a:lstStyle/>
          <a:p>
            <a:pPr/>
            <a:endParaRPr sz="1400" dirty="false"/>
          </a:p>
        </p:txBody>
      </p:sp>
    </p:spTree>
  </p:cSld>
</p:notes>
</file>

<file path=ppt/notesSlides/notesSlide51.xml><?xml version="1.0" encoding="utf-8"?>
<p:notes xmlns:a="http://schemas.openxmlformats.org/drawingml/2006/main" xmlns:p="http://schemas.openxmlformats.org/presentationml/2006/main">
  <p:cSld>
    <p:spTree>
      <p:nvGrpSpPr>
        <p:cNvPr id="182" name=""/>
        <p:cNvGrpSpPr/>
        <p:nvPr/>
      </p:nvGrpSpPr>
      <p:grpSpPr>
        <a:xfrm>
          <a:off x="0" y="0"/>
          <a:ext cx="0" cy="0"/>
          <a:chOff x="0" y="0"/>
          <a:chExt cx="0" cy="0"/>
        </a:xfrm>
      </p:grpSpPr>
      <p:sp>
        <p:nvSpPr>
          <p:cNvPr id="183" name="Rectangle 7"/>
          <p:cNvSpPr txBox="true">
            <a:spLocks noGrp="true" noChangeShapeType="true"/>
          </p:cNvSpPr>
          <p:nvPr>
            <p:ph type="sldNum"/>
          </p:nvPr>
        </p:nvSpPr>
        <p:spPr>
          <a:xfrm>
            <a:off x="3886200" y="8686800"/>
            <a:ext cx="2971800" cy="457200"/>
          </a:xfrm>
          <a:prstGeom prst="rect">
            <a:avLst/>
          </a:prstGeom>
          <a:noFill/>
        </p:spPr>
        <p:txBody>
          <a:bodyPr lIns="91440" tIns="45720" rIns="91440" bIns="45720" anchor="b"/>
          <a:lstStyle/>
          <a:p>
            <a:pPr lvl="0" algn="r"/>
            <a:fld id="{D038279B-FC19-497E-A7D1-5ADD9CAF016F}" type="slidenum">
              <a:rPr lang="zh-CN"/>
              <a:t>*</a:t>
            </a:fld>
            <a:endParaRPr/>
          </a:p>
        </p:txBody>
      </p:sp>
      <p:sp>
        <p:nvSpPr>
          <p:cNvPr id="184" name="Rectangle 2"/>
          <p:cNvSpPr>
            <a:spLocks noGrp="true" noChangeShapeType="true"/>
          </p:cNvSpPr>
          <p:nvPr>
            <p:ph type="sldImg"/>
          </p:nvPr>
        </p:nvSpPr>
        <p:spPr>
          <a:xfrm>
            <a:off x="1143000" y="685800"/>
            <a:ext cx="4572000" cy="3429000"/>
          </a:xfrm>
          <a:prstGeom prst="rect">
            <a:avLst/>
          </a:prstGeom>
        </p:spPr>
        <p:txBody>
          <a:bodyPr lIns="91440" tIns="45720" rIns="91440" bIns="45720" anchor="t"/>
          <a:lstStyle/>
          <a:p>
            <a:pPr/>
            <a:endParaRPr sz="1400" dirty="false"/>
          </a:p>
        </p:txBody>
      </p:sp>
      <p:sp>
        <p:nvSpPr>
          <p:cNvPr id="185" name="Rectangle 3"/>
          <p:cNvSpPr>
            <a:spLocks noGrp="true" noChangeShapeType="true"/>
          </p:cNvSpPr>
          <p:nvPr>
            <p:ph type="body"/>
          </p:nvPr>
        </p:nvSpPr>
        <p:spPr>
          <a:xfrm>
            <a:off x="914400" y="4343400"/>
            <a:ext cx="5029200" cy="4114800"/>
          </a:xfrm>
          <a:prstGeom prst="rect">
            <a:avLst/>
          </a:prstGeom>
        </p:spPr>
        <p:txBody>
          <a:bodyPr lIns="91440" tIns="45720" rIns="91440" bIns="45720" anchor="t"/>
          <a:lstStyle/>
          <a:p>
            <a:pPr/>
            <a:endParaRPr sz="1400" dirty="false"/>
          </a:p>
        </p:txBody>
      </p:sp>
    </p:spTree>
  </p:cSld>
</p:notes>
</file>

<file path=ppt/notesSlides/notesSlide52.xml><?xml version="1.0" encoding="utf-8"?>
<p:notes xmlns:a="http://schemas.openxmlformats.org/drawingml/2006/main" xmlns:p="http://schemas.openxmlformats.org/presentationml/2006/main">
  <p:cSld>
    <p:spTree>
      <p:nvGrpSpPr>
        <p:cNvPr id="186" name=""/>
        <p:cNvGrpSpPr/>
        <p:nvPr/>
      </p:nvGrpSpPr>
      <p:grpSpPr>
        <a:xfrm>
          <a:off x="0" y="0"/>
          <a:ext cx="0" cy="0"/>
          <a:chOff x="0" y="0"/>
          <a:chExt cx="0" cy="0"/>
        </a:xfrm>
      </p:grpSpPr>
      <p:sp>
        <p:nvSpPr>
          <p:cNvPr id="187" name="幻灯片图像占位符 1"/>
          <p:cNvSpPr>
            <a:spLocks noGrp="true" noChangeShapeType="true"/>
          </p:cNvSpPr>
          <p:nvPr>
            <p:ph type="sldImg"/>
          </p:nvPr>
        </p:nvSpPr>
        <p:spPr>
          <a:xfrm>
            <a:off x="1143000" y="685800"/>
            <a:ext cx="4572000" cy="3429000"/>
          </a:xfrm>
          <a:prstGeom prst="rect">
            <a:avLst/>
          </a:prstGeom>
        </p:spPr>
        <p:txBody>
          <a:bodyPr lIns="91440" tIns="45720" rIns="91440" bIns="45720" anchor="t"/>
          <a:lstStyle/>
          <a:p>
            <a:pPr/>
            <a:endParaRPr sz="1400" dirty="false"/>
          </a:p>
        </p:txBody>
      </p:sp>
      <p:sp>
        <p:nvSpPr>
          <p:cNvPr id="188" name="备注占位符 2"/>
          <p:cNvSpPr>
            <a:spLocks noGrp="true" noChangeShapeType="true"/>
          </p:cNvSpPr>
          <p:nvPr>
            <p:ph type="body"/>
          </p:nvPr>
        </p:nvSpPr>
        <p:spPr>
          <a:xfrm>
            <a:off x="914400" y="4343400"/>
            <a:ext cx="5029200" cy="4114800"/>
          </a:xfrm>
          <a:prstGeom prst="rect">
            <a:avLst/>
          </a:prstGeom>
        </p:spPr>
        <p:txBody>
          <a:bodyPr lIns="91440" tIns="45720" rIns="91440" bIns="45720" anchor="t"/>
          <a:lstStyle/>
          <a:p>
            <a:pPr lvl="0"/>
            <a:r>
              <a:rPr lang="en-US"/>
              <a:t>3</a:t>
            </a:r>
            <a:endParaRPr/>
          </a:p>
        </p:txBody>
      </p:sp>
      <p:sp>
        <p:nvSpPr>
          <p:cNvPr id="189" name="幻灯片编号占位符 3"/>
          <p:cNvSpPr txBox="true">
            <a:spLocks noGrp="true" noChangeShapeType="true"/>
          </p:cNvSpPr>
          <p:nvPr>
            <p:ph type="sldNum"/>
          </p:nvPr>
        </p:nvSpPr>
        <p:spPr>
          <a:xfrm>
            <a:off x="3886200" y="8686800"/>
            <a:ext cx="2971800" cy="457200"/>
          </a:xfrm>
          <a:prstGeom prst="rect">
            <a:avLst/>
          </a:prstGeom>
          <a:noFill/>
        </p:spPr>
        <p:txBody>
          <a:bodyPr lIns="91440" tIns="45720" rIns="91440" bIns="45720" anchor="b"/>
          <a:lstStyle/>
          <a:p>
            <a:pPr lvl="0" algn="r"/>
            <a:fld id="{D038279B-FC19-497E-A7D1-5ADD9CAF016F}" type="slidenum">
              <a:rPr lang="zh-CN" sz="1200" b="false" i="false" u="none">
                <a:latin typeface="Times New Roman" pitchFamily="18"/>
              </a:rPr>
              <a:t>*</a:t>
            </a:fld>
            <a:endParaRPr/>
          </a:p>
        </p:txBody>
      </p:sp>
    </p:spTree>
  </p:cSld>
</p:notes>
</file>

<file path=ppt/notesSlides/notesSlide53.xml><?xml version="1.0" encoding="utf-8"?>
<p:notes xmlns:a="http://schemas.openxmlformats.org/drawingml/2006/main" xmlns:p="http://schemas.openxmlformats.org/presentationml/2006/main">
  <p:cSld>
    <p:spTree>
      <p:nvGrpSpPr>
        <p:cNvPr id="190" name=""/>
        <p:cNvGrpSpPr/>
        <p:nvPr/>
      </p:nvGrpSpPr>
      <p:grpSpPr>
        <a:xfrm>
          <a:off x="0" y="0"/>
          <a:ext cx="0" cy="0"/>
          <a:chOff x="0" y="0"/>
          <a:chExt cx="0" cy="0"/>
        </a:xfrm>
      </p:grpSpPr>
      <p:sp>
        <p:nvSpPr>
          <p:cNvPr id="191" name="Rectangle 7"/>
          <p:cNvSpPr txBox="true">
            <a:spLocks noGrp="true" noChangeShapeType="true"/>
          </p:cNvSpPr>
          <p:nvPr>
            <p:ph type="sldNum"/>
          </p:nvPr>
        </p:nvSpPr>
        <p:spPr>
          <a:xfrm>
            <a:off x="3886200" y="8686800"/>
            <a:ext cx="2971800" cy="457200"/>
          </a:xfrm>
          <a:prstGeom prst="rect">
            <a:avLst/>
          </a:prstGeom>
          <a:noFill/>
        </p:spPr>
        <p:txBody>
          <a:bodyPr lIns="91440" tIns="45720" rIns="91440" bIns="45720" anchor="b"/>
          <a:lstStyle/>
          <a:p>
            <a:pPr lvl="0" algn="r"/>
            <a:fld id="{D038279B-FC19-497E-A7D1-5ADD9CAF016F}" type="slidenum">
              <a:rPr lang="zh-CN"/>
              <a:t>*</a:t>
            </a:fld>
            <a:endParaRPr/>
          </a:p>
        </p:txBody>
      </p:sp>
      <p:sp>
        <p:nvSpPr>
          <p:cNvPr id="192" name="Rectangle 2"/>
          <p:cNvSpPr>
            <a:spLocks noGrp="true" noChangeShapeType="true"/>
          </p:cNvSpPr>
          <p:nvPr>
            <p:ph type="sldImg"/>
          </p:nvPr>
        </p:nvSpPr>
        <p:spPr>
          <a:xfrm>
            <a:off x="1143000" y="685800"/>
            <a:ext cx="4572000" cy="3429000"/>
          </a:xfrm>
          <a:prstGeom prst="rect">
            <a:avLst/>
          </a:prstGeom>
        </p:spPr>
        <p:txBody>
          <a:bodyPr lIns="91440" tIns="45720" rIns="91440" bIns="45720" anchor="t"/>
          <a:lstStyle/>
          <a:p>
            <a:pPr/>
            <a:endParaRPr sz="1400" dirty="false"/>
          </a:p>
        </p:txBody>
      </p:sp>
      <p:sp>
        <p:nvSpPr>
          <p:cNvPr id="193" name="Rectangle 3"/>
          <p:cNvSpPr>
            <a:spLocks noGrp="true" noChangeShapeType="true"/>
          </p:cNvSpPr>
          <p:nvPr>
            <p:ph type="body"/>
          </p:nvPr>
        </p:nvSpPr>
        <p:spPr>
          <a:xfrm>
            <a:off x="914400" y="4343400"/>
            <a:ext cx="5029200" cy="4114800"/>
          </a:xfrm>
          <a:prstGeom prst="rect">
            <a:avLst/>
          </a:prstGeom>
        </p:spPr>
        <p:txBody>
          <a:bodyPr lIns="91440" tIns="45720" rIns="91440" bIns="45720" anchor="t"/>
          <a:lstStyle/>
          <a:p>
            <a:pPr/>
            <a:endParaRPr sz="1400" dirty="false"/>
          </a:p>
        </p:txBody>
      </p:sp>
    </p:spTree>
  </p:cSld>
</p:notes>
</file>

<file path=ppt/notesSlides/notesSlide54.xml><?xml version="1.0" encoding="utf-8"?>
<p:notes xmlns:a="http://schemas.openxmlformats.org/drawingml/2006/main" xmlns:p="http://schemas.openxmlformats.org/presentationml/2006/main">
  <p:cSld>
    <p:spTree>
      <p:nvGrpSpPr>
        <p:cNvPr id="194" name=""/>
        <p:cNvGrpSpPr/>
        <p:nvPr/>
      </p:nvGrpSpPr>
      <p:grpSpPr>
        <a:xfrm>
          <a:off x="0" y="0"/>
          <a:ext cx="0" cy="0"/>
          <a:chOff x="0" y="0"/>
          <a:chExt cx="0" cy="0"/>
        </a:xfrm>
      </p:grpSpPr>
      <p:sp>
        <p:nvSpPr>
          <p:cNvPr id="195" name="Rectangle 7"/>
          <p:cNvSpPr txBox="true">
            <a:spLocks noGrp="true" noChangeShapeType="true"/>
          </p:cNvSpPr>
          <p:nvPr>
            <p:ph type="sldNum"/>
          </p:nvPr>
        </p:nvSpPr>
        <p:spPr>
          <a:xfrm>
            <a:off x="3886200" y="8686800"/>
            <a:ext cx="2971800" cy="457200"/>
          </a:xfrm>
          <a:prstGeom prst="rect">
            <a:avLst/>
          </a:prstGeom>
          <a:noFill/>
        </p:spPr>
        <p:txBody>
          <a:bodyPr lIns="91440" tIns="45720" rIns="91440" bIns="45720" anchor="b"/>
          <a:lstStyle/>
          <a:p>
            <a:pPr lvl="0" algn="r"/>
            <a:fld id="{D038279B-FC19-497E-A7D1-5ADD9CAF016F}" type="slidenum">
              <a:rPr lang="zh-CN"/>
              <a:t>*</a:t>
            </a:fld>
            <a:endParaRPr/>
          </a:p>
        </p:txBody>
      </p:sp>
      <p:sp>
        <p:nvSpPr>
          <p:cNvPr id="196" name="Rectangle 2"/>
          <p:cNvSpPr>
            <a:spLocks noGrp="true" noChangeShapeType="true"/>
          </p:cNvSpPr>
          <p:nvPr>
            <p:ph type="sldImg"/>
          </p:nvPr>
        </p:nvSpPr>
        <p:spPr>
          <a:xfrm>
            <a:off x="1143000" y="685800"/>
            <a:ext cx="4572000" cy="3429000"/>
          </a:xfrm>
          <a:prstGeom prst="rect">
            <a:avLst/>
          </a:prstGeom>
        </p:spPr>
        <p:txBody>
          <a:bodyPr lIns="91440" tIns="45720" rIns="91440" bIns="45720" anchor="t"/>
          <a:lstStyle/>
          <a:p>
            <a:pPr/>
            <a:endParaRPr sz="1400" dirty="false"/>
          </a:p>
        </p:txBody>
      </p:sp>
      <p:sp>
        <p:nvSpPr>
          <p:cNvPr id="197" name="Rectangle 3"/>
          <p:cNvSpPr>
            <a:spLocks noGrp="true" noChangeShapeType="true"/>
          </p:cNvSpPr>
          <p:nvPr>
            <p:ph type="body"/>
          </p:nvPr>
        </p:nvSpPr>
        <p:spPr>
          <a:xfrm>
            <a:off x="914400" y="4343400"/>
            <a:ext cx="5029200" cy="4114800"/>
          </a:xfrm>
          <a:prstGeom prst="rect">
            <a:avLst/>
          </a:prstGeom>
        </p:spPr>
        <p:txBody>
          <a:bodyPr lIns="91440" tIns="45720" rIns="91440" bIns="45720" anchor="t"/>
          <a:lstStyle/>
          <a:p>
            <a:pPr/>
            <a:endParaRPr sz="1400" dirty="false"/>
          </a:p>
        </p:txBody>
      </p:sp>
    </p:spTree>
  </p:cSld>
</p:notes>
</file>

<file path=ppt/notesSlides/notesSlide55.xml><?xml version="1.0" encoding="utf-8"?>
<p:notes xmlns:a="http://schemas.openxmlformats.org/drawingml/2006/main" xmlns:p="http://schemas.openxmlformats.org/presentationml/2006/main">
  <p:cSld>
    <p:spTree>
      <p:nvGrpSpPr>
        <p:cNvPr id="198" name=""/>
        <p:cNvGrpSpPr/>
        <p:nvPr/>
      </p:nvGrpSpPr>
      <p:grpSpPr>
        <a:xfrm>
          <a:off x="0" y="0"/>
          <a:ext cx="0" cy="0"/>
          <a:chOff x="0" y="0"/>
          <a:chExt cx="0" cy="0"/>
        </a:xfrm>
      </p:grpSpPr>
      <p:sp>
        <p:nvSpPr>
          <p:cNvPr id="199" name="Rectangle 7"/>
          <p:cNvSpPr txBox="true">
            <a:spLocks noGrp="true" noChangeShapeType="true"/>
          </p:cNvSpPr>
          <p:nvPr>
            <p:ph type="sldNum"/>
          </p:nvPr>
        </p:nvSpPr>
        <p:spPr>
          <a:xfrm>
            <a:off x="3886200" y="8686800"/>
            <a:ext cx="2971800" cy="457200"/>
          </a:xfrm>
          <a:prstGeom prst="rect">
            <a:avLst/>
          </a:prstGeom>
          <a:noFill/>
        </p:spPr>
        <p:txBody>
          <a:bodyPr lIns="91440" tIns="45720" rIns="91440" bIns="45720" anchor="b"/>
          <a:lstStyle/>
          <a:p>
            <a:pPr lvl="0" algn="r"/>
            <a:fld id="{D038279B-FC19-497E-A7D1-5ADD9CAF016F}" type="slidenum">
              <a:rPr lang="zh-CN"/>
              <a:t>*</a:t>
            </a:fld>
            <a:endParaRPr/>
          </a:p>
        </p:txBody>
      </p:sp>
      <p:sp>
        <p:nvSpPr>
          <p:cNvPr id="200" name="Rectangle 2"/>
          <p:cNvSpPr>
            <a:spLocks noGrp="true" noChangeShapeType="true"/>
          </p:cNvSpPr>
          <p:nvPr>
            <p:ph type="sldImg"/>
          </p:nvPr>
        </p:nvSpPr>
        <p:spPr>
          <a:xfrm>
            <a:off x="1143000" y="685800"/>
            <a:ext cx="4572000" cy="3429000"/>
          </a:xfrm>
          <a:prstGeom prst="rect">
            <a:avLst/>
          </a:prstGeom>
        </p:spPr>
        <p:txBody>
          <a:bodyPr lIns="91440" tIns="45720" rIns="91440" bIns="45720" anchor="t"/>
          <a:lstStyle/>
          <a:p>
            <a:pPr/>
            <a:endParaRPr sz="1400" dirty="false"/>
          </a:p>
        </p:txBody>
      </p:sp>
      <p:sp>
        <p:nvSpPr>
          <p:cNvPr id="201" name="Rectangle 3"/>
          <p:cNvSpPr>
            <a:spLocks noGrp="true" noChangeShapeType="true"/>
          </p:cNvSpPr>
          <p:nvPr>
            <p:ph type="body"/>
          </p:nvPr>
        </p:nvSpPr>
        <p:spPr>
          <a:xfrm>
            <a:off x="914400" y="4343400"/>
            <a:ext cx="5029200" cy="4114800"/>
          </a:xfrm>
          <a:prstGeom prst="rect">
            <a:avLst/>
          </a:prstGeom>
        </p:spPr>
        <p:txBody>
          <a:bodyPr lIns="91440" tIns="45720" rIns="91440" bIns="45720" anchor="t"/>
          <a:lstStyle/>
          <a:p>
            <a:pPr/>
            <a:endParaRPr sz="1400" dirty="false"/>
          </a:p>
        </p:txBody>
      </p:sp>
    </p:spTree>
  </p:cSld>
</p:notes>
</file>

<file path=ppt/notesSlides/notesSlide56.xml><?xml version="1.0" encoding="utf-8"?>
<p:notes xmlns:a="http://schemas.openxmlformats.org/drawingml/2006/main" xmlns:p="http://schemas.openxmlformats.org/presentationml/2006/main">
  <p:cSld>
    <p:spTree>
      <p:nvGrpSpPr>
        <p:cNvPr id="202" name=""/>
        <p:cNvGrpSpPr/>
        <p:nvPr/>
      </p:nvGrpSpPr>
      <p:grpSpPr>
        <a:xfrm>
          <a:off x="0" y="0"/>
          <a:ext cx="0" cy="0"/>
          <a:chOff x="0" y="0"/>
          <a:chExt cx="0" cy="0"/>
        </a:xfrm>
      </p:grpSpPr>
      <p:sp>
        <p:nvSpPr>
          <p:cNvPr id="203" name="Rectangle 7"/>
          <p:cNvSpPr txBox="true">
            <a:spLocks noGrp="true" noChangeShapeType="true"/>
          </p:cNvSpPr>
          <p:nvPr>
            <p:ph type="sldNum"/>
          </p:nvPr>
        </p:nvSpPr>
        <p:spPr>
          <a:xfrm>
            <a:off x="3886200" y="8686800"/>
            <a:ext cx="2971800" cy="457200"/>
          </a:xfrm>
          <a:prstGeom prst="rect">
            <a:avLst/>
          </a:prstGeom>
          <a:noFill/>
        </p:spPr>
        <p:txBody>
          <a:bodyPr lIns="91440" tIns="45720" rIns="91440" bIns="45720" anchor="b"/>
          <a:lstStyle/>
          <a:p>
            <a:pPr lvl="0" algn="r"/>
            <a:fld id="{D038279B-FC19-497E-A7D1-5ADD9CAF016F}" type="slidenum">
              <a:rPr lang="zh-CN"/>
              <a:t>*</a:t>
            </a:fld>
            <a:endParaRPr/>
          </a:p>
        </p:txBody>
      </p:sp>
      <p:sp>
        <p:nvSpPr>
          <p:cNvPr id="204" name="Rectangle 2"/>
          <p:cNvSpPr>
            <a:spLocks noGrp="true" noChangeShapeType="true"/>
          </p:cNvSpPr>
          <p:nvPr>
            <p:ph type="sldImg"/>
          </p:nvPr>
        </p:nvSpPr>
        <p:spPr>
          <a:xfrm>
            <a:off x="1143000" y="685800"/>
            <a:ext cx="4572000" cy="3429000"/>
          </a:xfrm>
          <a:prstGeom prst="rect">
            <a:avLst/>
          </a:prstGeom>
        </p:spPr>
        <p:txBody>
          <a:bodyPr lIns="91440" tIns="45720" rIns="91440" bIns="45720" anchor="t"/>
          <a:lstStyle/>
          <a:p>
            <a:pPr/>
            <a:endParaRPr sz="1400" dirty="false"/>
          </a:p>
        </p:txBody>
      </p:sp>
      <p:sp>
        <p:nvSpPr>
          <p:cNvPr id="205" name="Rectangle 3"/>
          <p:cNvSpPr>
            <a:spLocks noGrp="true" noChangeShapeType="true"/>
          </p:cNvSpPr>
          <p:nvPr>
            <p:ph type="body"/>
          </p:nvPr>
        </p:nvSpPr>
        <p:spPr>
          <a:xfrm>
            <a:off x="914400" y="4343400"/>
            <a:ext cx="5029200" cy="4114800"/>
          </a:xfrm>
          <a:prstGeom prst="rect">
            <a:avLst/>
          </a:prstGeom>
        </p:spPr>
        <p:txBody>
          <a:bodyPr lIns="91440" tIns="45720" rIns="91440" bIns="45720" anchor="t"/>
          <a:lstStyle/>
          <a:p>
            <a:pPr/>
            <a:endParaRPr sz="1400" dirty="false"/>
          </a:p>
        </p:txBody>
      </p:sp>
    </p:spTree>
  </p:cSld>
</p:notes>
</file>

<file path=ppt/notesSlides/notesSlide57.xml><?xml version="1.0" encoding="utf-8"?>
<p:notes xmlns:a="http://schemas.openxmlformats.org/drawingml/2006/main" xmlns:p="http://schemas.openxmlformats.org/presentationml/2006/main">
  <p:cSld>
    <p:spTree>
      <p:nvGrpSpPr>
        <p:cNvPr id="206" name=""/>
        <p:cNvGrpSpPr/>
        <p:nvPr/>
      </p:nvGrpSpPr>
      <p:grpSpPr>
        <a:xfrm>
          <a:off x="0" y="0"/>
          <a:ext cx="0" cy="0"/>
          <a:chOff x="0" y="0"/>
          <a:chExt cx="0" cy="0"/>
        </a:xfrm>
      </p:grpSpPr>
      <p:sp>
        <p:nvSpPr>
          <p:cNvPr id="207" name="Rectangle 7"/>
          <p:cNvSpPr txBox="true">
            <a:spLocks noGrp="true" noChangeShapeType="true"/>
          </p:cNvSpPr>
          <p:nvPr>
            <p:ph type="sldNum"/>
          </p:nvPr>
        </p:nvSpPr>
        <p:spPr>
          <a:xfrm>
            <a:off x="3886200" y="8686800"/>
            <a:ext cx="2971800" cy="457200"/>
          </a:xfrm>
          <a:prstGeom prst="rect">
            <a:avLst/>
          </a:prstGeom>
          <a:noFill/>
        </p:spPr>
        <p:txBody>
          <a:bodyPr lIns="91440" tIns="45720" rIns="91440" bIns="45720" anchor="b"/>
          <a:lstStyle/>
          <a:p>
            <a:pPr lvl="0" algn="r"/>
            <a:fld id="{D038279B-FC19-497E-A7D1-5ADD9CAF016F}" type="slidenum">
              <a:rPr lang="zh-CN"/>
              <a:t>*</a:t>
            </a:fld>
            <a:endParaRPr/>
          </a:p>
        </p:txBody>
      </p:sp>
      <p:sp>
        <p:nvSpPr>
          <p:cNvPr id="208" name="Rectangle 2"/>
          <p:cNvSpPr>
            <a:spLocks noGrp="true" noChangeShapeType="true"/>
          </p:cNvSpPr>
          <p:nvPr>
            <p:ph type="sldImg"/>
          </p:nvPr>
        </p:nvSpPr>
        <p:spPr>
          <a:xfrm>
            <a:off x="1143000" y="685800"/>
            <a:ext cx="4572000" cy="3429000"/>
          </a:xfrm>
          <a:prstGeom prst="rect">
            <a:avLst/>
          </a:prstGeom>
        </p:spPr>
        <p:txBody>
          <a:bodyPr lIns="91440" tIns="45720" rIns="91440" bIns="45720" anchor="t"/>
          <a:lstStyle/>
          <a:p>
            <a:pPr/>
            <a:endParaRPr sz="1400" dirty="false"/>
          </a:p>
        </p:txBody>
      </p:sp>
      <p:sp>
        <p:nvSpPr>
          <p:cNvPr id="209" name="Rectangle 3"/>
          <p:cNvSpPr>
            <a:spLocks noGrp="true" noChangeShapeType="true"/>
          </p:cNvSpPr>
          <p:nvPr>
            <p:ph type="body"/>
          </p:nvPr>
        </p:nvSpPr>
        <p:spPr>
          <a:xfrm>
            <a:off x="914400" y="4343400"/>
            <a:ext cx="5029200" cy="4114800"/>
          </a:xfrm>
          <a:prstGeom prst="rect">
            <a:avLst/>
          </a:prstGeom>
        </p:spPr>
        <p:txBody>
          <a:bodyPr lIns="91440" tIns="45720" rIns="91440" bIns="45720" anchor="t"/>
          <a:lstStyle/>
          <a:p>
            <a:pPr/>
            <a:endParaRPr sz="1400" dirty="false"/>
          </a:p>
        </p:txBody>
      </p:sp>
    </p:spTree>
  </p:cSld>
</p:notes>
</file>

<file path=ppt/notesSlides/notesSlide58.xml><?xml version="1.0" encoding="utf-8"?>
<p:notes xmlns:a="http://schemas.openxmlformats.org/drawingml/2006/main" xmlns:p="http://schemas.openxmlformats.org/presentationml/2006/main">
  <p:cSld>
    <p:spTree>
      <p:nvGrpSpPr>
        <p:cNvPr id="210" name=""/>
        <p:cNvGrpSpPr/>
        <p:nvPr/>
      </p:nvGrpSpPr>
      <p:grpSpPr>
        <a:xfrm>
          <a:off x="0" y="0"/>
          <a:ext cx="0" cy="0"/>
          <a:chOff x="0" y="0"/>
          <a:chExt cx="0" cy="0"/>
        </a:xfrm>
      </p:grpSpPr>
      <p:sp>
        <p:nvSpPr>
          <p:cNvPr id="211" name="Rectangle 7"/>
          <p:cNvSpPr txBox="true">
            <a:spLocks noGrp="true" noChangeShapeType="true"/>
          </p:cNvSpPr>
          <p:nvPr>
            <p:ph type="sldNum"/>
          </p:nvPr>
        </p:nvSpPr>
        <p:spPr>
          <a:xfrm>
            <a:off x="3886200" y="8686800"/>
            <a:ext cx="2971800" cy="457200"/>
          </a:xfrm>
          <a:prstGeom prst="rect">
            <a:avLst/>
          </a:prstGeom>
          <a:noFill/>
        </p:spPr>
        <p:txBody>
          <a:bodyPr lIns="91440" tIns="45720" rIns="91440" bIns="45720" anchor="b"/>
          <a:lstStyle/>
          <a:p>
            <a:pPr lvl="0" algn="r"/>
            <a:fld id="{D038279B-FC19-497E-A7D1-5ADD9CAF016F}" type="slidenum">
              <a:rPr lang="zh-CN"/>
              <a:t>*</a:t>
            </a:fld>
            <a:endParaRPr/>
          </a:p>
        </p:txBody>
      </p:sp>
      <p:sp>
        <p:nvSpPr>
          <p:cNvPr id="212" name="Rectangle 2"/>
          <p:cNvSpPr>
            <a:spLocks noGrp="true" noChangeShapeType="true"/>
          </p:cNvSpPr>
          <p:nvPr>
            <p:ph type="sldImg"/>
          </p:nvPr>
        </p:nvSpPr>
        <p:spPr>
          <a:xfrm>
            <a:off x="1143000" y="685800"/>
            <a:ext cx="4572000" cy="3429000"/>
          </a:xfrm>
          <a:prstGeom prst="rect">
            <a:avLst/>
          </a:prstGeom>
        </p:spPr>
        <p:txBody>
          <a:bodyPr lIns="91440" tIns="45720" rIns="91440" bIns="45720" anchor="t"/>
          <a:lstStyle/>
          <a:p>
            <a:pPr/>
            <a:endParaRPr sz="1400" dirty="false"/>
          </a:p>
        </p:txBody>
      </p:sp>
      <p:sp>
        <p:nvSpPr>
          <p:cNvPr id="213" name="Rectangle 3"/>
          <p:cNvSpPr>
            <a:spLocks noGrp="true" noChangeShapeType="true"/>
          </p:cNvSpPr>
          <p:nvPr>
            <p:ph type="body"/>
          </p:nvPr>
        </p:nvSpPr>
        <p:spPr>
          <a:xfrm>
            <a:off x="914400" y="4343400"/>
            <a:ext cx="5029200" cy="4114800"/>
          </a:xfrm>
          <a:prstGeom prst="rect">
            <a:avLst/>
          </a:prstGeom>
        </p:spPr>
        <p:txBody>
          <a:bodyPr lIns="91440" tIns="45720" rIns="91440" bIns="45720" anchor="t"/>
          <a:lstStyle/>
          <a:p>
            <a:pPr/>
            <a:endParaRPr sz="1400" dirty="false"/>
          </a:p>
        </p:txBody>
      </p:sp>
    </p:spTree>
  </p:cSld>
</p:notes>
</file>

<file path=ppt/notesSlides/notesSlide59.xml><?xml version="1.0" encoding="utf-8"?>
<p:notes xmlns:a="http://schemas.openxmlformats.org/drawingml/2006/main" xmlns:p="http://schemas.openxmlformats.org/presentationml/2006/main">
  <p:cSld>
    <p:spTree>
      <p:nvGrpSpPr>
        <p:cNvPr id="214" name=""/>
        <p:cNvGrpSpPr/>
        <p:nvPr/>
      </p:nvGrpSpPr>
      <p:grpSpPr>
        <a:xfrm>
          <a:off x="0" y="0"/>
          <a:ext cx="0" cy="0"/>
          <a:chOff x="0" y="0"/>
          <a:chExt cx="0" cy="0"/>
        </a:xfrm>
      </p:grpSpPr>
      <p:sp>
        <p:nvSpPr>
          <p:cNvPr id="215" name="Rectangle 7"/>
          <p:cNvSpPr txBox="true">
            <a:spLocks noGrp="true" noChangeShapeType="true"/>
          </p:cNvSpPr>
          <p:nvPr>
            <p:ph type="sldNum"/>
          </p:nvPr>
        </p:nvSpPr>
        <p:spPr>
          <a:xfrm>
            <a:off x="3886200" y="8686800"/>
            <a:ext cx="2971800" cy="457200"/>
          </a:xfrm>
          <a:prstGeom prst="rect">
            <a:avLst/>
          </a:prstGeom>
          <a:noFill/>
        </p:spPr>
        <p:txBody>
          <a:bodyPr lIns="91440" tIns="45720" rIns="91440" bIns="45720" anchor="b"/>
          <a:lstStyle/>
          <a:p>
            <a:pPr lvl="0" algn="r"/>
            <a:fld id="{D038279B-FC19-497E-A7D1-5ADD9CAF016F}" type="slidenum">
              <a:rPr lang="zh-CN"/>
              <a:t>*</a:t>
            </a:fld>
            <a:endParaRPr/>
          </a:p>
        </p:txBody>
      </p:sp>
      <p:sp>
        <p:nvSpPr>
          <p:cNvPr id="216" name="Rectangle 2"/>
          <p:cNvSpPr>
            <a:spLocks noGrp="true" noChangeShapeType="true"/>
          </p:cNvSpPr>
          <p:nvPr>
            <p:ph type="sldImg"/>
          </p:nvPr>
        </p:nvSpPr>
        <p:spPr>
          <a:xfrm>
            <a:off x="1143000" y="685800"/>
            <a:ext cx="4572000" cy="3429000"/>
          </a:xfrm>
          <a:prstGeom prst="rect">
            <a:avLst/>
          </a:prstGeom>
        </p:spPr>
        <p:txBody>
          <a:bodyPr lIns="91440" tIns="45720" rIns="91440" bIns="45720" anchor="t"/>
          <a:lstStyle/>
          <a:p>
            <a:pPr/>
            <a:endParaRPr sz="1400" dirty="false"/>
          </a:p>
        </p:txBody>
      </p:sp>
      <p:sp>
        <p:nvSpPr>
          <p:cNvPr id="217" name="Rectangle 3"/>
          <p:cNvSpPr>
            <a:spLocks noGrp="true" noChangeShapeType="true"/>
          </p:cNvSpPr>
          <p:nvPr>
            <p:ph type="body"/>
          </p:nvPr>
        </p:nvSpPr>
        <p:spPr>
          <a:xfrm>
            <a:off x="914400" y="4343400"/>
            <a:ext cx="5029200" cy="4114800"/>
          </a:xfrm>
          <a:prstGeom prst="rect">
            <a:avLst/>
          </a:prstGeom>
        </p:spPr>
        <p:txBody>
          <a:bodyPr lIns="91440" tIns="45720" rIns="91440" bIns="45720" anchor="t"/>
          <a:lstStyle/>
          <a:p>
            <a:pPr/>
            <a:endParaRPr sz="1400" dirty="false"/>
          </a:p>
        </p:txBody>
      </p:sp>
    </p:spTree>
  </p:cSld>
</p:notes>
</file>

<file path=ppt/notesSlides/notesSlide6.xml><?xml version="1.0" encoding="utf-8"?>
<p:notes xmlns:a="http://schemas.openxmlformats.org/drawingml/2006/main" xmlns:p="http://schemas.openxmlformats.org/presentationml/2006/main">
  <p:cSld>
    <p:spTree>
      <p:nvGrpSpPr>
        <p:cNvPr id="20" name=""/>
        <p:cNvGrpSpPr/>
        <p:nvPr/>
      </p:nvGrpSpPr>
      <p:grpSpPr>
        <a:xfrm>
          <a:off x="0" y="0"/>
          <a:ext cx="0" cy="0"/>
          <a:chOff x="0" y="0"/>
          <a:chExt cx="0" cy="0"/>
        </a:xfrm>
      </p:grpSpPr>
      <p:sp>
        <p:nvSpPr>
          <p:cNvPr id="21" name="Rectangle 2"/>
          <p:cNvSpPr>
            <a:spLocks noGrp="true" noChangeShapeType="true"/>
          </p:cNvSpPr>
          <p:nvPr>
            <p:ph type="sldImg"/>
          </p:nvPr>
        </p:nvSpPr>
        <p:spPr>
          <a:xfrm>
            <a:off x="1143000" y="685800"/>
            <a:ext cx="4572000" cy="3429000"/>
          </a:xfrm>
          <a:prstGeom prst="rect">
            <a:avLst/>
          </a:prstGeom>
        </p:spPr>
        <p:txBody>
          <a:bodyPr lIns="91440" tIns="45720" rIns="91440" bIns="45720" anchor="t"/>
          <a:lstStyle/>
          <a:p>
            <a:pPr/>
            <a:endParaRPr sz="1400" dirty="false"/>
          </a:p>
        </p:txBody>
      </p:sp>
      <p:sp>
        <p:nvSpPr>
          <p:cNvPr id="22" name="Rectangle 3"/>
          <p:cNvSpPr>
            <a:spLocks noGrp="true" noChangeShapeType="true"/>
          </p:cNvSpPr>
          <p:nvPr>
            <p:ph type="body"/>
          </p:nvPr>
        </p:nvSpPr>
        <p:spPr>
          <a:xfrm>
            <a:off x="914400" y="4343400"/>
            <a:ext cx="5029200" cy="4114800"/>
          </a:xfrm>
          <a:prstGeom prst="rect">
            <a:avLst/>
          </a:prstGeom>
        </p:spPr>
        <p:txBody>
          <a:bodyPr lIns="91440" tIns="45720" rIns="91440" bIns="45720" anchor="t"/>
          <a:lstStyle/>
          <a:p>
            <a:pPr/>
            <a:endParaRPr sz="1400" dirty="false"/>
          </a:p>
        </p:txBody>
      </p:sp>
    </p:spTree>
  </p:cSld>
</p:notes>
</file>

<file path=ppt/notesSlides/notesSlide60.xml><?xml version="1.0" encoding="utf-8"?>
<p:notes xmlns:a="http://schemas.openxmlformats.org/drawingml/2006/main" xmlns:p="http://schemas.openxmlformats.org/presentationml/2006/main">
  <p:cSld>
    <p:spTree>
      <p:nvGrpSpPr>
        <p:cNvPr id="218" name=""/>
        <p:cNvGrpSpPr/>
        <p:nvPr/>
      </p:nvGrpSpPr>
      <p:grpSpPr>
        <a:xfrm>
          <a:off x="0" y="0"/>
          <a:ext cx="0" cy="0"/>
          <a:chOff x="0" y="0"/>
          <a:chExt cx="0" cy="0"/>
        </a:xfrm>
      </p:grpSpPr>
      <p:sp>
        <p:nvSpPr>
          <p:cNvPr id="219" name="Rectangle 7"/>
          <p:cNvSpPr txBox="true">
            <a:spLocks noGrp="true" noChangeShapeType="true"/>
          </p:cNvSpPr>
          <p:nvPr>
            <p:ph type="sldNum"/>
          </p:nvPr>
        </p:nvSpPr>
        <p:spPr>
          <a:xfrm>
            <a:off x="3886200" y="8686800"/>
            <a:ext cx="2971800" cy="457200"/>
          </a:xfrm>
          <a:prstGeom prst="rect">
            <a:avLst/>
          </a:prstGeom>
          <a:noFill/>
        </p:spPr>
        <p:txBody>
          <a:bodyPr lIns="91440" tIns="45720" rIns="91440" bIns="45720" anchor="b"/>
          <a:lstStyle/>
          <a:p>
            <a:pPr lvl="0" algn="r"/>
            <a:fld id="{D038279B-FC19-497E-A7D1-5ADD9CAF016F}" type="slidenum">
              <a:rPr lang="zh-CN"/>
              <a:t>*</a:t>
            </a:fld>
            <a:endParaRPr/>
          </a:p>
        </p:txBody>
      </p:sp>
      <p:sp>
        <p:nvSpPr>
          <p:cNvPr id="220" name="Rectangle 2"/>
          <p:cNvSpPr>
            <a:spLocks noGrp="true" noChangeShapeType="true"/>
          </p:cNvSpPr>
          <p:nvPr>
            <p:ph type="sldImg"/>
          </p:nvPr>
        </p:nvSpPr>
        <p:spPr>
          <a:xfrm>
            <a:off x="1143000" y="685800"/>
            <a:ext cx="4572000" cy="3429000"/>
          </a:xfrm>
          <a:prstGeom prst="rect">
            <a:avLst/>
          </a:prstGeom>
        </p:spPr>
        <p:txBody>
          <a:bodyPr lIns="91440" tIns="45720" rIns="91440" bIns="45720" anchor="t"/>
          <a:lstStyle/>
          <a:p>
            <a:pPr/>
            <a:endParaRPr sz="1400" dirty="false"/>
          </a:p>
        </p:txBody>
      </p:sp>
      <p:sp>
        <p:nvSpPr>
          <p:cNvPr id="221" name="Rectangle 3"/>
          <p:cNvSpPr>
            <a:spLocks noGrp="true" noChangeShapeType="true"/>
          </p:cNvSpPr>
          <p:nvPr>
            <p:ph type="body"/>
          </p:nvPr>
        </p:nvSpPr>
        <p:spPr>
          <a:xfrm>
            <a:off x="914400" y="4343400"/>
            <a:ext cx="5029200" cy="4114800"/>
          </a:xfrm>
          <a:prstGeom prst="rect">
            <a:avLst/>
          </a:prstGeom>
        </p:spPr>
        <p:txBody>
          <a:bodyPr lIns="91440" tIns="45720" rIns="91440" bIns="45720" anchor="t"/>
          <a:lstStyle/>
          <a:p>
            <a:pPr/>
            <a:endParaRPr sz="1400" dirty="false"/>
          </a:p>
        </p:txBody>
      </p:sp>
    </p:spTree>
  </p:cSld>
</p:notes>
</file>

<file path=ppt/notesSlides/notesSlide61.xml><?xml version="1.0" encoding="utf-8"?>
<p:notes xmlns:a="http://schemas.openxmlformats.org/drawingml/2006/main" xmlns:p="http://schemas.openxmlformats.org/presentationml/2006/main">
  <p:cSld>
    <p:spTree>
      <p:nvGrpSpPr>
        <p:cNvPr id="222" name=""/>
        <p:cNvGrpSpPr/>
        <p:nvPr/>
      </p:nvGrpSpPr>
      <p:grpSpPr>
        <a:xfrm>
          <a:off x="0" y="0"/>
          <a:ext cx="0" cy="0"/>
          <a:chOff x="0" y="0"/>
          <a:chExt cx="0" cy="0"/>
        </a:xfrm>
      </p:grpSpPr>
      <p:sp>
        <p:nvSpPr>
          <p:cNvPr id="223" name="幻灯片图像占位符 1"/>
          <p:cNvSpPr>
            <a:spLocks noGrp="true" noChangeShapeType="true"/>
          </p:cNvSpPr>
          <p:nvPr>
            <p:ph type="sldImg"/>
          </p:nvPr>
        </p:nvSpPr>
        <p:spPr>
          <a:xfrm>
            <a:off x="1143000" y="685800"/>
            <a:ext cx="4572000" cy="3429000"/>
          </a:xfrm>
          <a:prstGeom prst="rect">
            <a:avLst/>
          </a:prstGeom>
        </p:spPr>
        <p:txBody>
          <a:bodyPr lIns="91440" tIns="45720" rIns="91440" bIns="45720" anchor="t"/>
          <a:lstStyle/>
          <a:p>
            <a:pPr/>
            <a:endParaRPr sz="1400" dirty="false"/>
          </a:p>
        </p:txBody>
      </p:sp>
      <p:sp>
        <p:nvSpPr>
          <p:cNvPr id="224" name="备注占位符 2"/>
          <p:cNvSpPr>
            <a:spLocks noGrp="true" noChangeShapeType="true"/>
          </p:cNvSpPr>
          <p:nvPr>
            <p:ph type="body"/>
          </p:nvPr>
        </p:nvSpPr>
        <p:spPr>
          <a:xfrm>
            <a:off x="914400" y="4343400"/>
            <a:ext cx="5029200" cy="4114800"/>
          </a:xfrm>
          <a:prstGeom prst="rect">
            <a:avLst/>
          </a:prstGeom>
        </p:spPr>
        <p:txBody>
          <a:bodyPr lIns="91440" tIns="45720" rIns="91440" bIns="45720" anchor="t"/>
          <a:lstStyle/>
          <a:p>
            <a:pPr/>
            <a:endParaRPr sz="1400" dirty="false"/>
          </a:p>
        </p:txBody>
      </p:sp>
      <p:sp>
        <p:nvSpPr>
          <p:cNvPr id="225" name="幻灯片编号占位符 3"/>
          <p:cNvSpPr txBox="true">
            <a:spLocks noGrp="true" noChangeShapeType="true"/>
          </p:cNvSpPr>
          <p:nvPr>
            <p:ph type="sldNum"/>
          </p:nvPr>
        </p:nvSpPr>
        <p:spPr>
          <a:xfrm>
            <a:off x="3886200" y="8686800"/>
            <a:ext cx="2971800" cy="457200"/>
          </a:xfrm>
          <a:prstGeom prst="rect">
            <a:avLst/>
          </a:prstGeom>
          <a:noFill/>
        </p:spPr>
        <p:txBody>
          <a:bodyPr lIns="91440" tIns="45720" rIns="91440" bIns="45720" anchor="b"/>
          <a:lstStyle/>
          <a:p>
            <a:pPr lvl="0" algn="r"/>
            <a:fld id="{D038279B-FC19-497E-A7D1-5ADD9CAF016F}" type="slidenum">
              <a:rPr lang="zh-CN" sz="1200" b="false" i="false" u="none">
                <a:latin typeface="Times New Roman" pitchFamily="18"/>
              </a:rPr>
              <a:t>*</a:t>
            </a:fld>
            <a:endParaRPr/>
          </a:p>
        </p:txBody>
      </p:sp>
    </p:spTree>
  </p:cSld>
</p:notes>
</file>

<file path=ppt/notesSlides/notesSlide62.xml><?xml version="1.0" encoding="utf-8"?>
<p:notes xmlns:a="http://schemas.openxmlformats.org/drawingml/2006/main" xmlns:p="http://schemas.openxmlformats.org/presentationml/2006/main">
  <p:cSld>
    <p:spTree>
      <p:nvGrpSpPr>
        <p:cNvPr id="226" name=""/>
        <p:cNvGrpSpPr/>
        <p:nvPr/>
      </p:nvGrpSpPr>
      <p:grpSpPr>
        <a:xfrm>
          <a:off x="0" y="0"/>
          <a:ext cx="0" cy="0"/>
          <a:chOff x="0" y="0"/>
          <a:chExt cx="0" cy="0"/>
        </a:xfrm>
      </p:grpSpPr>
      <p:sp>
        <p:nvSpPr>
          <p:cNvPr id="227" name="幻灯片图像占位符 1"/>
          <p:cNvSpPr>
            <a:spLocks noGrp="true" noChangeShapeType="true"/>
          </p:cNvSpPr>
          <p:nvPr>
            <p:ph type="sldImg"/>
          </p:nvPr>
        </p:nvSpPr>
        <p:spPr>
          <a:xfrm>
            <a:off x="1143000" y="685800"/>
            <a:ext cx="4572000" cy="3429000"/>
          </a:xfrm>
          <a:prstGeom prst="rect">
            <a:avLst/>
          </a:prstGeom>
        </p:spPr>
        <p:txBody>
          <a:bodyPr lIns="91440" tIns="45720" rIns="91440" bIns="45720" anchor="t"/>
          <a:lstStyle/>
          <a:p>
            <a:pPr/>
            <a:endParaRPr sz="1400" dirty="false"/>
          </a:p>
        </p:txBody>
      </p:sp>
      <p:sp>
        <p:nvSpPr>
          <p:cNvPr id="228" name="备注占位符 2"/>
          <p:cNvSpPr>
            <a:spLocks noGrp="true" noChangeShapeType="true"/>
          </p:cNvSpPr>
          <p:nvPr>
            <p:ph type="body"/>
          </p:nvPr>
        </p:nvSpPr>
        <p:spPr>
          <a:xfrm>
            <a:off x="914400" y="4343400"/>
            <a:ext cx="5029200" cy="4114800"/>
          </a:xfrm>
          <a:prstGeom prst="rect">
            <a:avLst/>
          </a:prstGeom>
        </p:spPr>
        <p:txBody>
          <a:bodyPr lIns="91440" tIns="45720" rIns="91440" bIns="45720" anchor="t"/>
          <a:lstStyle/>
          <a:p>
            <a:pPr/>
            <a:endParaRPr sz="1400" dirty="false"/>
          </a:p>
        </p:txBody>
      </p:sp>
      <p:sp>
        <p:nvSpPr>
          <p:cNvPr id="229" name="幻灯片编号占位符 3"/>
          <p:cNvSpPr txBox="true">
            <a:spLocks noGrp="true" noChangeShapeType="true"/>
          </p:cNvSpPr>
          <p:nvPr>
            <p:ph type="sldNum"/>
          </p:nvPr>
        </p:nvSpPr>
        <p:spPr>
          <a:xfrm>
            <a:off x="3886200" y="8686800"/>
            <a:ext cx="2971800" cy="457200"/>
          </a:xfrm>
          <a:prstGeom prst="rect">
            <a:avLst/>
          </a:prstGeom>
          <a:noFill/>
        </p:spPr>
        <p:txBody>
          <a:bodyPr lIns="91440" tIns="45720" rIns="91440" bIns="45720" anchor="b"/>
          <a:lstStyle/>
          <a:p>
            <a:pPr lvl="0" algn="r"/>
            <a:fld id="{D038279B-FC19-497E-A7D1-5ADD9CAF016F}" type="slidenum">
              <a:rPr lang="zh-CN" sz="1200" b="false" i="false" u="none">
                <a:latin typeface="Times New Roman" pitchFamily="18"/>
              </a:rPr>
              <a:t>*</a:t>
            </a:fld>
            <a:endParaRPr/>
          </a:p>
        </p:txBody>
      </p:sp>
    </p:spTree>
  </p:cSld>
</p:notes>
</file>

<file path=ppt/notesSlides/notesSlide63.xml><?xml version="1.0" encoding="utf-8"?>
<p:notes xmlns:a="http://schemas.openxmlformats.org/drawingml/2006/main" xmlns:p="http://schemas.openxmlformats.org/presentationml/2006/main">
  <p:cSld>
    <p:spTree>
      <p:nvGrpSpPr>
        <p:cNvPr id="230" name=""/>
        <p:cNvGrpSpPr/>
        <p:nvPr/>
      </p:nvGrpSpPr>
      <p:grpSpPr>
        <a:xfrm>
          <a:off x="0" y="0"/>
          <a:ext cx="0" cy="0"/>
          <a:chOff x="0" y="0"/>
          <a:chExt cx="0" cy="0"/>
        </a:xfrm>
      </p:grpSpPr>
      <p:sp>
        <p:nvSpPr>
          <p:cNvPr id="231" name="Rectangle 7"/>
          <p:cNvSpPr txBox="true">
            <a:spLocks noGrp="true" noChangeShapeType="true"/>
          </p:cNvSpPr>
          <p:nvPr>
            <p:ph type="sldNum"/>
          </p:nvPr>
        </p:nvSpPr>
        <p:spPr>
          <a:xfrm>
            <a:off x="3886200" y="8686800"/>
            <a:ext cx="2971800" cy="457200"/>
          </a:xfrm>
          <a:prstGeom prst="rect">
            <a:avLst/>
          </a:prstGeom>
          <a:noFill/>
        </p:spPr>
        <p:txBody>
          <a:bodyPr lIns="91440" tIns="45720" rIns="91440" bIns="45720" anchor="b"/>
          <a:lstStyle/>
          <a:p>
            <a:pPr lvl="0" algn="r"/>
            <a:fld id="{D038279B-FC19-497E-A7D1-5ADD9CAF016F}" type="slidenum">
              <a:rPr lang="zh-CN"/>
              <a:t>*</a:t>
            </a:fld>
            <a:endParaRPr/>
          </a:p>
        </p:txBody>
      </p:sp>
      <p:sp>
        <p:nvSpPr>
          <p:cNvPr id="232" name="Rectangle 2"/>
          <p:cNvSpPr>
            <a:spLocks noGrp="true" noChangeShapeType="true"/>
          </p:cNvSpPr>
          <p:nvPr>
            <p:ph type="sldImg"/>
          </p:nvPr>
        </p:nvSpPr>
        <p:spPr>
          <a:xfrm>
            <a:off x="1143000" y="685800"/>
            <a:ext cx="4572000" cy="3429000"/>
          </a:xfrm>
          <a:prstGeom prst="rect">
            <a:avLst/>
          </a:prstGeom>
        </p:spPr>
        <p:txBody>
          <a:bodyPr lIns="91440" tIns="45720" rIns="91440" bIns="45720" anchor="t"/>
          <a:lstStyle/>
          <a:p>
            <a:pPr/>
            <a:endParaRPr sz="1400" dirty="false"/>
          </a:p>
        </p:txBody>
      </p:sp>
      <p:sp>
        <p:nvSpPr>
          <p:cNvPr id="233" name="Rectangle 3"/>
          <p:cNvSpPr>
            <a:spLocks noGrp="true" noChangeShapeType="true"/>
          </p:cNvSpPr>
          <p:nvPr>
            <p:ph type="body"/>
          </p:nvPr>
        </p:nvSpPr>
        <p:spPr>
          <a:xfrm>
            <a:off x="914400" y="4343400"/>
            <a:ext cx="5029200" cy="4114800"/>
          </a:xfrm>
          <a:prstGeom prst="rect">
            <a:avLst/>
          </a:prstGeom>
        </p:spPr>
        <p:txBody>
          <a:bodyPr lIns="91440" tIns="45720" rIns="91440" bIns="45720" anchor="t"/>
          <a:lstStyle/>
          <a:p>
            <a:pPr/>
            <a:endParaRPr sz="1400" dirty="false"/>
          </a:p>
        </p:txBody>
      </p:sp>
    </p:spTree>
  </p:cSld>
</p:notes>
</file>

<file path=ppt/notesSlides/notesSlide64.xml><?xml version="1.0" encoding="utf-8"?>
<p:notes xmlns:a="http://schemas.openxmlformats.org/drawingml/2006/main" xmlns:p="http://schemas.openxmlformats.org/presentationml/2006/main">
  <p:cSld>
    <p:spTree>
      <p:nvGrpSpPr>
        <p:cNvPr id="234" name=""/>
        <p:cNvGrpSpPr/>
        <p:nvPr/>
      </p:nvGrpSpPr>
      <p:grpSpPr>
        <a:xfrm>
          <a:off x="0" y="0"/>
          <a:ext cx="0" cy="0"/>
          <a:chOff x="0" y="0"/>
          <a:chExt cx="0" cy="0"/>
        </a:xfrm>
      </p:grpSpPr>
      <p:sp>
        <p:nvSpPr>
          <p:cNvPr id="235" name="Rectangle 7"/>
          <p:cNvSpPr txBox="true">
            <a:spLocks noGrp="true" noChangeShapeType="true"/>
          </p:cNvSpPr>
          <p:nvPr>
            <p:ph type="sldNum"/>
          </p:nvPr>
        </p:nvSpPr>
        <p:spPr>
          <a:xfrm>
            <a:off x="3886200" y="8686800"/>
            <a:ext cx="2971800" cy="457200"/>
          </a:xfrm>
          <a:prstGeom prst="rect">
            <a:avLst/>
          </a:prstGeom>
          <a:noFill/>
        </p:spPr>
        <p:txBody>
          <a:bodyPr lIns="91440" tIns="45720" rIns="91440" bIns="45720" anchor="b"/>
          <a:lstStyle/>
          <a:p>
            <a:pPr lvl="0" algn="r"/>
            <a:fld id="{D038279B-FC19-497E-A7D1-5ADD9CAF016F}" type="slidenum">
              <a:rPr lang="zh-CN"/>
              <a:t>*</a:t>
            </a:fld>
            <a:endParaRPr/>
          </a:p>
        </p:txBody>
      </p:sp>
      <p:sp>
        <p:nvSpPr>
          <p:cNvPr id="236" name="Rectangle 2"/>
          <p:cNvSpPr>
            <a:spLocks noGrp="true" noChangeShapeType="true"/>
          </p:cNvSpPr>
          <p:nvPr>
            <p:ph type="sldImg"/>
          </p:nvPr>
        </p:nvSpPr>
        <p:spPr>
          <a:xfrm>
            <a:off x="1143000" y="685800"/>
            <a:ext cx="4572000" cy="3429000"/>
          </a:xfrm>
          <a:prstGeom prst="rect">
            <a:avLst/>
          </a:prstGeom>
        </p:spPr>
        <p:txBody>
          <a:bodyPr lIns="91440" tIns="45720" rIns="91440" bIns="45720" anchor="t"/>
          <a:lstStyle/>
          <a:p>
            <a:pPr/>
            <a:endParaRPr sz="1400" dirty="false"/>
          </a:p>
        </p:txBody>
      </p:sp>
      <p:sp>
        <p:nvSpPr>
          <p:cNvPr id="237" name="Rectangle 3"/>
          <p:cNvSpPr>
            <a:spLocks noGrp="true" noChangeShapeType="true"/>
          </p:cNvSpPr>
          <p:nvPr>
            <p:ph type="body"/>
          </p:nvPr>
        </p:nvSpPr>
        <p:spPr>
          <a:xfrm>
            <a:off x="914400" y="4343400"/>
            <a:ext cx="5029200" cy="4114800"/>
          </a:xfrm>
          <a:prstGeom prst="rect">
            <a:avLst/>
          </a:prstGeom>
        </p:spPr>
        <p:txBody>
          <a:bodyPr lIns="91440" tIns="45720" rIns="91440" bIns="45720" anchor="t"/>
          <a:lstStyle/>
          <a:p>
            <a:pPr/>
            <a:endParaRPr sz="1400" dirty="false"/>
          </a:p>
        </p:txBody>
      </p:sp>
    </p:spTree>
  </p:cSld>
</p:notes>
</file>

<file path=ppt/notesSlides/notesSlide65.xml><?xml version="1.0" encoding="utf-8"?>
<p:notes xmlns:a="http://schemas.openxmlformats.org/drawingml/2006/main" xmlns:p="http://schemas.openxmlformats.org/presentationml/2006/main">
  <p:cSld>
    <p:spTree>
      <p:nvGrpSpPr>
        <p:cNvPr id="238" name=""/>
        <p:cNvGrpSpPr/>
        <p:nvPr/>
      </p:nvGrpSpPr>
      <p:grpSpPr>
        <a:xfrm>
          <a:off x="0" y="0"/>
          <a:ext cx="0" cy="0"/>
          <a:chOff x="0" y="0"/>
          <a:chExt cx="0" cy="0"/>
        </a:xfrm>
      </p:grpSpPr>
      <p:sp>
        <p:nvSpPr>
          <p:cNvPr id="239" name="Rectangle 7"/>
          <p:cNvSpPr txBox="true">
            <a:spLocks noGrp="true" noChangeShapeType="true"/>
          </p:cNvSpPr>
          <p:nvPr>
            <p:ph type="sldNum"/>
          </p:nvPr>
        </p:nvSpPr>
        <p:spPr>
          <a:xfrm>
            <a:off x="3886200" y="8686800"/>
            <a:ext cx="2971800" cy="457200"/>
          </a:xfrm>
          <a:prstGeom prst="rect">
            <a:avLst/>
          </a:prstGeom>
          <a:noFill/>
        </p:spPr>
        <p:txBody>
          <a:bodyPr lIns="91440" tIns="45720" rIns="91440" bIns="45720" anchor="b"/>
          <a:lstStyle/>
          <a:p>
            <a:pPr lvl="0" algn="r"/>
            <a:fld id="{D038279B-FC19-497E-A7D1-5ADD9CAF016F}" type="slidenum">
              <a:rPr lang="zh-CN"/>
              <a:t>*</a:t>
            </a:fld>
            <a:endParaRPr/>
          </a:p>
        </p:txBody>
      </p:sp>
      <p:sp>
        <p:nvSpPr>
          <p:cNvPr id="240" name="Rectangle 2"/>
          <p:cNvSpPr>
            <a:spLocks noGrp="true" noChangeShapeType="true"/>
          </p:cNvSpPr>
          <p:nvPr>
            <p:ph type="sldImg"/>
          </p:nvPr>
        </p:nvSpPr>
        <p:spPr>
          <a:xfrm>
            <a:off x="1143000" y="685800"/>
            <a:ext cx="4572000" cy="3429000"/>
          </a:xfrm>
          <a:prstGeom prst="rect">
            <a:avLst/>
          </a:prstGeom>
        </p:spPr>
        <p:txBody>
          <a:bodyPr lIns="91440" tIns="45720" rIns="91440" bIns="45720" anchor="t"/>
          <a:lstStyle/>
          <a:p>
            <a:pPr/>
            <a:endParaRPr sz="1400" dirty="false"/>
          </a:p>
        </p:txBody>
      </p:sp>
      <p:sp>
        <p:nvSpPr>
          <p:cNvPr id="241" name="Rectangle 3"/>
          <p:cNvSpPr>
            <a:spLocks noGrp="true" noChangeShapeType="true"/>
          </p:cNvSpPr>
          <p:nvPr>
            <p:ph type="body"/>
          </p:nvPr>
        </p:nvSpPr>
        <p:spPr>
          <a:xfrm>
            <a:off x="914400" y="4343400"/>
            <a:ext cx="5029200" cy="4114800"/>
          </a:xfrm>
          <a:prstGeom prst="rect">
            <a:avLst/>
          </a:prstGeom>
        </p:spPr>
        <p:txBody>
          <a:bodyPr lIns="91440" tIns="45720" rIns="91440" bIns="45720" anchor="t"/>
          <a:lstStyle/>
          <a:p>
            <a:pPr/>
            <a:endParaRPr sz="1400" dirty="false"/>
          </a:p>
        </p:txBody>
      </p:sp>
    </p:spTree>
  </p:cSld>
</p:notes>
</file>

<file path=ppt/notesSlides/notesSlide66.xml><?xml version="1.0" encoding="utf-8"?>
<p:notes xmlns:a="http://schemas.openxmlformats.org/drawingml/2006/main" xmlns:p="http://schemas.openxmlformats.org/presentationml/2006/main">
  <p:cSld>
    <p:spTree>
      <p:nvGrpSpPr>
        <p:cNvPr id="242" name=""/>
        <p:cNvGrpSpPr/>
        <p:nvPr/>
      </p:nvGrpSpPr>
      <p:grpSpPr>
        <a:xfrm>
          <a:off x="0" y="0"/>
          <a:ext cx="0" cy="0"/>
          <a:chOff x="0" y="0"/>
          <a:chExt cx="0" cy="0"/>
        </a:xfrm>
      </p:grpSpPr>
      <p:sp>
        <p:nvSpPr>
          <p:cNvPr id="243" name="Rectangle 7"/>
          <p:cNvSpPr txBox="true">
            <a:spLocks noGrp="true" noChangeShapeType="true"/>
          </p:cNvSpPr>
          <p:nvPr>
            <p:ph type="sldNum"/>
          </p:nvPr>
        </p:nvSpPr>
        <p:spPr>
          <a:xfrm>
            <a:off x="3886200" y="8686800"/>
            <a:ext cx="2971800" cy="457200"/>
          </a:xfrm>
          <a:prstGeom prst="rect">
            <a:avLst/>
          </a:prstGeom>
          <a:noFill/>
        </p:spPr>
        <p:txBody>
          <a:bodyPr lIns="91440" tIns="45720" rIns="91440" bIns="45720" anchor="b"/>
          <a:lstStyle/>
          <a:p>
            <a:pPr lvl="0" algn="r"/>
            <a:fld id="{D038279B-FC19-497E-A7D1-5ADD9CAF016F}" type="slidenum">
              <a:rPr lang="zh-CN"/>
              <a:t>*</a:t>
            </a:fld>
            <a:endParaRPr/>
          </a:p>
        </p:txBody>
      </p:sp>
      <p:sp>
        <p:nvSpPr>
          <p:cNvPr id="244" name="Rectangle 2"/>
          <p:cNvSpPr>
            <a:spLocks noGrp="true" noChangeShapeType="true"/>
          </p:cNvSpPr>
          <p:nvPr>
            <p:ph type="sldImg"/>
          </p:nvPr>
        </p:nvSpPr>
        <p:spPr>
          <a:xfrm>
            <a:off x="1143000" y="685800"/>
            <a:ext cx="4572000" cy="3429000"/>
          </a:xfrm>
          <a:prstGeom prst="rect">
            <a:avLst/>
          </a:prstGeom>
        </p:spPr>
        <p:txBody>
          <a:bodyPr lIns="91440" tIns="45720" rIns="91440" bIns="45720" anchor="t"/>
          <a:lstStyle/>
          <a:p>
            <a:pPr/>
            <a:endParaRPr sz="1400" dirty="false"/>
          </a:p>
        </p:txBody>
      </p:sp>
      <p:sp>
        <p:nvSpPr>
          <p:cNvPr id="245" name="Rectangle 3"/>
          <p:cNvSpPr>
            <a:spLocks noGrp="true" noChangeShapeType="true"/>
          </p:cNvSpPr>
          <p:nvPr>
            <p:ph type="body"/>
          </p:nvPr>
        </p:nvSpPr>
        <p:spPr>
          <a:xfrm>
            <a:off x="914400" y="4343400"/>
            <a:ext cx="5029200" cy="4114800"/>
          </a:xfrm>
          <a:prstGeom prst="rect">
            <a:avLst/>
          </a:prstGeom>
        </p:spPr>
        <p:txBody>
          <a:bodyPr lIns="91440" tIns="45720" rIns="91440" bIns="45720" anchor="t"/>
          <a:lstStyle/>
          <a:p>
            <a:pPr/>
            <a:endParaRPr sz="1400" dirty="false"/>
          </a:p>
        </p:txBody>
      </p:sp>
    </p:spTree>
  </p:cSld>
</p:notes>
</file>

<file path=ppt/notesSlides/notesSlide67.xml><?xml version="1.0" encoding="utf-8"?>
<p:notes xmlns:a="http://schemas.openxmlformats.org/drawingml/2006/main" xmlns:p="http://schemas.openxmlformats.org/presentationml/2006/main">
  <p:cSld>
    <p:spTree>
      <p:nvGrpSpPr>
        <p:cNvPr id="246" name=""/>
        <p:cNvGrpSpPr/>
        <p:nvPr/>
      </p:nvGrpSpPr>
      <p:grpSpPr>
        <a:xfrm>
          <a:off x="0" y="0"/>
          <a:ext cx="0" cy="0"/>
          <a:chOff x="0" y="0"/>
          <a:chExt cx="0" cy="0"/>
        </a:xfrm>
      </p:grpSpPr>
      <p:sp>
        <p:nvSpPr>
          <p:cNvPr id="247" name="Rectangle 7"/>
          <p:cNvSpPr txBox="true">
            <a:spLocks noGrp="true" noChangeShapeType="true"/>
          </p:cNvSpPr>
          <p:nvPr>
            <p:ph type="sldNum"/>
          </p:nvPr>
        </p:nvSpPr>
        <p:spPr>
          <a:xfrm>
            <a:off x="3886200" y="8686800"/>
            <a:ext cx="2971800" cy="457200"/>
          </a:xfrm>
          <a:prstGeom prst="rect">
            <a:avLst/>
          </a:prstGeom>
          <a:noFill/>
        </p:spPr>
        <p:txBody>
          <a:bodyPr lIns="91440" tIns="45720" rIns="91440" bIns="45720" anchor="b"/>
          <a:lstStyle/>
          <a:p>
            <a:pPr lvl="0" algn="r"/>
            <a:fld id="{D038279B-FC19-497E-A7D1-5ADD9CAF016F}" type="slidenum">
              <a:rPr lang="zh-CN"/>
              <a:t>*</a:t>
            </a:fld>
            <a:endParaRPr/>
          </a:p>
        </p:txBody>
      </p:sp>
      <p:sp>
        <p:nvSpPr>
          <p:cNvPr id="248" name="Rectangle 2"/>
          <p:cNvSpPr>
            <a:spLocks noGrp="true" noChangeShapeType="true"/>
          </p:cNvSpPr>
          <p:nvPr>
            <p:ph type="sldImg"/>
          </p:nvPr>
        </p:nvSpPr>
        <p:spPr>
          <a:xfrm>
            <a:off x="1143000" y="685800"/>
            <a:ext cx="4572000" cy="3429000"/>
          </a:xfrm>
          <a:prstGeom prst="rect">
            <a:avLst/>
          </a:prstGeom>
        </p:spPr>
        <p:txBody>
          <a:bodyPr lIns="91440" tIns="45720" rIns="91440" bIns="45720" anchor="t"/>
          <a:lstStyle/>
          <a:p>
            <a:pPr/>
            <a:endParaRPr sz="1400" dirty="false"/>
          </a:p>
        </p:txBody>
      </p:sp>
      <p:sp>
        <p:nvSpPr>
          <p:cNvPr id="249" name="Rectangle 3"/>
          <p:cNvSpPr>
            <a:spLocks noGrp="true" noChangeShapeType="true"/>
          </p:cNvSpPr>
          <p:nvPr>
            <p:ph type="body"/>
          </p:nvPr>
        </p:nvSpPr>
        <p:spPr>
          <a:xfrm>
            <a:off x="914400" y="4343400"/>
            <a:ext cx="5029200" cy="4114800"/>
          </a:xfrm>
          <a:prstGeom prst="rect">
            <a:avLst/>
          </a:prstGeom>
        </p:spPr>
        <p:txBody>
          <a:bodyPr lIns="91440" tIns="45720" rIns="91440" bIns="45720" anchor="t"/>
          <a:lstStyle/>
          <a:p>
            <a:pPr lvl="0" hangingPunct="true"/>
            <a:r>
              <a:rPr lang="en-US"/>
              <a:t>F</a:t>
            </a:r>
            <a:r>
              <a:rPr lang="zh-CN"/>
              <a:t>，两个</a:t>
            </a:r>
            <a:r>
              <a:rPr lang="en-US"/>
              <a:t>opened file</a:t>
            </a:r>
            <a:r>
              <a:rPr lang="zh-CN"/>
              <a:t>独立，都从头开始读</a:t>
            </a:r>
            <a:endParaRPr/>
          </a:p>
        </p:txBody>
      </p:sp>
    </p:spTree>
  </p:cSld>
</p:notes>
</file>

<file path=ppt/notesSlides/notesSlide68.xml><?xml version="1.0" encoding="utf-8"?>
<p:notes xmlns:a="http://schemas.openxmlformats.org/drawingml/2006/main" xmlns:p="http://schemas.openxmlformats.org/presentationml/2006/main">
  <p:cSld>
    <p:spTree>
      <p:nvGrpSpPr>
        <p:cNvPr id="250" name=""/>
        <p:cNvGrpSpPr/>
        <p:nvPr/>
      </p:nvGrpSpPr>
      <p:grpSpPr>
        <a:xfrm>
          <a:off x="0" y="0"/>
          <a:ext cx="0" cy="0"/>
          <a:chOff x="0" y="0"/>
          <a:chExt cx="0" cy="0"/>
        </a:xfrm>
      </p:grpSpPr>
      <p:sp>
        <p:nvSpPr>
          <p:cNvPr id="251" name="Rectangle 7"/>
          <p:cNvSpPr txBox="true">
            <a:spLocks noGrp="true" noChangeShapeType="true"/>
          </p:cNvSpPr>
          <p:nvPr>
            <p:ph type="sldNum"/>
          </p:nvPr>
        </p:nvSpPr>
        <p:spPr>
          <a:xfrm>
            <a:off x="3886200" y="8686800"/>
            <a:ext cx="2971800" cy="457200"/>
          </a:xfrm>
          <a:prstGeom prst="rect">
            <a:avLst/>
          </a:prstGeom>
          <a:noFill/>
        </p:spPr>
        <p:txBody>
          <a:bodyPr lIns="91440" tIns="45720" rIns="91440" bIns="45720" anchor="b"/>
          <a:lstStyle/>
          <a:p>
            <a:pPr lvl="0" algn="r"/>
            <a:fld id="{D038279B-FC19-497E-A7D1-5ADD9CAF016F}" type="slidenum">
              <a:rPr lang="zh-CN"/>
              <a:t>*</a:t>
            </a:fld>
            <a:endParaRPr/>
          </a:p>
        </p:txBody>
      </p:sp>
      <p:sp>
        <p:nvSpPr>
          <p:cNvPr id="252" name="Rectangle 2"/>
          <p:cNvSpPr>
            <a:spLocks noGrp="true" noChangeShapeType="true"/>
          </p:cNvSpPr>
          <p:nvPr>
            <p:ph type="sldImg"/>
          </p:nvPr>
        </p:nvSpPr>
        <p:spPr>
          <a:xfrm>
            <a:off x="1143000" y="685800"/>
            <a:ext cx="4572000" cy="3429000"/>
          </a:xfrm>
          <a:prstGeom prst="rect">
            <a:avLst/>
          </a:prstGeom>
        </p:spPr>
        <p:txBody>
          <a:bodyPr lIns="91440" tIns="45720" rIns="91440" bIns="45720" anchor="t"/>
          <a:lstStyle/>
          <a:p>
            <a:pPr/>
            <a:endParaRPr sz="1400" dirty="false"/>
          </a:p>
        </p:txBody>
      </p:sp>
      <p:sp>
        <p:nvSpPr>
          <p:cNvPr id="253" name="Rectangle 3"/>
          <p:cNvSpPr>
            <a:spLocks noGrp="true" noChangeShapeType="true"/>
          </p:cNvSpPr>
          <p:nvPr>
            <p:ph type="body"/>
          </p:nvPr>
        </p:nvSpPr>
        <p:spPr>
          <a:xfrm>
            <a:off x="914400" y="4343400"/>
            <a:ext cx="5029200" cy="4114800"/>
          </a:xfrm>
          <a:prstGeom prst="rect">
            <a:avLst/>
          </a:prstGeom>
        </p:spPr>
        <p:txBody>
          <a:bodyPr lIns="91440" tIns="45720" rIns="91440" bIns="45720" anchor="t"/>
          <a:lstStyle/>
          <a:p>
            <a:pPr/>
            <a:endParaRPr sz="1400" dirty="false"/>
          </a:p>
        </p:txBody>
      </p:sp>
    </p:spTree>
  </p:cSld>
</p:notes>
</file>

<file path=ppt/notesSlides/notesSlide69.xml><?xml version="1.0" encoding="utf-8"?>
<p:notes xmlns:a="http://schemas.openxmlformats.org/drawingml/2006/main" xmlns:p="http://schemas.openxmlformats.org/presentationml/2006/main">
  <p:cSld>
    <p:spTree>
      <p:nvGrpSpPr>
        <p:cNvPr id="254" name=""/>
        <p:cNvGrpSpPr/>
        <p:nvPr/>
      </p:nvGrpSpPr>
      <p:grpSpPr>
        <a:xfrm>
          <a:off x="0" y="0"/>
          <a:ext cx="0" cy="0"/>
          <a:chOff x="0" y="0"/>
          <a:chExt cx="0" cy="0"/>
        </a:xfrm>
      </p:grpSpPr>
      <p:sp>
        <p:nvSpPr>
          <p:cNvPr id="255" name="Rectangle 7"/>
          <p:cNvSpPr txBox="true">
            <a:spLocks noGrp="true" noChangeShapeType="true"/>
          </p:cNvSpPr>
          <p:nvPr>
            <p:ph type="sldNum"/>
          </p:nvPr>
        </p:nvSpPr>
        <p:spPr>
          <a:xfrm>
            <a:off x="3886200" y="8686800"/>
            <a:ext cx="2971800" cy="457200"/>
          </a:xfrm>
          <a:prstGeom prst="rect">
            <a:avLst/>
          </a:prstGeom>
          <a:noFill/>
        </p:spPr>
        <p:txBody>
          <a:bodyPr lIns="91440" tIns="45720" rIns="91440" bIns="45720" anchor="b"/>
          <a:lstStyle/>
          <a:p>
            <a:pPr lvl="0" algn="r"/>
            <a:fld id="{D038279B-FC19-497E-A7D1-5ADD9CAF016F}" type="slidenum">
              <a:rPr lang="zh-CN"/>
              <a:t>*</a:t>
            </a:fld>
            <a:endParaRPr/>
          </a:p>
        </p:txBody>
      </p:sp>
      <p:sp>
        <p:nvSpPr>
          <p:cNvPr id="256" name="Rectangle 2"/>
          <p:cNvSpPr>
            <a:spLocks noGrp="true" noChangeShapeType="true"/>
          </p:cNvSpPr>
          <p:nvPr>
            <p:ph type="sldImg"/>
          </p:nvPr>
        </p:nvSpPr>
        <p:spPr>
          <a:xfrm>
            <a:off x="1143000" y="685800"/>
            <a:ext cx="4572000" cy="3429000"/>
          </a:xfrm>
          <a:prstGeom prst="rect">
            <a:avLst/>
          </a:prstGeom>
        </p:spPr>
        <p:txBody>
          <a:bodyPr lIns="91440" tIns="45720" rIns="91440" bIns="45720" anchor="t"/>
          <a:lstStyle/>
          <a:p>
            <a:pPr/>
            <a:endParaRPr sz="1400" dirty="false"/>
          </a:p>
        </p:txBody>
      </p:sp>
      <p:sp>
        <p:nvSpPr>
          <p:cNvPr id="257" name="Rectangle 3"/>
          <p:cNvSpPr>
            <a:spLocks noGrp="true" noChangeShapeType="true"/>
          </p:cNvSpPr>
          <p:nvPr>
            <p:ph type="body"/>
          </p:nvPr>
        </p:nvSpPr>
        <p:spPr>
          <a:xfrm>
            <a:off x="914400" y="4343400"/>
            <a:ext cx="5029200" cy="4114800"/>
          </a:xfrm>
          <a:prstGeom prst="rect">
            <a:avLst/>
          </a:prstGeom>
        </p:spPr>
        <p:txBody>
          <a:bodyPr lIns="91440" tIns="45720" rIns="91440" bIns="45720" anchor="t"/>
          <a:lstStyle/>
          <a:p>
            <a:pPr/>
            <a:endParaRPr sz="1400" dirty="false"/>
          </a:p>
        </p:txBody>
      </p:sp>
    </p:spTree>
  </p:cSld>
</p:notes>
</file>

<file path=ppt/notesSlides/notesSlide7.xml><?xml version="1.0" encoding="utf-8"?>
<p:notes xmlns:a="http://schemas.openxmlformats.org/drawingml/2006/main" xmlns:p="http://schemas.openxmlformats.org/presentationml/2006/main">
  <p:cSld>
    <p:spTree>
      <p:nvGrpSpPr>
        <p:cNvPr id="23" name=""/>
        <p:cNvGrpSpPr/>
        <p:nvPr/>
      </p:nvGrpSpPr>
      <p:grpSpPr>
        <a:xfrm>
          <a:off x="0" y="0"/>
          <a:ext cx="0" cy="0"/>
          <a:chOff x="0" y="0"/>
          <a:chExt cx="0" cy="0"/>
        </a:xfrm>
      </p:grpSpPr>
      <p:sp>
        <p:nvSpPr>
          <p:cNvPr id="24" name="Rectangle 2"/>
          <p:cNvSpPr>
            <a:spLocks noGrp="true" noChangeShapeType="true"/>
          </p:cNvSpPr>
          <p:nvPr>
            <p:ph type="sldImg"/>
          </p:nvPr>
        </p:nvSpPr>
        <p:spPr>
          <a:xfrm>
            <a:off x="1143000" y="685800"/>
            <a:ext cx="4572000" cy="3429000"/>
          </a:xfrm>
          <a:prstGeom prst="rect">
            <a:avLst/>
          </a:prstGeom>
        </p:spPr>
        <p:txBody>
          <a:bodyPr lIns="91440" tIns="45720" rIns="91440" bIns="45720" anchor="t"/>
          <a:lstStyle/>
          <a:p>
            <a:pPr/>
            <a:endParaRPr sz="1400" dirty="false"/>
          </a:p>
        </p:txBody>
      </p:sp>
      <p:sp>
        <p:nvSpPr>
          <p:cNvPr id="25" name="Rectangle 3"/>
          <p:cNvSpPr>
            <a:spLocks noGrp="true" noChangeShapeType="true"/>
          </p:cNvSpPr>
          <p:nvPr>
            <p:ph type="body"/>
          </p:nvPr>
        </p:nvSpPr>
        <p:spPr>
          <a:xfrm>
            <a:off x="914400" y="4343400"/>
            <a:ext cx="5029200" cy="4114800"/>
          </a:xfrm>
          <a:prstGeom prst="rect">
            <a:avLst/>
          </a:prstGeom>
        </p:spPr>
        <p:txBody>
          <a:bodyPr lIns="91440" tIns="45720" rIns="91440" bIns="45720" anchor="t"/>
          <a:lstStyle/>
          <a:p>
            <a:pPr/>
            <a:endParaRPr sz="1400" dirty="false"/>
          </a:p>
        </p:txBody>
      </p:sp>
    </p:spTree>
  </p:cSld>
</p:notes>
</file>

<file path=ppt/notesSlides/notesSlide70.xml><?xml version="1.0" encoding="utf-8"?>
<p:notes xmlns:a="http://schemas.openxmlformats.org/drawingml/2006/main" xmlns:p="http://schemas.openxmlformats.org/presentationml/2006/main">
  <p:cSld>
    <p:spTree>
      <p:nvGrpSpPr>
        <p:cNvPr id="258" name=""/>
        <p:cNvGrpSpPr/>
        <p:nvPr/>
      </p:nvGrpSpPr>
      <p:grpSpPr>
        <a:xfrm>
          <a:off x="0" y="0"/>
          <a:ext cx="0" cy="0"/>
          <a:chOff x="0" y="0"/>
          <a:chExt cx="0" cy="0"/>
        </a:xfrm>
      </p:grpSpPr>
      <p:sp>
        <p:nvSpPr>
          <p:cNvPr id="259" name="Rectangle 7"/>
          <p:cNvSpPr txBox="true">
            <a:spLocks noGrp="true" noChangeShapeType="true"/>
          </p:cNvSpPr>
          <p:nvPr>
            <p:ph type="sldNum"/>
          </p:nvPr>
        </p:nvSpPr>
        <p:spPr>
          <a:xfrm>
            <a:off x="3886200" y="8686800"/>
            <a:ext cx="2971800" cy="457200"/>
          </a:xfrm>
          <a:prstGeom prst="rect">
            <a:avLst/>
          </a:prstGeom>
          <a:noFill/>
        </p:spPr>
        <p:txBody>
          <a:bodyPr lIns="91440" tIns="45720" rIns="91440" bIns="45720" anchor="b"/>
          <a:lstStyle/>
          <a:p>
            <a:pPr lvl="0" algn="r"/>
            <a:fld id="{D038279B-FC19-497E-A7D1-5ADD9CAF016F}" type="slidenum">
              <a:rPr lang="zh-CN"/>
              <a:t>*</a:t>
            </a:fld>
            <a:endParaRPr/>
          </a:p>
        </p:txBody>
      </p:sp>
      <p:sp>
        <p:nvSpPr>
          <p:cNvPr id="260" name="Rectangle 2"/>
          <p:cNvSpPr>
            <a:spLocks noGrp="true" noChangeShapeType="true"/>
          </p:cNvSpPr>
          <p:nvPr>
            <p:ph type="sldImg"/>
          </p:nvPr>
        </p:nvSpPr>
        <p:spPr>
          <a:xfrm>
            <a:off x="1143000" y="685800"/>
            <a:ext cx="4572000" cy="3429000"/>
          </a:xfrm>
          <a:prstGeom prst="rect">
            <a:avLst/>
          </a:prstGeom>
        </p:spPr>
        <p:txBody>
          <a:bodyPr lIns="91440" tIns="45720" rIns="91440" bIns="45720" anchor="t"/>
          <a:lstStyle/>
          <a:p>
            <a:pPr/>
            <a:endParaRPr sz="1400" dirty="false"/>
          </a:p>
        </p:txBody>
      </p:sp>
      <p:sp>
        <p:nvSpPr>
          <p:cNvPr id="261" name="Rectangle 3"/>
          <p:cNvSpPr>
            <a:spLocks noGrp="true" noChangeShapeType="true"/>
          </p:cNvSpPr>
          <p:nvPr>
            <p:ph type="body"/>
          </p:nvPr>
        </p:nvSpPr>
        <p:spPr>
          <a:xfrm>
            <a:off x="914400" y="4343400"/>
            <a:ext cx="5029200" cy="4114800"/>
          </a:xfrm>
          <a:prstGeom prst="rect">
            <a:avLst/>
          </a:prstGeom>
        </p:spPr>
        <p:txBody>
          <a:bodyPr lIns="91440" tIns="45720" rIns="91440" bIns="45720" anchor="t"/>
          <a:lstStyle/>
          <a:p>
            <a:pPr lvl="0" hangingPunct="true"/>
            <a:r>
              <a:rPr lang="en-US"/>
              <a:t>o</a:t>
            </a:r>
            <a:endParaRPr/>
          </a:p>
          <a:p>
            <a:pPr lvl="0" hangingPunct="true"/>
            <a:r>
              <a:rPr lang="zh-CN"/>
              <a:t>父子进程共享同一个文件描述符，但是</a:t>
            </a:r>
            <a:r>
              <a:rPr lang="en-US"/>
              <a:t>opened file</a:t>
            </a:r>
            <a:r>
              <a:rPr lang="zh-CN"/>
              <a:t>是同一个，所以</a:t>
            </a:r>
            <a:r>
              <a:rPr lang="en-US"/>
              <a:t>pos</a:t>
            </a:r>
            <a:r>
              <a:rPr lang="zh-CN"/>
              <a:t>是同一个（</a:t>
            </a:r>
            <a:r>
              <a:rPr lang="en-US"/>
              <a:t>COW</a:t>
            </a:r>
            <a:r>
              <a:rPr lang="zh-CN"/>
              <a:t>针对</a:t>
            </a:r>
            <a:r>
              <a:rPr lang="en-US"/>
              <a:t>fd,</a:t>
            </a:r>
            <a:r>
              <a:rPr lang="zh-CN"/>
              <a:t>如果对</a:t>
            </a:r>
            <a:r>
              <a:rPr lang="en-US"/>
              <a:t>fd</a:t>
            </a:r>
            <a:r>
              <a:rPr lang="zh-CN"/>
              <a:t>的值进行修改）</a:t>
            </a:r>
            <a:endParaRPr/>
          </a:p>
        </p:txBody>
      </p:sp>
    </p:spTree>
  </p:cSld>
</p:notes>
</file>

<file path=ppt/notesSlides/notesSlide71.xml><?xml version="1.0" encoding="utf-8"?>
<p:notes xmlns:a="http://schemas.openxmlformats.org/drawingml/2006/main" xmlns:p="http://schemas.openxmlformats.org/presentationml/2006/main">
  <p:cSld>
    <p:spTree>
      <p:nvGrpSpPr>
        <p:cNvPr id="262" name=""/>
        <p:cNvGrpSpPr/>
        <p:nvPr/>
      </p:nvGrpSpPr>
      <p:grpSpPr>
        <a:xfrm>
          <a:off x="0" y="0"/>
          <a:ext cx="0" cy="0"/>
          <a:chOff x="0" y="0"/>
          <a:chExt cx="0" cy="0"/>
        </a:xfrm>
      </p:grpSpPr>
      <p:sp>
        <p:nvSpPr>
          <p:cNvPr id="263" name="Rectangle 7"/>
          <p:cNvSpPr txBox="true">
            <a:spLocks noGrp="true" noChangeShapeType="true"/>
          </p:cNvSpPr>
          <p:nvPr>
            <p:ph type="sldNum"/>
          </p:nvPr>
        </p:nvSpPr>
        <p:spPr>
          <a:xfrm>
            <a:off x="3886200" y="8686800"/>
            <a:ext cx="2971800" cy="457200"/>
          </a:xfrm>
          <a:prstGeom prst="rect">
            <a:avLst/>
          </a:prstGeom>
          <a:noFill/>
        </p:spPr>
        <p:txBody>
          <a:bodyPr lIns="91440" tIns="45720" rIns="91440" bIns="45720" anchor="b"/>
          <a:lstStyle/>
          <a:p>
            <a:pPr lvl="0" algn="r"/>
            <a:fld id="{D038279B-FC19-497E-A7D1-5ADD9CAF016F}" type="slidenum">
              <a:rPr lang="zh-CN"/>
              <a:t>*</a:t>
            </a:fld>
            <a:endParaRPr/>
          </a:p>
        </p:txBody>
      </p:sp>
      <p:sp>
        <p:nvSpPr>
          <p:cNvPr id="264" name="Rectangle 2"/>
          <p:cNvSpPr>
            <a:spLocks noGrp="true" noChangeShapeType="true"/>
          </p:cNvSpPr>
          <p:nvPr>
            <p:ph type="sldImg"/>
          </p:nvPr>
        </p:nvSpPr>
        <p:spPr>
          <a:xfrm>
            <a:off x="1143000" y="685800"/>
            <a:ext cx="4572000" cy="3429000"/>
          </a:xfrm>
          <a:prstGeom prst="rect">
            <a:avLst/>
          </a:prstGeom>
        </p:spPr>
        <p:txBody>
          <a:bodyPr lIns="91440" tIns="45720" rIns="91440" bIns="45720" anchor="t"/>
          <a:lstStyle/>
          <a:p>
            <a:pPr/>
            <a:endParaRPr sz="1400" dirty="false"/>
          </a:p>
        </p:txBody>
      </p:sp>
      <p:sp>
        <p:nvSpPr>
          <p:cNvPr id="265" name="Rectangle 3"/>
          <p:cNvSpPr>
            <a:spLocks noGrp="true" noChangeShapeType="true"/>
          </p:cNvSpPr>
          <p:nvPr>
            <p:ph type="body"/>
          </p:nvPr>
        </p:nvSpPr>
        <p:spPr>
          <a:xfrm>
            <a:off x="914400" y="4343400"/>
            <a:ext cx="5029200" cy="4114800"/>
          </a:xfrm>
          <a:prstGeom prst="rect">
            <a:avLst/>
          </a:prstGeom>
        </p:spPr>
        <p:txBody>
          <a:bodyPr lIns="91440" tIns="45720" rIns="91440" bIns="45720" anchor="t"/>
          <a:lstStyle/>
          <a:p>
            <a:pPr/>
            <a:endParaRPr sz="1400" dirty="false"/>
          </a:p>
        </p:txBody>
      </p:sp>
    </p:spTree>
  </p:cSld>
</p:notes>
</file>

<file path=ppt/notesSlides/notesSlide72.xml><?xml version="1.0" encoding="utf-8"?>
<p:notes xmlns:a="http://schemas.openxmlformats.org/drawingml/2006/main" xmlns:p="http://schemas.openxmlformats.org/presentationml/2006/main">
  <p:cSld>
    <p:spTree>
      <p:nvGrpSpPr>
        <p:cNvPr id="266" name=""/>
        <p:cNvGrpSpPr/>
        <p:nvPr/>
      </p:nvGrpSpPr>
      <p:grpSpPr>
        <a:xfrm>
          <a:off x="0" y="0"/>
          <a:ext cx="0" cy="0"/>
          <a:chOff x="0" y="0"/>
          <a:chExt cx="0" cy="0"/>
        </a:xfrm>
      </p:grpSpPr>
      <p:sp>
        <p:nvSpPr>
          <p:cNvPr id="267" name="Rectangle 7"/>
          <p:cNvSpPr txBox="true">
            <a:spLocks noGrp="true" noChangeShapeType="true"/>
          </p:cNvSpPr>
          <p:nvPr>
            <p:ph type="sldNum"/>
          </p:nvPr>
        </p:nvSpPr>
        <p:spPr>
          <a:xfrm>
            <a:off x="3886200" y="8686800"/>
            <a:ext cx="2971800" cy="457200"/>
          </a:xfrm>
          <a:prstGeom prst="rect">
            <a:avLst/>
          </a:prstGeom>
          <a:noFill/>
        </p:spPr>
        <p:txBody>
          <a:bodyPr lIns="91440" tIns="45720" rIns="91440" bIns="45720" anchor="b"/>
          <a:lstStyle/>
          <a:p>
            <a:pPr lvl="0" algn="r"/>
            <a:fld id="{D038279B-FC19-497E-A7D1-5ADD9CAF016F}" type="slidenum">
              <a:rPr lang="zh-CN"/>
              <a:t>*</a:t>
            </a:fld>
            <a:endParaRPr/>
          </a:p>
        </p:txBody>
      </p:sp>
      <p:sp>
        <p:nvSpPr>
          <p:cNvPr id="268" name="Rectangle 2"/>
          <p:cNvSpPr>
            <a:spLocks noGrp="true" noChangeShapeType="true"/>
          </p:cNvSpPr>
          <p:nvPr>
            <p:ph type="sldImg"/>
          </p:nvPr>
        </p:nvSpPr>
        <p:spPr>
          <a:xfrm>
            <a:off x="1143000" y="685800"/>
            <a:ext cx="4572000" cy="3429000"/>
          </a:xfrm>
          <a:prstGeom prst="rect">
            <a:avLst/>
          </a:prstGeom>
        </p:spPr>
        <p:txBody>
          <a:bodyPr lIns="91440" tIns="45720" rIns="91440" bIns="45720" anchor="t"/>
          <a:lstStyle/>
          <a:p>
            <a:pPr/>
            <a:endParaRPr sz="1400" dirty="false"/>
          </a:p>
        </p:txBody>
      </p:sp>
      <p:sp>
        <p:nvSpPr>
          <p:cNvPr id="269" name="Rectangle 3"/>
          <p:cNvSpPr>
            <a:spLocks noGrp="true" noChangeShapeType="true"/>
          </p:cNvSpPr>
          <p:nvPr>
            <p:ph type="body"/>
          </p:nvPr>
        </p:nvSpPr>
        <p:spPr>
          <a:xfrm>
            <a:off x="914400" y="4343400"/>
            <a:ext cx="5029200" cy="4114800"/>
          </a:xfrm>
          <a:prstGeom prst="rect">
            <a:avLst/>
          </a:prstGeom>
        </p:spPr>
        <p:txBody>
          <a:bodyPr lIns="91440" tIns="45720" rIns="91440" bIns="45720" anchor="t"/>
          <a:lstStyle/>
          <a:p>
            <a:pPr/>
            <a:endParaRPr sz="1400" dirty="false"/>
          </a:p>
        </p:txBody>
      </p:sp>
    </p:spTree>
  </p:cSld>
</p:notes>
</file>

<file path=ppt/notesSlides/notesSlide73.xml><?xml version="1.0" encoding="utf-8"?>
<p:notes xmlns:a="http://schemas.openxmlformats.org/drawingml/2006/main" xmlns:p="http://schemas.openxmlformats.org/presentationml/2006/main">
  <p:cSld>
    <p:spTree>
      <p:nvGrpSpPr>
        <p:cNvPr id="270" name=""/>
        <p:cNvGrpSpPr/>
        <p:nvPr/>
      </p:nvGrpSpPr>
      <p:grpSpPr>
        <a:xfrm>
          <a:off x="0" y="0"/>
          <a:ext cx="0" cy="0"/>
          <a:chOff x="0" y="0"/>
          <a:chExt cx="0" cy="0"/>
        </a:xfrm>
      </p:grpSpPr>
      <p:sp>
        <p:nvSpPr>
          <p:cNvPr id="271" name="Rectangle 7"/>
          <p:cNvSpPr txBox="true">
            <a:spLocks noGrp="true" noChangeShapeType="true"/>
          </p:cNvSpPr>
          <p:nvPr>
            <p:ph type="sldNum"/>
          </p:nvPr>
        </p:nvSpPr>
        <p:spPr>
          <a:xfrm>
            <a:off x="3886200" y="8686800"/>
            <a:ext cx="2971800" cy="457200"/>
          </a:xfrm>
          <a:prstGeom prst="rect">
            <a:avLst/>
          </a:prstGeom>
          <a:noFill/>
        </p:spPr>
        <p:txBody>
          <a:bodyPr lIns="91440" tIns="45720" rIns="91440" bIns="45720" anchor="b"/>
          <a:lstStyle/>
          <a:p>
            <a:pPr lvl="0" algn="r"/>
            <a:fld id="{D038279B-FC19-497E-A7D1-5ADD9CAF016F}" type="slidenum">
              <a:rPr lang="zh-CN"/>
              <a:t>*</a:t>
            </a:fld>
            <a:endParaRPr/>
          </a:p>
        </p:txBody>
      </p:sp>
      <p:sp>
        <p:nvSpPr>
          <p:cNvPr id="272" name="Rectangle 2"/>
          <p:cNvSpPr>
            <a:spLocks noGrp="true" noChangeShapeType="true"/>
          </p:cNvSpPr>
          <p:nvPr>
            <p:ph type="sldImg"/>
          </p:nvPr>
        </p:nvSpPr>
        <p:spPr>
          <a:xfrm>
            <a:off x="1143000" y="685800"/>
            <a:ext cx="4572000" cy="3429000"/>
          </a:xfrm>
          <a:prstGeom prst="rect">
            <a:avLst/>
          </a:prstGeom>
        </p:spPr>
        <p:txBody>
          <a:bodyPr lIns="91440" tIns="45720" rIns="91440" bIns="45720" anchor="t"/>
          <a:lstStyle/>
          <a:p>
            <a:pPr/>
            <a:endParaRPr sz="1400" dirty="false"/>
          </a:p>
        </p:txBody>
      </p:sp>
      <p:sp>
        <p:nvSpPr>
          <p:cNvPr id="273" name="Rectangle 3"/>
          <p:cNvSpPr>
            <a:spLocks noGrp="true" noChangeShapeType="true"/>
          </p:cNvSpPr>
          <p:nvPr>
            <p:ph type="body"/>
          </p:nvPr>
        </p:nvSpPr>
        <p:spPr>
          <a:xfrm>
            <a:off x="914400" y="4343400"/>
            <a:ext cx="5029200" cy="4114800"/>
          </a:xfrm>
          <a:prstGeom prst="rect">
            <a:avLst/>
          </a:prstGeom>
        </p:spPr>
        <p:txBody>
          <a:bodyPr lIns="91440" tIns="45720" rIns="91440" bIns="45720" anchor="t"/>
          <a:lstStyle/>
          <a:p>
            <a:pPr/>
            <a:endParaRPr sz="1400" dirty="false"/>
          </a:p>
        </p:txBody>
      </p:sp>
    </p:spTree>
  </p:cSld>
</p:notes>
</file>

<file path=ppt/notesSlides/notesSlide74.xml><?xml version="1.0" encoding="utf-8"?>
<p:notes xmlns:a="http://schemas.openxmlformats.org/drawingml/2006/main" xmlns:p="http://schemas.openxmlformats.org/presentationml/2006/main">
  <p:cSld>
    <p:spTree>
      <p:nvGrpSpPr>
        <p:cNvPr id="274" name=""/>
        <p:cNvGrpSpPr/>
        <p:nvPr/>
      </p:nvGrpSpPr>
      <p:grpSpPr>
        <a:xfrm>
          <a:off x="0" y="0"/>
          <a:ext cx="0" cy="0"/>
          <a:chOff x="0" y="0"/>
          <a:chExt cx="0" cy="0"/>
        </a:xfrm>
      </p:grpSpPr>
      <p:sp>
        <p:nvSpPr>
          <p:cNvPr id="275" name="Rectangle 7"/>
          <p:cNvSpPr txBox="true">
            <a:spLocks noGrp="true" noChangeShapeType="true"/>
          </p:cNvSpPr>
          <p:nvPr>
            <p:ph type="sldNum"/>
          </p:nvPr>
        </p:nvSpPr>
        <p:spPr>
          <a:xfrm>
            <a:off x="3886200" y="8686800"/>
            <a:ext cx="2971800" cy="457200"/>
          </a:xfrm>
          <a:prstGeom prst="rect">
            <a:avLst/>
          </a:prstGeom>
          <a:noFill/>
        </p:spPr>
        <p:txBody>
          <a:bodyPr lIns="91440" tIns="45720" rIns="91440" bIns="45720" anchor="b"/>
          <a:lstStyle/>
          <a:p>
            <a:pPr lvl="0" algn="r"/>
            <a:fld id="{D038279B-FC19-497E-A7D1-5ADD9CAF016F}" type="slidenum">
              <a:rPr lang="zh-CN"/>
              <a:t>*</a:t>
            </a:fld>
            <a:endParaRPr/>
          </a:p>
        </p:txBody>
      </p:sp>
      <p:sp>
        <p:nvSpPr>
          <p:cNvPr id="276" name="Rectangle 2"/>
          <p:cNvSpPr>
            <a:spLocks noGrp="true" noChangeShapeType="true"/>
          </p:cNvSpPr>
          <p:nvPr>
            <p:ph type="sldImg"/>
          </p:nvPr>
        </p:nvSpPr>
        <p:spPr>
          <a:xfrm>
            <a:off x="1143000" y="685800"/>
            <a:ext cx="4572000" cy="3429000"/>
          </a:xfrm>
          <a:prstGeom prst="rect">
            <a:avLst/>
          </a:prstGeom>
        </p:spPr>
        <p:txBody>
          <a:bodyPr lIns="91440" tIns="45720" rIns="91440" bIns="45720" anchor="t"/>
          <a:lstStyle/>
          <a:p>
            <a:pPr/>
            <a:endParaRPr sz="1400" dirty="false"/>
          </a:p>
        </p:txBody>
      </p:sp>
      <p:sp>
        <p:nvSpPr>
          <p:cNvPr id="277" name="Rectangle 3"/>
          <p:cNvSpPr>
            <a:spLocks noGrp="true" noChangeShapeType="true"/>
          </p:cNvSpPr>
          <p:nvPr>
            <p:ph type="body"/>
          </p:nvPr>
        </p:nvSpPr>
        <p:spPr>
          <a:xfrm>
            <a:off x="914400" y="4343400"/>
            <a:ext cx="5029200" cy="4114800"/>
          </a:xfrm>
          <a:prstGeom prst="rect">
            <a:avLst/>
          </a:prstGeom>
        </p:spPr>
        <p:txBody>
          <a:bodyPr lIns="91440" tIns="45720" rIns="91440" bIns="45720" anchor="t"/>
          <a:lstStyle/>
          <a:p>
            <a:pPr/>
            <a:endParaRPr sz="1400" dirty="false"/>
          </a:p>
        </p:txBody>
      </p:sp>
    </p:spTree>
  </p:cSld>
</p:notes>
</file>

<file path=ppt/notesSlides/notesSlide75.xml><?xml version="1.0" encoding="utf-8"?>
<p:notes xmlns:a="http://schemas.openxmlformats.org/drawingml/2006/main" xmlns:p="http://schemas.openxmlformats.org/presentationml/2006/main">
  <p:cSld>
    <p:spTree>
      <p:nvGrpSpPr>
        <p:cNvPr id="278" name=""/>
        <p:cNvGrpSpPr/>
        <p:nvPr/>
      </p:nvGrpSpPr>
      <p:grpSpPr>
        <a:xfrm>
          <a:off x="0" y="0"/>
          <a:ext cx="0" cy="0"/>
          <a:chOff x="0" y="0"/>
          <a:chExt cx="0" cy="0"/>
        </a:xfrm>
      </p:grpSpPr>
      <p:sp>
        <p:nvSpPr>
          <p:cNvPr id="279" name="Rectangle 7"/>
          <p:cNvSpPr txBox="true">
            <a:spLocks noGrp="true" noChangeShapeType="true"/>
          </p:cNvSpPr>
          <p:nvPr>
            <p:ph type="sldNum"/>
          </p:nvPr>
        </p:nvSpPr>
        <p:spPr>
          <a:xfrm>
            <a:off x="3886200" y="8686800"/>
            <a:ext cx="2971800" cy="457200"/>
          </a:xfrm>
          <a:prstGeom prst="rect">
            <a:avLst/>
          </a:prstGeom>
          <a:noFill/>
        </p:spPr>
        <p:txBody>
          <a:bodyPr lIns="91440" tIns="45720" rIns="91440" bIns="45720" anchor="b"/>
          <a:lstStyle/>
          <a:p>
            <a:pPr lvl="0" algn="r"/>
            <a:fld id="{D038279B-FC19-497E-A7D1-5ADD9CAF016F}" type="slidenum">
              <a:rPr lang="zh-CN"/>
              <a:t>*</a:t>
            </a:fld>
            <a:endParaRPr/>
          </a:p>
        </p:txBody>
      </p:sp>
      <p:sp>
        <p:nvSpPr>
          <p:cNvPr id="280" name="Rectangle 2"/>
          <p:cNvSpPr>
            <a:spLocks noGrp="true" noChangeShapeType="true"/>
          </p:cNvSpPr>
          <p:nvPr>
            <p:ph type="sldImg"/>
          </p:nvPr>
        </p:nvSpPr>
        <p:spPr>
          <a:xfrm>
            <a:off x="1143000" y="685800"/>
            <a:ext cx="4572000" cy="3429000"/>
          </a:xfrm>
          <a:prstGeom prst="rect">
            <a:avLst/>
          </a:prstGeom>
        </p:spPr>
        <p:txBody>
          <a:bodyPr lIns="91440" tIns="45720" rIns="91440" bIns="45720" anchor="t"/>
          <a:lstStyle/>
          <a:p>
            <a:pPr/>
            <a:endParaRPr sz="1400" dirty="false"/>
          </a:p>
        </p:txBody>
      </p:sp>
      <p:sp>
        <p:nvSpPr>
          <p:cNvPr id="281" name="Rectangle 3"/>
          <p:cNvSpPr>
            <a:spLocks noGrp="true" noChangeShapeType="true"/>
          </p:cNvSpPr>
          <p:nvPr>
            <p:ph type="body"/>
          </p:nvPr>
        </p:nvSpPr>
        <p:spPr>
          <a:xfrm>
            <a:off x="914400" y="4343400"/>
            <a:ext cx="5029200" cy="4114800"/>
          </a:xfrm>
          <a:prstGeom prst="rect">
            <a:avLst/>
          </a:prstGeom>
        </p:spPr>
        <p:txBody>
          <a:bodyPr lIns="91440" tIns="45720" rIns="91440" bIns="45720" anchor="t"/>
          <a:lstStyle/>
          <a:p>
            <a:pPr lvl="0" hangingPunct="true"/>
            <a:r>
              <a:rPr lang="en-US"/>
              <a:t>o</a:t>
            </a:r>
            <a:endParaRPr/>
          </a:p>
        </p:txBody>
      </p:sp>
    </p:spTree>
  </p:cSld>
</p:notes>
</file>

<file path=ppt/notesSlides/notesSlide8.xml><?xml version="1.0" encoding="utf-8"?>
<p:notes xmlns:a="http://schemas.openxmlformats.org/drawingml/2006/main" xmlns:p="http://schemas.openxmlformats.org/presentationml/2006/main">
  <p:cSld>
    <p:spTree>
      <p:nvGrpSpPr>
        <p:cNvPr id="26" name=""/>
        <p:cNvGrpSpPr/>
        <p:nvPr/>
      </p:nvGrpSpPr>
      <p:grpSpPr>
        <a:xfrm>
          <a:off x="0" y="0"/>
          <a:ext cx="0" cy="0"/>
          <a:chOff x="0" y="0"/>
          <a:chExt cx="0" cy="0"/>
        </a:xfrm>
      </p:grpSpPr>
      <p:sp>
        <p:nvSpPr>
          <p:cNvPr id="27" name="Rectangle 2"/>
          <p:cNvSpPr>
            <a:spLocks noGrp="true" noChangeShapeType="true"/>
          </p:cNvSpPr>
          <p:nvPr>
            <p:ph type="sldImg"/>
          </p:nvPr>
        </p:nvSpPr>
        <p:spPr>
          <a:xfrm>
            <a:off x="1143000" y="685800"/>
            <a:ext cx="4572000" cy="3429000"/>
          </a:xfrm>
          <a:prstGeom prst="rect">
            <a:avLst/>
          </a:prstGeom>
        </p:spPr>
        <p:txBody>
          <a:bodyPr lIns="91440" tIns="45720" rIns="91440" bIns="45720" anchor="t"/>
          <a:lstStyle/>
          <a:p>
            <a:pPr/>
            <a:endParaRPr sz="1400" dirty="false"/>
          </a:p>
        </p:txBody>
      </p:sp>
      <p:sp>
        <p:nvSpPr>
          <p:cNvPr id="28" name="Rectangle 3"/>
          <p:cNvSpPr>
            <a:spLocks noGrp="true" noChangeShapeType="true"/>
          </p:cNvSpPr>
          <p:nvPr>
            <p:ph type="body"/>
          </p:nvPr>
        </p:nvSpPr>
        <p:spPr>
          <a:xfrm>
            <a:off x="914400" y="4343400"/>
            <a:ext cx="5029200" cy="4114800"/>
          </a:xfrm>
          <a:prstGeom prst="rect">
            <a:avLst/>
          </a:prstGeom>
        </p:spPr>
        <p:txBody>
          <a:bodyPr lIns="91440" tIns="45720" rIns="91440" bIns="45720" anchor="t"/>
          <a:lstStyle/>
          <a:p>
            <a:pPr/>
            <a:endParaRPr sz="1400" dirty="false"/>
          </a:p>
        </p:txBody>
      </p:sp>
    </p:spTree>
  </p:cSld>
</p:notes>
</file>

<file path=ppt/notesSlides/notesSlide9.xml><?xml version="1.0" encoding="utf-8"?>
<p:notes xmlns:a="http://schemas.openxmlformats.org/drawingml/2006/main" xmlns:p="http://schemas.openxmlformats.org/presentationml/2006/main">
  <p:cSld>
    <p:spTree>
      <p:nvGrpSpPr>
        <p:cNvPr id="29" name=""/>
        <p:cNvGrpSpPr/>
        <p:nvPr/>
      </p:nvGrpSpPr>
      <p:grpSpPr>
        <a:xfrm>
          <a:off x="0" y="0"/>
          <a:ext cx="0" cy="0"/>
          <a:chOff x="0" y="0"/>
          <a:chExt cx="0" cy="0"/>
        </a:xfrm>
      </p:grpSpPr>
      <p:sp>
        <p:nvSpPr>
          <p:cNvPr id="30" name=""/>
          <p:cNvSpPr/>
          <p:nvPr>
            <p:ph type="body"/>
          </p:nvPr>
        </p:nvSpPr>
        <p:spPr>
          <a:xfrm>
            <a:off x="0" y="0"/>
            <a:ext cx="177800" cy="444500"/>
          </a:xfrm>
          <a:prstGeom prst="rect">
            <a:avLst/>
          </a:prstGeom>
        </p:spPr>
        <p:txBody>
          <a:bodyPr/>
          <a:p>
            <a:pPr/>
            <a:r>
              <a:rPr lang="en-US"/>
              <a:t>F-SCAN</a:t>
            </a:r>
            <a:r>
              <a:rPr lang="zh-CN"/>
              <a:t>在扫描过程中将新来的请求放到另外一个队列中，直到下一趟扫描时才会处理</a:t>
            </a:r>
            <a:endParaRPr/>
          </a:p>
        </p:txBody>
      </p:sp>
    </p:spTree>
  </p:cSld>
</p:notes>
</file>

<file path=ppt/slideLayouts/_rels/slideLayout1.xml.rels><?xml version="1.0" encoding="UTF-8" standalone="yes"?><Relationships xmlns="http://schemas.openxmlformats.org/package/2006/relationships"><Relationship Id="rId0" Type="http://schemas.openxmlformats.org/officeDocument/2006/relationships/slideMaster" Target="../slideMasters/slideMaster1.xml" /></Relationships>
</file>

<file path=ppt/slideLayouts/_rels/slideLayout2.xml.rels><?xml version="1.0" encoding="UTF-8" standalone="yes"?><Relationships xmlns="http://schemas.openxmlformats.org/package/2006/relationships"><Relationship Id="rId0" Type="http://schemas.openxmlformats.org/officeDocument/2006/relationships/slideMaster" Target="../slideMasters/slideMaster1.xml" /></Relationships>
</file>

<file path=ppt/slideLayouts/_rels/slideLayout3.xml.rels><?xml version="1.0" encoding="UTF-8" standalone="yes"?><Relationships xmlns="http://schemas.openxmlformats.org/package/2006/relationships"><Relationship Id="rId0" Type="http://schemas.openxmlformats.org/officeDocument/2006/relationships/slideMaster" Target="../slideMasters/slideMaster1.xml" /></Relationships>
</file>

<file path=ppt/slideLayouts/_rels/slideLayout4.xml.rels><?xml version="1.0" encoding="UTF-8" standalone="yes"?><Relationships xmlns="http://schemas.openxmlformats.org/package/2006/relationships"><Relationship Id="rId0" Type="http://schemas.openxmlformats.org/officeDocument/2006/relationships/slideMaster" Target="../slideMasters/slideMaster2.xml" /></Relationships>
</file>

<file path=ppt/slideLayouts/_rels/slideLayout5.xml.rels><?xml version="1.0" encoding="UTF-8" standalone="yes"?><Relationships xmlns="http://schemas.openxmlformats.org/package/2006/relationships"><Relationship Id="rId0" Type="http://schemas.openxmlformats.org/officeDocument/2006/relationships/slideMaster" Target="../slideMasters/slideMaster2.xml" /></Relationships>
</file>

<file path=ppt/slideLayouts/_rels/slideLayout6.xml.rels><?xml version="1.0" encoding="UTF-8" standalone="yes"?><Relationships xmlns="http://schemas.openxmlformats.org/package/2006/relationships"><Relationship Id="rId0" Type="http://schemas.openxmlformats.org/officeDocument/2006/relationships/slideMaster" Target="../slideMasters/slideMaster2.xml" /></Relationships>
</file>

<file path=ppt/slideLayouts/slideLayout1.xml><?xml version="1.0" encoding="utf-8"?>
<p:sldLayout xmlns:a="http://schemas.openxmlformats.org/drawingml/2006/main" xmlns:p="http://schemas.openxmlformats.org/presentationml/2006/main" type="title">
  <p:cSld name="Title and Object Slide">
    <p:spTree>
      <p:nvGrpSpPr>
        <p:cNvPr id="1" name=""/>
        <p:cNvGrpSpPr/>
        <p:nvPr/>
      </p:nvGrpSpPr>
      <p:grpSpPr>
        <a:xfrm>
          <a:off x="0" y="0"/>
          <a:ext cx="0" cy="0"/>
          <a:chOff x="0" y="0"/>
          <a:chExt cx="0" cy="0"/>
        </a:xfrm>
      </p:grpSpPr>
      <p:sp>
        <p:nvSpPr>
          <p:cNvPr id="2" name="Shape 1026"/>
          <p:cNvSpPr>
            <a:spLocks noGrp="true" noChangeShapeType="true"/>
          </p:cNvSpPr>
          <p:nvPr>
            <p:ph type="title"/>
          </p:nvPr>
        </p:nvSpPr>
        <p:spPr>
          <a:xfrm>
            <a:off x="457200" y="457200"/>
            <a:ext cx="8077200" cy="914400"/>
          </a:xfrm>
          <a:prstGeom prst="rect">
            <a:avLst/>
          </a:prstGeom>
          <a:noFill/>
        </p:spPr>
        <p:txBody>
          <a:bodyPr lIns="91440" tIns="45720" rIns="91440" bIns="45720" anchor="ctr" anchorCtr="false"/>
          <a:lstStyle/>
          <a:p>
            <a:pPr marL="0" lvl="0" indent="0">
              <a:spcBef>
                <a:spcPts val="0"/>
              </a:spcBef>
              <a:buNone/>
            </a:pPr>
            <a:r>
              <a:rPr lang="en-US"/>
              <a:t>Click to edit Master title style</a:t>
            </a:r>
            <a:endParaRPr/>
          </a:p>
        </p:txBody>
      </p:sp>
      <p:sp>
        <p:nvSpPr>
          <p:cNvPr id="3" name="Shape 1027"/>
          <p:cNvSpPr>
            <a:spLocks noGrp="true" noChangeShapeType="true"/>
          </p:cNvSpPr>
          <p:nvPr>
            <p:ph type="obj"/>
          </p:nvPr>
        </p:nvSpPr>
        <p:spPr>
          <a:xfrm>
            <a:off x="457200" y="1600200"/>
            <a:ext cx="8305800" cy="4419600"/>
          </a:xfrm>
          <a:prstGeom prst="rect">
            <a:avLst/>
          </a:prstGeom>
          <a:noFill/>
        </p:spPr>
        <p:txBody>
          <a:bodyPr lIns="91440" tIns="45720" rIns="91440" bIns="45720" anchor="t"/>
          <a:lstStyle>
            <a:lvl1pPr marL="342900" indent="0" algn="l" defTabSz="914400" rtl="false" fontAlgn="base">
              <a:lnSpc>
                <a:spcPct val="100000"/>
              </a:lnSpc>
              <a:spcBef>
                <a:spcPct val="20000"/>
              </a:spcBef>
              <a:spcAft>
                <a:spcPts val="0"/>
              </a:spcAft>
              <a:buChar char="•"/>
              <a:defRPr sz="2800">
                <a:solidFill>
                  <a:schemeClr val="dk1"/>
                </a:solidFill>
                <a:latin typeface="Comic Sans MS"/>
              </a:defRPr>
            </a:lvl1pPr>
            <a:lvl2pPr marL="742950" indent="457200" algn="l" defTabSz="914400" rtl="false" fontAlgn="base">
              <a:lnSpc>
                <a:spcPct val="100000"/>
              </a:lnSpc>
              <a:spcBef>
                <a:spcPct val="20000"/>
              </a:spcBef>
              <a:spcAft>
                <a:spcPts val="0"/>
              </a:spcAft>
              <a:buChar char="–"/>
              <a:defRPr sz="2400">
                <a:solidFill>
                  <a:schemeClr val="dk1"/>
                </a:solidFill>
                <a:latin typeface="Comic Sans MS"/>
              </a:defRPr>
            </a:lvl2pPr>
            <a:lvl3pPr marL="1143000" indent="914400" algn="l" defTabSz="914400" rtl="false" fontAlgn="base">
              <a:lnSpc>
                <a:spcPct val="100000"/>
              </a:lnSpc>
              <a:spcBef>
                <a:spcPct val="20000"/>
              </a:spcBef>
              <a:spcAft>
                <a:spcPts val="0"/>
              </a:spcAft>
              <a:buChar char="•"/>
              <a:defRPr sz="2000">
                <a:solidFill>
                  <a:schemeClr val="dk1"/>
                </a:solidFill>
                <a:latin typeface="Comic Sans MS"/>
              </a:defRPr>
            </a:lvl3pPr>
            <a:lvl4pPr marL="1600200" indent="1371600" algn="l" defTabSz="914400" rtl="false" fontAlgn="base">
              <a:lnSpc>
                <a:spcPct val="100000"/>
              </a:lnSpc>
              <a:spcBef>
                <a:spcPct val="20000"/>
              </a:spcBef>
              <a:spcAft>
                <a:spcPts val="0"/>
              </a:spcAft>
              <a:buChar char="–"/>
              <a:defRPr sz="2000">
                <a:solidFill>
                  <a:schemeClr val="dk1"/>
                </a:solidFill>
                <a:latin typeface="Comic Sans MS"/>
              </a:defRPr>
            </a:lvl4pPr>
            <a:lvl5pPr marL="2057400" indent="1828800" algn="l" defTabSz="914400" rtl="false" fontAlgn="base">
              <a:lnSpc>
                <a:spcPct val="100000"/>
              </a:lnSpc>
              <a:spcBef>
                <a:spcPct val="20000"/>
              </a:spcBef>
              <a:spcAft>
                <a:spcPts val="0"/>
              </a:spcAft>
              <a:buChar char="»"/>
              <a:defRPr sz="2000">
                <a:solidFill>
                  <a:schemeClr val="dk1"/>
                </a:solidFill>
                <a:latin typeface="Comic Sans MS"/>
              </a:defRPr>
            </a:lvl5pPr>
          </a:lstStyle>
          <a:p>
            <a:pPr marL="342900" lvl="0" indent="-342900">
              <a:spcBef>
                <a:spcPct val="20000"/>
              </a:spcBef>
              <a:buChar char="•"/>
            </a:pPr>
            <a:r>
              <a:rPr lang="en-US"/>
              <a:t>Click to edit Master text styles</a:t>
            </a:r>
            <a:endParaRPr/>
          </a:p>
          <a:p>
            <a:pPr marL="742950" lvl="1" indent="-285750">
              <a:spcBef>
                <a:spcPct val="20000"/>
              </a:spcBef>
              <a:buChar char="–"/>
            </a:pPr>
            <a:r>
              <a:rPr lang="en-US"/>
              <a:t>Second level</a:t>
            </a:r>
            <a:endParaRPr/>
          </a:p>
          <a:p>
            <a:pPr marL="1143000" lvl="2" indent="-228600">
              <a:spcBef>
                <a:spcPct val="20000"/>
              </a:spcBef>
              <a:buChar char="•"/>
            </a:pPr>
            <a:r>
              <a:rPr lang="en-US"/>
              <a:t>Third level</a:t>
            </a:r>
            <a:endParaRPr/>
          </a:p>
          <a:p>
            <a:pPr marL="1600200" lvl="3" indent="-228600">
              <a:spcBef>
                <a:spcPct val="20000"/>
              </a:spcBef>
              <a:buChar char="–"/>
            </a:pPr>
            <a:r>
              <a:rPr lang="en-US"/>
              <a:t>Fourth level</a:t>
            </a:r>
            <a:endParaRPr/>
          </a:p>
          <a:p>
            <a:pPr marL="2057400" lvl="4" indent="-228600">
              <a:spcBef>
                <a:spcPct val="20000"/>
              </a:spcBef>
              <a:buChar char="»"/>
            </a:pPr>
            <a:r>
              <a:rPr lang="en-US"/>
              <a:t>Fifth level</a:t>
            </a:r>
            <a:endParaRPr/>
          </a:p>
        </p:txBody>
      </p:sp>
      <p:sp>
        <p:nvSpPr>
          <p:cNvPr id="4" name="Shape 1028"/>
          <p:cNvSpPr>
            <a:spLocks noGrp="true" noChangeShapeType="true"/>
          </p:cNvSpPr>
          <p:nvPr>
            <p:ph type="dt"/>
          </p:nvPr>
        </p:nvSpPr>
        <p:spPr>
          <a:xfrm>
            <a:off x="838200" y="6172200"/>
            <a:ext cx="1524000" cy="457200"/>
          </a:xfrm>
          <a:prstGeom prst="rect">
            <a:avLst/>
          </a:prstGeom>
          <a:noFill/>
        </p:spPr>
        <p:txBody>
          <a:bodyPr lIns="91440" tIns="45720" rIns="91440" bIns="45720" anchor="t"/>
          <a:lstStyle>
            <a:lvl1pPr marL="0" indent="0" algn="l" defTabSz="914400" rtl="false" fontAlgn="base" hangingPunct="true">
              <a:lnSpc>
                <a:spcPct val="100000"/>
              </a:lnSpc>
              <a:spcBef>
                <a:spcPts val="0"/>
              </a:spcBef>
              <a:spcAft>
                <a:spcPts val="0"/>
              </a:spcAft>
              <a:buNone/>
              <a:defRPr sz="1800">
                <a:solidFill>
                  <a:schemeClr val="dk1"/>
                </a:solidFill>
                <a:latin typeface="Comic Sans MS"/>
              </a:defRPr>
            </a:lvl1pPr>
            <a:lvl2pPr marL="457200" indent="457200" algn="l" defTabSz="914400" rtl="false" fontAlgn="base" hangingPunct="true">
              <a:lnSpc>
                <a:spcPct val="100000"/>
              </a:lnSpc>
              <a:spcBef>
                <a:spcPts val="0"/>
              </a:spcBef>
              <a:spcAft>
                <a:spcPts val="0"/>
              </a:spcAft>
              <a:buNone/>
              <a:defRPr sz="1800">
                <a:solidFill>
                  <a:schemeClr val="dk1"/>
                </a:solidFill>
                <a:latin typeface="Comic Sans MS"/>
              </a:defRPr>
            </a:lvl2pPr>
            <a:lvl3pPr marL="914400" indent="914400" algn="l" defTabSz="914400" rtl="false" fontAlgn="base" hangingPunct="true">
              <a:lnSpc>
                <a:spcPct val="100000"/>
              </a:lnSpc>
              <a:spcBef>
                <a:spcPts val="0"/>
              </a:spcBef>
              <a:spcAft>
                <a:spcPts val="0"/>
              </a:spcAft>
              <a:buNone/>
              <a:defRPr sz="1800">
                <a:solidFill>
                  <a:schemeClr val="dk1"/>
                </a:solidFill>
                <a:latin typeface="Comic Sans MS"/>
              </a:defRPr>
            </a:lvl3pPr>
            <a:lvl4pPr marL="1371600" indent="1371600" algn="l" defTabSz="914400" rtl="false" fontAlgn="base" hangingPunct="true">
              <a:lnSpc>
                <a:spcPct val="100000"/>
              </a:lnSpc>
              <a:spcBef>
                <a:spcPts val="0"/>
              </a:spcBef>
              <a:spcAft>
                <a:spcPts val="0"/>
              </a:spcAft>
              <a:buNone/>
              <a:defRPr sz="1800">
                <a:solidFill>
                  <a:schemeClr val="dk1"/>
                </a:solidFill>
                <a:latin typeface="Comic Sans MS"/>
              </a:defRPr>
            </a:lvl4pPr>
            <a:lvl5pPr marL="1828800" indent="1828800" algn="l" defTabSz="914400" rtl="false" fontAlgn="base" hangingPunct="true">
              <a:lnSpc>
                <a:spcPct val="100000"/>
              </a:lnSpc>
              <a:spcBef>
                <a:spcPts val="0"/>
              </a:spcBef>
              <a:spcAft>
                <a:spcPts val="0"/>
              </a:spcAft>
              <a:buNone/>
              <a:defRPr sz="1800">
                <a:solidFill>
                  <a:schemeClr val="dk1"/>
                </a:solidFill>
                <a:latin typeface="Comic Sans MS"/>
              </a:defRPr>
            </a:lvl5pPr>
          </a:lstStyle>
          <a:p>
            <a:pPr marL="0" lvl="0" indent="0">
              <a:spcBef>
                <a:spcPts val="0"/>
              </a:spcBef>
              <a:buNone/>
            </a:pPr>
            <a:fld id="{D7E01130-044F-4930-9A27-C729C70D8524}" type="datetime1">
              <a:rPr lang="zh-CN" sz="1400" b="false" i="false" u="none">
                <a:latin typeface="Times New Roman" pitchFamily="18"/>
              </a:rPr>
              <a:t>11.11.2015</a:t>
            </a:fld>
            <a:endParaRPr/>
          </a:p>
        </p:txBody>
      </p:sp>
      <p:sp>
        <p:nvSpPr>
          <p:cNvPr id="5" name="Shape 1029"/>
          <p:cNvSpPr>
            <a:spLocks noGrp="true" noChangeShapeType="true"/>
          </p:cNvSpPr>
          <p:nvPr>
            <p:ph type="ftr"/>
          </p:nvPr>
        </p:nvSpPr>
        <p:spPr>
          <a:xfrm>
            <a:off x="2590800" y="6172200"/>
            <a:ext cx="4114800" cy="457200"/>
          </a:xfrm>
          <a:prstGeom prst="rect">
            <a:avLst/>
          </a:prstGeom>
          <a:noFill/>
        </p:spPr>
        <p:txBody>
          <a:bodyPr lIns="91440" tIns="45720" rIns="91440" bIns="45720" anchor="t"/>
          <a:lstStyle>
            <a:lvl1pPr marL="0" indent="0" algn="l" defTabSz="914400" rtl="false" fontAlgn="base" hangingPunct="true">
              <a:lnSpc>
                <a:spcPct val="100000"/>
              </a:lnSpc>
              <a:spcBef>
                <a:spcPts val="0"/>
              </a:spcBef>
              <a:spcAft>
                <a:spcPts val="0"/>
              </a:spcAft>
              <a:buNone/>
              <a:defRPr sz="1800">
                <a:solidFill>
                  <a:schemeClr val="dk1"/>
                </a:solidFill>
                <a:latin typeface="Comic Sans MS"/>
              </a:defRPr>
            </a:lvl1pPr>
            <a:lvl2pPr marL="457200" indent="457200" algn="l" defTabSz="914400" rtl="false" fontAlgn="base" hangingPunct="true">
              <a:lnSpc>
                <a:spcPct val="100000"/>
              </a:lnSpc>
              <a:spcBef>
                <a:spcPts val="0"/>
              </a:spcBef>
              <a:spcAft>
                <a:spcPts val="0"/>
              </a:spcAft>
              <a:buNone/>
              <a:defRPr sz="1800">
                <a:solidFill>
                  <a:schemeClr val="dk1"/>
                </a:solidFill>
                <a:latin typeface="Comic Sans MS"/>
              </a:defRPr>
            </a:lvl2pPr>
            <a:lvl3pPr marL="914400" indent="914400" algn="l" defTabSz="914400" rtl="false" fontAlgn="base" hangingPunct="true">
              <a:lnSpc>
                <a:spcPct val="100000"/>
              </a:lnSpc>
              <a:spcBef>
                <a:spcPts val="0"/>
              </a:spcBef>
              <a:spcAft>
                <a:spcPts val="0"/>
              </a:spcAft>
              <a:buNone/>
              <a:defRPr sz="1800">
                <a:solidFill>
                  <a:schemeClr val="dk1"/>
                </a:solidFill>
                <a:latin typeface="Comic Sans MS"/>
              </a:defRPr>
            </a:lvl3pPr>
            <a:lvl4pPr marL="1371600" indent="1371600" algn="l" defTabSz="914400" rtl="false" fontAlgn="base" hangingPunct="true">
              <a:lnSpc>
                <a:spcPct val="100000"/>
              </a:lnSpc>
              <a:spcBef>
                <a:spcPts val="0"/>
              </a:spcBef>
              <a:spcAft>
                <a:spcPts val="0"/>
              </a:spcAft>
              <a:buNone/>
              <a:defRPr sz="1800">
                <a:solidFill>
                  <a:schemeClr val="dk1"/>
                </a:solidFill>
                <a:latin typeface="Comic Sans MS"/>
              </a:defRPr>
            </a:lvl4pPr>
            <a:lvl5pPr marL="1828800" indent="1828800" algn="l" defTabSz="914400" rtl="false" fontAlgn="base" hangingPunct="true">
              <a:lnSpc>
                <a:spcPct val="100000"/>
              </a:lnSpc>
              <a:spcBef>
                <a:spcPts val="0"/>
              </a:spcBef>
              <a:spcAft>
                <a:spcPts val="0"/>
              </a:spcAft>
              <a:buNone/>
              <a:defRPr sz="1800">
                <a:solidFill>
                  <a:schemeClr val="dk1"/>
                </a:solidFill>
                <a:latin typeface="Comic Sans MS"/>
              </a:defRPr>
            </a:lvl5pPr>
          </a:lstStyle>
          <a:p>
            <a:pPr marL="0" lvl="0" indent="0" algn="ctr">
              <a:spcBef>
                <a:spcPts val="0"/>
              </a:spcBef>
              <a:buNone/>
            </a:pPr>
            <a:r>
              <a:rPr lang="zh-CN" sz="1400" b="false" i="false" u="none">
                <a:latin typeface="Times New Roman" pitchFamily="18"/>
              </a:rPr>
              <a:t>Compilers Autumn 2002</a:t>
            </a:r>
            <a:endParaRPr/>
          </a:p>
        </p:txBody>
      </p:sp>
      <p:sp>
        <p:nvSpPr>
          <p:cNvPr id="6" name="Shape 1030"/>
          <p:cNvSpPr>
            <a:spLocks noGrp="true" noChangeShapeType="true"/>
          </p:cNvSpPr>
          <p:nvPr>
            <p:ph type="sldNum"/>
          </p:nvPr>
        </p:nvSpPr>
        <p:spPr>
          <a:xfrm>
            <a:off x="6934200" y="6172200"/>
            <a:ext cx="1295400" cy="457200"/>
          </a:xfrm>
          <a:prstGeom prst="rect">
            <a:avLst/>
          </a:prstGeom>
          <a:noFill/>
        </p:spPr>
        <p:txBody>
          <a:bodyPr lIns="91440" tIns="45720" rIns="91440" bIns="45720" anchor="t"/>
          <a:lstStyle>
            <a:lvl1pPr marL="0" indent="0" algn="l" defTabSz="914400" rtl="false" fontAlgn="base" hangingPunct="true">
              <a:lnSpc>
                <a:spcPct val="100000"/>
              </a:lnSpc>
              <a:spcBef>
                <a:spcPts val="0"/>
              </a:spcBef>
              <a:spcAft>
                <a:spcPts val="0"/>
              </a:spcAft>
              <a:buNone/>
              <a:defRPr sz="1800">
                <a:solidFill>
                  <a:schemeClr val="dk1"/>
                </a:solidFill>
                <a:latin typeface="Comic Sans MS"/>
              </a:defRPr>
            </a:lvl1pPr>
            <a:lvl2pPr marL="457200" indent="457200" algn="l" defTabSz="914400" rtl="false" fontAlgn="base" hangingPunct="true">
              <a:lnSpc>
                <a:spcPct val="100000"/>
              </a:lnSpc>
              <a:spcBef>
                <a:spcPts val="0"/>
              </a:spcBef>
              <a:spcAft>
                <a:spcPts val="0"/>
              </a:spcAft>
              <a:buNone/>
              <a:defRPr sz="1800">
                <a:solidFill>
                  <a:schemeClr val="dk1"/>
                </a:solidFill>
                <a:latin typeface="Comic Sans MS"/>
              </a:defRPr>
            </a:lvl2pPr>
            <a:lvl3pPr marL="914400" indent="914400" algn="l" defTabSz="914400" rtl="false" fontAlgn="base" hangingPunct="true">
              <a:lnSpc>
                <a:spcPct val="100000"/>
              </a:lnSpc>
              <a:spcBef>
                <a:spcPts val="0"/>
              </a:spcBef>
              <a:spcAft>
                <a:spcPts val="0"/>
              </a:spcAft>
              <a:buNone/>
              <a:defRPr sz="1800">
                <a:solidFill>
                  <a:schemeClr val="dk1"/>
                </a:solidFill>
                <a:latin typeface="Comic Sans MS"/>
              </a:defRPr>
            </a:lvl3pPr>
            <a:lvl4pPr marL="1371600" indent="1371600" algn="l" defTabSz="914400" rtl="false" fontAlgn="base" hangingPunct="true">
              <a:lnSpc>
                <a:spcPct val="100000"/>
              </a:lnSpc>
              <a:spcBef>
                <a:spcPts val="0"/>
              </a:spcBef>
              <a:spcAft>
                <a:spcPts val="0"/>
              </a:spcAft>
              <a:buNone/>
              <a:defRPr sz="1800">
                <a:solidFill>
                  <a:schemeClr val="dk1"/>
                </a:solidFill>
                <a:latin typeface="Comic Sans MS"/>
              </a:defRPr>
            </a:lvl4pPr>
            <a:lvl5pPr marL="1828800" indent="1828800" algn="l" defTabSz="914400" rtl="false" fontAlgn="base" hangingPunct="true">
              <a:lnSpc>
                <a:spcPct val="100000"/>
              </a:lnSpc>
              <a:spcBef>
                <a:spcPts val="0"/>
              </a:spcBef>
              <a:spcAft>
                <a:spcPts val="0"/>
              </a:spcAft>
              <a:buNone/>
              <a:defRPr sz="1800">
                <a:solidFill>
                  <a:schemeClr val="dk1"/>
                </a:solidFill>
                <a:latin typeface="Comic Sans MS"/>
              </a:defRPr>
            </a:lvl5pPr>
          </a:lstStyle>
          <a:p>
            <a:pPr marL="0" lvl="0" indent="0" algn="r">
              <a:spcBef>
                <a:spcPts val="0"/>
              </a:spcBef>
              <a:buNone/>
            </a:pPr>
            <a:fld id="{D038279B-FC19-497E-A7D1-5ADD9CAF016F}" type="slidenum">
              <a:rPr lang="zh-CN" sz="1400" b="false" i="false" u="none">
                <a:latin typeface="Times New Roman" pitchFamily="18"/>
              </a:rPr>
              <a:t>&lt;#&gt;</a:t>
            </a:fld>
            <a:endParaRPr/>
          </a:p>
        </p:txBody>
      </p:sp>
    </p:spTree>
  </p:cSld>
  <p:clrMapOvr>
    <a:masterClrMapping/>
  </p:clrMapOvr>
</p:sldLayout>
</file>

<file path=ppt/slideLayouts/slideLayout2.xml><?xml version="1.0" encoding="utf-8"?>
<p:sldLayout xmlns:a="http://schemas.openxmlformats.org/drawingml/2006/main" xmlns:p="http://schemas.openxmlformats.org/presentationml/2006/main" showMasterSp="false" type="title">
  <p:cSld name="2_icfp99">
    <p:spTree>
      <p:nvGrpSpPr>
        <p:cNvPr id="7" name=""/>
        <p:cNvGrpSpPr/>
        <p:nvPr/>
      </p:nvGrpSpPr>
      <p:grpSpPr>
        <a:xfrm>
          <a:off x="0" y="0"/>
          <a:ext cx="0" cy="0"/>
          <a:chOff x="0" y="0"/>
          <a:chExt cx="0" cy="0"/>
        </a:xfrm>
      </p:grpSpPr>
      <p:sp>
        <p:nvSpPr>
          <p:cNvPr id="8" name="Rectangle 2"/>
          <p:cNvSpPr>
            <a:spLocks noGrp="true" noChangeShapeType="true"/>
          </p:cNvSpPr>
          <p:nvPr>
            <p:ph type="title"/>
          </p:nvPr>
        </p:nvSpPr>
        <p:spPr>
          <a:xfrm>
            <a:off x="457200" y="457200"/>
            <a:ext cx="8077200" cy="914400"/>
          </a:xfrm>
          <a:prstGeom prst="rect">
            <a:avLst/>
          </a:prstGeom>
          <a:noFill/>
        </p:spPr>
        <p:txBody>
          <a:bodyPr lIns="91440" tIns="45720" rIns="91440" bIns="45720" anchor="ctr" anchorCtr="false"/>
          <a:lstStyle/>
          <a:p>
            <a:pPr marL="0" lvl="0" indent="0">
              <a:spcBef>
                <a:spcPts val="0"/>
              </a:spcBef>
              <a:buNone/>
            </a:pPr>
            <a:r>
              <a:rPr lang="en-US"/>
              <a:t>Click to edit Master title style</a:t>
            </a:r>
            <a:endParaRPr/>
          </a:p>
        </p:txBody>
      </p:sp>
      <p:sp>
        <p:nvSpPr>
          <p:cNvPr id="9" name="Rectangle 3"/>
          <p:cNvSpPr>
            <a:spLocks noGrp="true" noChangeShapeType="true"/>
          </p:cNvSpPr>
          <p:nvPr>
            <p:ph type="body"/>
          </p:nvPr>
        </p:nvSpPr>
        <p:spPr>
          <a:xfrm>
            <a:off x="457200" y="1600200"/>
            <a:ext cx="8305800" cy="4419600"/>
          </a:xfrm>
          <a:prstGeom prst="rect">
            <a:avLst/>
          </a:prstGeom>
          <a:noFill/>
        </p:spPr>
        <p:txBody>
          <a:bodyPr lIns="91440" tIns="45720" rIns="91440" bIns="45720" anchor="t"/>
          <a:lstStyle/>
          <a:p>
            <a:pPr marL="342900" lvl="0" indent="-342900">
              <a:spcBef>
                <a:spcPct val="20000"/>
              </a:spcBef>
              <a:buChar char="•"/>
            </a:pPr>
            <a:r>
              <a:rPr lang="en-US"/>
              <a:t>Click to edit Master text styles</a:t>
            </a:r>
            <a:endParaRPr/>
          </a:p>
          <a:p>
            <a:pPr marL="742950" lvl="1" indent="-285750">
              <a:spcBef>
                <a:spcPct val="20000"/>
              </a:spcBef>
              <a:buChar char="–"/>
            </a:pPr>
            <a:r>
              <a:rPr lang="en-US"/>
              <a:t>Second level</a:t>
            </a:r>
            <a:endParaRPr/>
          </a:p>
          <a:p>
            <a:pPr marL="1143000" lvl="2" indent="-228600">
              <a:spcBef>
                <a:spcPct val="20000"/>
              </a:spcBef>
              <a:buChar char="•"/>
            </a:pPr>
            <a:r>
              <a:rPr lang="en-US"/>
              <a:t>Third level</a:t>
            </a:r>
            <a:endParaRPr/>
          </a:p>
          <a:p>
            <a:pPr marL="1600200" lvl="3" indent="-228600">
              <a:spcBef>
                <a:spcPct val="20000"/>
              </a:spcBef>
              <a:buChar char="–"/>
            </a:pPr>
            <a:r>
              <a:rPr lang="en-US"/>
              <a:t>Fourth level</a:t>
            </a:r>
            <a:endParaRPr/>
          </a:p>
          <a:p>
            <a:pPr marL="2057400" lvl="4" indent="-228600">
              <a:spcBef>
                <a:spcPct val="20000"/>
              </a:spcBef>
              <a:buChar char="»"/>
            </a:pPr>
            <a:r>
              <a:rPr lang="en-US"/>
              <a:t>Fifth level</a:t>
            </a:r>
            <a:endParaRPr/>
          </a:p>
        </p:txBody>
      </p:sp>
      <p:sp>
        <p:nvSpPr>
          <p:cNvPr id="10" name="Rectangle 1028"/>
          <p:cNvSpPr>
            <a:spLocks noGrp="true" noChangeShapeType="true"/>
          </p:cNvSpPr>
          <p:nvPr>
            <p:ph type="dt"/>
          </p:nvPr>
        </p:nvSpPr>
        <p:spPr>
          <a:xfrm>
            <a:off x="533400" y="6248400"/>
            <a:ext cx="1905000" cy="457200"/>
          </a:xfrm>
          <a:prstGeom prst="rect">
            <a:avLst/>
          </a:prstGeom>
          <a:noFill/>
        </p:spPr>
        <p:txBody>
          <a:bodyPr lIns="91440" tIns="45720" rIns="91440" bIns="45720" anchor="t"/>
          <a:lstStyle/>
          <a:p>
            <a:pPr marL="0" lvl="0" indent="0">
              <a:spcBef>
                <a:spcPts val="0"/>
              </a:spcBef>
              <a:buNone/>
            </a:pPr>
            <a:fld id="{D7E01130-044F-4930-9A27-C729C70D8524}" type="datetime1">
              <a:rPr lang="zh-CN" sz="1400" b="false" i="false" u="none">
                <a:latin typeface="Times New Roman" pitchFamily="18"/>
              </a:rPr>
              <a:t>*</a:t>
            </a:fld>
            <a:endParaRPr/>
          </a:p>
        </p:txBody>
      </p:sp>
      <p:sp>
        <p:nvSpPr>
          <p:cNvPr id="11" name="Rectangle 1029"/>
          <p:cNvSpPr>
            <a:spLocks noGrp="true" noChangeShapeType="true"/>
          </p:cNvSpPr>
          <p:nvPr>
            <p:ph type="ftr"/>
          </p:nvPr>
        </p:nvSpPr>
        <p:spPr>
          <a:xfrm>
            <a:off x="2514600" y="6248400"/>
            <a:ext cx="4114800" cy="457200"/>
          </a:xfrm>
          <a:prstGeom prst="rect">
            <a:avLst/>
          </a:prstGeom>
          <a:noFill/>
        </p:spPr>
        <p:txBody>
          <a:bodyPr lIns="91440" tIns="45720" rIns="91440" bIns="45720" anchor="t"/>
          <a:lstStyle/>
          <a:p>
            <a:pPr marL="0" lvl="0" indent="0" algn="ctr">
              <a:spcBef>
                <a:spcPts val="0"/>
              </a:spcBef>
              <a:buNone/>
            </a:pPr>
            <a:r>
              <a:rPr lang="zh-CN" sz="1400" b="false" i="false" u="none">
                <a:latin typeface="Times New Roman" pitchFamily="18"/>
              </a:rPr>
              <a:t>Compilers Autumn 2002</a:t>
            </a:r>
            <a:endParaRPr/>
          </a:p>
        </p:txBody>
      </p:sp>
      <p:sp>
        <p:nvSpPr>
          <p:cNvPr id="12" name="Rectangle 1030"/>
          <p:cNvSpPr>
            <a:spLocks noGrp="true" noChangeShapeType="true"/>
          </p:cNvSpPr>
          <p:nvPr>
            <p:ph type="sldNum"/>
          </p:nvPr>
        </p:nvSpPr>
        <p:spPr>
          <a:xfrm>
            <a:off x="6705600" y="6248400"/>
            <a:ext cx="1905000" cy="457200"/>
          </a:xfrm>
          <a:prstGeom prst="rect">
            <a:avLst/>
          </a:prstGeom>
          <a:noFill/>
        </p:spPr>
        <p:txBody>
          <a:bodyPr lIns="91440" tIns="45720" rIns="91440" bIns="45720" anchor="t"/>
          <a:lstStyle/>
          <a:p>
            <a:pPr marL="0" lvl="0" indent="0" algn="r">
              <a:spcBef>
                <a:spcPts val="0"/>
              </a:spcBef>
              <a:buNone/>
            </a:pPr>
            <a:fld id="{D038279B-FC19-497E-A7D1-5ADD9CAF016F}" type="slidenum">
              <a:rPr lang="zh-CN" sz="1400" b="false" i="false" u="none">
                <a:latin typeface="Times New Roman" pitchFamily="18"/>
              </a:rPr>
              <a:t>*</a:t>
            </a:fld>
            <a:endParaRPr/>
          </a:p>
        </p:txBody>
      </p:sp>
    </p:spTree>
  </p:cSld>
  <p:clrMapOvr>
    <a:masterClrMapping/>
  </p:clrMapOvr>
</p:sldLayout>
</file>

<file path=ppt/slideLayouts/slideLayout3.xml><?xml version="1.0" encoding="utf-8"?>
<p:sldLayout xmlns:a="http://schemas.openxmlformats.org/drawingml/2006/main" xmlns:p="http://schemas.openxmlformats.org/presentationml/2006/main" type="blank">
  <p:cSld name="Blank Slide">
    <p:spTree>
      <p:nvGrpSpPr>
        <p:cNvPr id="13" name=""/>
        <p:cNvGrpSpPr/>
        <p:nvPr/>
      </p:nvGrpSpPr>
      <p:grpSpPr>
        <a:xfrm>
          <a:off x="0" y="0"/>
          <a:ext cx="0" cy="0"/>
          <a:chOff x="0" y="0"/>
          <a:chExt cx="0" cy="0"/>
        </a:xfrm>
      </p:grpSpPr>
      <p:sp>
        <p:nvSpPr>
          <p:cNvPr id="14" name="Shape 1028"/>
          <p:cNvSpPr>
            <a:spLocks noGrp="true" noChangeShapeType="true"/>
          </p:cNvSpPr>
          <p:nvPr>
            <p:ph type="dt"/>
          </p:nvPr>
        </p:nvSpPr>
        <p:spPr>
          <a:xfrm>
            <a:off x="838200" y="6172200"/>
            <a:ext cx="1524000" cy="457200"/>
          </a:xfrm>
          <a:prstGeom prst="rect">
            <a:avLst/>
          </a:prstGeom>
          <a:noFill/>
        </p:spPr>
        <p:txBody>
          <a:bodyPr lIns="91440" tIns="45720" rIns="91440" bIns="45720" anchor="t"/>
          <a:lstStyle>
            <a:lvl1pPr marL="0" indent="0" algn="l" defTabSz="914400" rtl="false" fontAlgn="base" hangingPunct="true">
              <a:lnSpc>
                <a:spcPct val="100000"/>
              </a:lnSpc>
              <a:spcBef>
                <a:spcPts val="0"/>
              </a:spcBef>
              <a:spcAft>
                <a:spcPts val="0"/>
              </a:spcAft>
              <a:buNone/>
              <a:defRPr sz="1800">
                <a:solidFill>
                  <a:schemeClr val="dk1"/>
                </a:solidFill>
                <a:latin typeface="Comic Sans MS"/>
              </a:defRPr>
            </a:lvl1pPr>
            <a:lvl2pPr marL="457200" indent="457200" algn="l" defTabSz="914400" rtl="false" fontAlgn="base" hangingPunct="true">
              <a:lnSpc>
                <a:spcPct val="100000"/>
              </a:lnSpc>
              <a:spcBef>
                <a:spcPts val="0"/>
              </a:spcBef>
              <a:spcAft>
                <a:spcPts val="0"/>
              </a:spcAft>
              <a:buNone/>
              <a:defRPr sz="1800">
                <a:solidFill>
                  <a:schemeClr val="dk1"/>
                </a:solidFill>
                <a:latin typeface="Comic Sans MS"/>
              </a:defRPr>
            </a:lvl2pPr>
            <a:lvl3pPr marL="914400" indent="914400" algn="l" defTabSz="914400" rtl="false" fontAlgn="base" hangingPunct="true">
              <a:lnSpc>
                <a:spcPct val="100000"/>
              </a:lnSpc>
              <a:spcBef>
                <a:spcPts val="0"/>
              </a:spcBef>
              <a:spcAft>
                <a:spcPts val="0"/>
              </a:spcAft>
              <a:buNone/>
              <a:defRPr sz="1800">
                <a:solidFill>
                  <a:schemeClr val="dk1"/>
                </a:solidFill>
                <a:latin typeface="Comic Sans MS"/>
              </a:defRPr>
            </a:lvl3pPr>
            <a:lvl4pPr marL="1371600" indent="1371600" algn="l" defTabSz="914400" rtl="false" fontAlgn="base" hangingPunct="true">
              <a:lnSpc>
                <a:spcPct val="100000"/>
              </a:lnSpc>
              <a:spcBef>
                <a:spcPts val="0"/>
              </a:spcBef>
              <a:spcAft>
                <a:spcPts val="0"/>
              </a:spcAft>
              <a:buNone/>
              <a:defRPr sz="1800">
                <a:solidFill>
                  <a:schemeClr val="dk1"/>
                </a:solidFill>
                <a:latin typeface="Comic Sans MS"/>
              </a:defRPr>
            </a:lvl4pPr>
            <a:lvl5pPr marL="1828800" indent="1828800" algn="l" defTabSz="914400" rtl="false" fontAlgn="base" hangingPunct="true">
              <a:lnSpc>
                <a:spcPct val="100000"/>
              </a:lnSpc>
              <a:spcBef>
                <a:spcPts val="0"/>
              </a:spcBef>
              <a:spcAft>
                <a:spcPts val="0"/>
              </a:spcAft>
              <a:buNone/>
              <a:defRPr sz="1800">
                <a:solidFill>
                  <a:schemeClr val="dk1"/>
                </a:solidFill>
                <a:latin typeface="Comic Sans MS"/>
              </a:defRPr>
            </a:lvl5pPr>
          </a:lstStyle>
          <a:p>
            <a:pPr marL="0" lvl="0" indent="0">
              <a:spcBef>
                <a:spcPts val="0"/>
              </a:spcBef>
              <a:buNone/>
            </a:pPr>
            <a:fld id="{D7E01130-044F-4930-9A27-C729C70D8524}" type="datetime1">
              <a:rPr lang="zh-CN" sz="1400" b="false" i="false" u="none">
                <a:latin typeface="Times New Roman" pitchFamily="18"/>
              </a:rPr>
              <a:t>11.11.2015</a:t>
            </a:fld>
            <a:endParaRPr/>
          </a:p>
        </p:txBody>
      </p:sp>
      <p:sp>
        <p:nvSpPr>
          <p:cNvPr id="15" name="Shape 1030"/>
          <p:cNvSpPr>
            <a:spLocks noGrp="true" noChangeShapeType="true"/>
          </p:cNvSpPr>
          <p:nvPr>
            <p:ph type="sldNum"/>
          </p:nvPr>
        </p:nvSpPr>
        <p:spPr>
          <a:xfrm>
            <a:off x="6934200" y="6172200"/>
            <a:ext cx="1295400" cy="457200"/>
          </a:xfrm>
          <a:prstGeom prst="rect">
            <a:avLst/>
          </a:prstGeom>
          <a:noFill/>
        </p:spPr>
        <p:txBody>
          <a:bodyPr lIns="91440" tIns="45720" rIns="91440" bIns="45720" anchor="t"/>
          <a:lstStyle>
            <a:lvl1pPr marL="0" indent="0" algn="l" defTabSz="914400" rtl="false" fontAlgn="base" hangingPunct="true">
              <a:lnSpc>
                <a:spcPct val="100000"/>
              </a:lnSpc>
              <a:spcBef>
                <a:spcPts val="0"/>
              </a:spcBef>
              <a:spcAft>
                <a:spcPts val="0"/>
              </a:spcAft>
              <a:buNone/>
              <a:defRPr sz="1800">
                <a:solidFill>
                  <a:schemeClr val="dk1"/>
                </a:solidFill>
                <a:latin typeface="Comic Sans MS"/>
              </a:defRPr>
            </a:lvl1pPr>
            <a:lvl2pPr marL="457200" indent="457200" algn="l" defTabSz="914400" rtl="false" fontAlgn="base" hangingPunct="true">
              <a:lnSpc>
                <a:spcPct val="100000"/>
              </a:lnSpc>
              <a:spcBef>
                <a:spcPts val="0"/>
              </a:spcBef>
              <a:spcAft>
                <a:spcPts val="0"/>
              </a:spcAft>
              <a:buNone/>
              <a:defRPr sz="1800">
                <a:solidFill>
                  <a:schemeClr val="dk1"/>
                </a:solidFill>
                <a:latin typeface="Comic Sans MS"/>
              </a:defRPr>
            </a:lvl2pPr>
            <a:lvl3pPr marL="914400" indent="914400" algn="l" defTabSz="914400" rtl="false" fontAlgn="base" hangingPunct="true">
              <a:lnSpc>
                <a:spcPct val="100000"/>
              </a:lnSpc>
              <a:spcBef>
                <a:spcPts val="0"/>
              </a:spcBef>
              <a:spcAft>
                <a:spcPts val="0"/>
              </a:spcAft>
              <a:buNone/>
              <a:defRPr sz="1800">
                <a:solidFill>
                  <a:schemeClr val="dk1"/>
                </a:solidFill>
                <a:latin typeface="Comic Sans MS"/>
              </a:defRPr>
            </a:lvl3pPr>
            <a:lvl4pPr marL="1371600" indent="1371600" algn="l" defTabSz="914400" rtl="false" fontAlgn="base" hangingPunct="true">
              <a:lnSpc>
                <a:spcPct val="100000"/>
              </a:lnSpc>
              <a:spcBef>
                <a:spcPts val="0"/>
              </a:spcBef>
              <a:spcAft>
                <a:spcPts val="0"/>
              </a:spcAft>
              <a:buNone/>
              <a:defRPr sz="1800">
                <a:solidFill>
                  <a:schemeClr val="dk1"/>
                </a:solidFill>
                <a:latin typeface="Comic Sans MS"/>
              </a:defRPr>
            </a:lvl4pPr>
            <a:lvl5pPr marL="1828800" indent="1828800" algn="l" defTabSz="914400" rtl="false" fontAlgn="base" hangingPunct="true">
              <a:lnSpc>
                <a:spcPct val="100000"/>
              </a:lnSpc>
              <a:spcBef>
                <a:spcPts val="0"/>
              </a:spcBef>
              <a:spcAft>
                <a:spcPts val="0"/>
              </a:spcAft>
              <a:buNone/>
              <a:defRPr sz="1800">
                <a:solidFill>
                  <a:schemeClr val="dk1"/>
                </a:solidFill>
                <a:latin typeface="Comic Sans MS"/>
              </a:defRPr>
            </a:lvl5pPr>
          </a:lstStyle>
          <a:p>
            <a:pPr marL="0" lvl="0" indent="0" algn="r">
              <a:spcBef>
                <a:spcPts val="0"/>
              </a:spcBef>
              <a:buNone/>
            </a:pPr>
            <a:fld id="{D038279B-FC19-497E-A7D1-5ADD9CAF016F}" type="slidenum">
              <a:rPr lang="zh-CN" sz="1400" b="false" i="false" u="none">
                <a:latin typeface="Times New Roman" pitchFamily="18"/>
              </a:rPr>
              <a:t>&lt;#&gt;</a:t>
            </a:fld>
            <a:endParaRPr/>
          </a:p>
        </p:txBody>
      </p:sp>
      <p:sp>
        <p:nvSpPr>
          <p:cNvPr id="16" name="Shape 1029"/>
          <p:cNvSpPr>
            <a:spLocks noGrp="true" noChangeShapeType="true"/>
          </p:cNvSpPr>
          <p:nvPr>
            <p:ph type="ftr"/>
          </p:nvPr>
        </p:nvSpPr>
        <p:spPr>
          <a:xfrm>
            <a:off x="2590800" y="6172200"/>
            <a:ext cx="4114800" cy="457200"/>
          </a:xfrm>
          <a:prstGeom prst="rect">
            <a:avLst/>
          </a:prstGeom>
          <a:noFill/>
        </p:spPr>
        <p:txBody>
          <a:bodyPr lIns="91440" tIns="45720" rIns="91440" bIns="45720" anchor="t"/>
          <a:lstStyle>
            <a:lvl1pPr marL="0" indent="0" algn="l" defTabSz="914400" rtl="false" fontAlgn="base" hangingPunct="true">
              <a:lnSpc>
                <a:spcPct val="100000"/>
              </a:lnSpc>
              <a:spcBef>
                <a:spcPts val="0"/>
              </a:spcBef>
              <a:spcAft>
                <a:spcPts val="0"/>
              </a:spcAft>
              <a:buNone/>
              <a:defRPr sz="1800">
                <a:solidFill>
                  <a:schemeClr val="dk1"/>
                </a:solidFill>
                <a:latin typeface="Comic Sans MS"/>
              </a:defRPr>
            </a:lvl1pPr>
            <a:lvl2pPr marL="457200" indent="457200" algn="l" defTabSz="914400" rtl="false" fontAlgn="base" hangingPunct="true">
              <a:lnSpc>
                <a:spcPct val="100000"/>
              </a:lnSpc>
              <a:spcBef>
                <a:spcPts val="0"/>
              </a:spcBef>
              <a:spcAft>
                <a:spcPts val="0"/>
              </a:spcAft>
              <a:buNone/>
              <a:defRPr sz="1800">
                <a:solidFill>
                  <a:schemeClr val="dk1"/>
                </a:solidFill>
                <a:latin typeface="Comic Sans MS"/>
              </a:defRPr>
            </a:lvl2pPr>
            <a:lvl3pPr marL="914400" indent="914400" algn="l" defTabSz="914400" rtl="false" fontAlgn="base" hangingPunct="true">
              <a:lnSpc>
                <a:spcPct val="100000"/>
              </a:lnSpc>
              <a:spcBef>
                <a:spcPts val="0"/>
              </a:spcBef>
              <a:spcAft>
                <a:spcPts val="0"/>
              </a:spcAft>
              <a:buNone/>
              <a:defRPr sz="1800">
                <a:solidFill>
                  <a:schemeClr val="dk1"/>
                </a:solidFill>
                <a:latin typeface="Comic Sans MS"/>
              </a:defRPr>
            </a:lvl3pPr>
            <a:lvl4pPr marL="1371600" indent="1371600" algn="l" defTabSz="914400" rtl="false" fontAlgn="base" hangingPunct="true">
              <a:lnSpc>
                <a:spcPct val="100000"/>
              </a:lnSpc>
              <a:spcBef>
                <a:spcPts val="0"/>
              </a:spcBef>
              <a:spcAft>
                <a:spcPts val="0"/>
              </a:spcAft>
              <a:buNone/>
              <a:defRPr sz="1800">
                <a:solidFill>
                  <a:schemeClr val="dk1"/>
                </a:solidFill>
                <a:latin typeface="Comic Sans MS"/>
              </a:defRPr>
            </a:lvl4pPr>
            <a:lvl5pPr marL="1828800" indent="1828800" algn="l" defTabSz="914400" rtl="false" fontAlgn="base" hangingPunct="true">
              <a:lnSpc>
                <a:spcPct val="100000"/>
              </a:lnSpc>
              <a:spcBef>
                <a:spcPts val="0"/>
              </a:spcBef>
              <a:spcAft>
                <a:spcPts val="0"/>
              </a:spcAft>
              <a:buNone/>
              <a:defRPr sz="1800">
                <a:solidFill>
                  <a:schemeClr val="dk1"/>
                </a:solidFill>
                <a:latin typeface="Comic Sans MS"/>
              </a:defRPr>
            </a:lvl5pPr>
          </a:lstStyle>
          <a:p>
            <a:pPr marL="0" lvl="0" indent="0" algn="ctr">
              <a:spcBef>
                <a:spcPts val="0"/>
              </a:spcBef>
              <a:buNone/>
            </a:pPr>
            <a:r>
              <a:rPr lang="zh-CN" sz="1400" b="false" i="false" u="none">
                <a:latin typeface="Times New Roman" pitchFamily="18"/>
              </a:rPr>
              <a:t>Compilers Autumn 2002</a:t>
            </a:r>
            <a:endParaRPr/>
          </a:p>
        </p:txBody>
      </p:sp>
      <p:sp>
        <p:nvSpPr>
          <p:cNvPr id="17" name="Shape 1026"/>
          <p:cNvSpPr>
            <a:spLocks noGrp="true" noChangeShapeType="true"/>
          </p:cNvSpPr>
          <p:nvPr>
            <p:ph type="title"/>
          </p:nvPr>
        </p:nvSpPr>
        <p:spPr>
          <a:xfrm>
            <a:off x="457200" y="457200"/>
            <a:ext cx="8077200" cy="914400"/>
          </a:xfrm>
          <a:prstGeom prst="rect">
            <a:avLst/>
          </a:prstGeom>
          <a:noFill/>
        </p:spPr>
        <p:txBody>
          <a:bodyPr lIns="91440" tIns="45720" rIns="91440" bIns="45720" anchor="ctr" anchorCtr="false"/>
          <a:lstStyle/>
          <a:p>
            <a:pPr marL="0" lvl="0" indent="0">
              <a:spcBef>
                <a:spcPts val="0"/>
              </a:spcBef>
              <a:buNone/>
            </a:pPr>
            <a:r>
              <a:rPr lang="en-US"/>
              <a:t>Click to edit Master title style</a:t>
            </a:r>
            <a:endParaRPr/>
          </a:p>
        </p:txBody>
      </p:sp>
      <p:sp>
        <p:nvSpPr>
          <p:cNvPr id="18" name="Shape 1027"/>
          <p:cNvSpPr>
            <a:spLocks noGrp="true" noChangeShapeType="true"/>
          </p:cNvSpPr>
          <p:nvPr>
            <p:ph type="body"/>
          </p:nvPr>
        </p:nvSpPr>
        <p:spPr>
          <a:xfrm>
            <a:off x="457200" y="1600200"/>
            <a:ext cx="8305800" cy="4419600"/>
          </a:xfrm>
          <a:prstGeom prst="rect">
            <a:avLst/>
          </a:prstGeom>
          <a:noFill/>
        </p:spPr>
        <p:txBody>
          <a:bodyPr lIns="91440" tIns="45720" rIns="91440" bIns="45720" anchor="t"/>
          <a:lstStyle>
            <a:lvl1pPr marL="342900" indent="0" algn="l" defTabSz="914400" rtl="false" fontAlgn="base">
              <a:lnSpc>
                <a:spcPct val="100000"/>
              </a:lnSpc>
              <a:spcBef>
                <a:spcPct val="20000"/>
              </a:spcBef>
              <a:spcAft>
                <a:spcPts val="0"/>
              </a:spcAft>
              <a:buChar char="•"/>
              <a:defRPr sz="2800">
                <a:solidFill>
                  <a:schemeClr val="dk1"/>
                </a:solidFill>
                <a:latin typeface="Comic Sans MS"/>
              </a:defRPr>
            </a:lvl1pPr>
            <a:lvl2pPr marL="742950" indent="457200" algn="l" defTabSz="914400" rtl="false" fontAlgn="base">
              <a:lnSpc>
                <a:spcPct val="100000"/>
              </a:lnSpc>
              <a:spcBef>
                <a:spcPct val="20000"/>
              </a:spcBef>
              <a:spcAft>
                <a:spcPts val="0"/>
              </a:spcAft>
              <a:buChar char="–"/>
              <a:defRPr sz="2400">
                <a:solidFill>
                  <a:schemeClr val="dk1"/>
                </a:solidFill>
                <a:latin typeface="Comic Sans MS"/>
              </a:defRPr>
            </a:lvl2pPr>
            <a:lvl3pPr marL="1143000" indent="914400" algn="l" defTabSz="914400" rtl="false" fontAlgn="base">
              <a:lnSpc>
                <a:spcPct val="100000"/>
              </a:lnSpc>
              <a:spcBef>
                <a:spcPct val="20000"/>
              </a:spcBef>
              <a:spcAft>
                <a:spcPts val="0"/>
              </a:spcAft>
              <a:buChar char="•"/>
              <a:defRPr sz="2000">
                <a:solidFill>
                  <a:schemeClr val="dk1"/>
                </a:solidFill>
                <a:latin typeface="Comic Sans MS"/>
              </a:defRPr>
            </a:lvl3pPr>
            <a:lvl4pPr marL="1600200" indent="1371600" algn="l" defTabSz="914400" rtl="false" fontAlgn="base">
              <a:lnSpc>
                <a:spcPct val="100000"/>
              </a:lnSpc>
              <a:spcBef>
                <a:spcPct val="20000"/>
              </a:spcBef>
              <a:spcAft>
                <a:spcPts val="0"/>
              </a:spcAft>
              <a:buChar char="–"/>
              <a:defRPr sz="2000">
                <a:solidFill>
                  <a:schemeClr val="dk1"/>
                </a:solidFill>
                <a:latin typeface="Comic Sans MS"/>
              </a:defRPr>
            </a:lvl4pPr>
            <a:lvl5pPr marL="2057400" indent="1828800" algn="l" defTabSz="914400" rtl="false" fontAlgn="base">
              <a:lnSpc>
                <a:spcPct val="100000"/>
              </a:lnSpc>
              <a:spcBef>
                <a:spcPct val="20000"/>
              </a:spcBef>
              <a:spcAft>
                <a:spcPts val="0"/>
              </a:spcAft>
              <a:buChar char="»"/>
              <a:defRPr sz="2000">
                <a:solidFill>
                  <a:schemeClr val="dk1"/>
                </a:solidFill>
                <a:latin typeface="Comic Sans MS"/>
              </a:defRPr>
            </a:lvl5pPr>
          </a:lstStyle>
          <a:p>
            <a:pPr marL="342900" lvl="0" indent="-342900">
              <a:spcBef>
                <a:spcPct val="20000"/>
              </a:spcBef>
              <a:buChar char="•"/>
            </a:pPr>
            <a:r>
              <a:rPr lang="en-US"/>
              <a:t>Click to edit Master text styles</a:t>
            </a:r>
            <a:endParaRPr/>
          </a:p>
          <a:p>
            <a:pPr marL="742950" lvl="1" indent="-285750">
              <a:spcBef>
                <a:spcPct val="20000"/>
              </a:spcBef>
              <a:buChar char="–"/>
            </a:pPr>
            <a:r>
              <a:rPr lang="en-US"/>
              <a:t>Second level</a:t>
            </a:r>
            <a:endParaRPr/>
          </a:p>
          <a:p>
            <a:pPr marL="1143000" lvl="2" indent="-228600">
              <a:spcBef>
                <a:spcPct val="20000"/>
              </a:spcBef>
              <a:buChar char="•"/>
            </a:pPr>
            <a:r>
              <a:rPr lang="en-US"/>
              <a:t>Third level</a:t>
            </a:r>
            <a:endParaRPr/>
          </a:p>
          <a:p>
            <a:pPr marL="1600200" lvl="3" indent="-228600">
              <a:spcBef>
                <a:spcPct val="20000"/>
              </a:spcBef>
              <a:buChar char="–"/>
            </a:pPr>
            <a:r>
              <a:rPr lang="en-US"/>
              <a:t>Fourth level</a:t>
            </a:r>
            <a:endParaRPr/>
          </a:p>
          <a:p>
            <a:pPr marL="2057400" lvl="4" indent="-228600">
              <a:spcBef>
                <a:spcPct val="20000"/>
              </a:spcBef>
              <a:buChar char="»"/>
            </a:pPr>
            <a:r>
              <a:rPr lang="en-US"/>
              <a:t>Fifth level</a:t>
            </a:r>
            <a:endParaRPr/>
          </a:p>
        </p:txBody>
      </p:sp>
    </p:spTree>
  </p:cSld>
  <p:clrMapOvr>
    <a:masterClrMapping/>
  </p:clrMapOvr>
</p:sldLayout>
</file>

<file path=ppt/slideLayouts/slideLayout4.xml><?xml version="1.0" encoding="utf-8"?>
<p:sldLayout xmlns:a="http://schemas.openxmlformats.org/drawingml/2006/main" xmlns:p="http://schemas.openxmlformats.org/presentationml/2006/main" type="title">
  <p:cSld name="Title and Object Slide">
    <p:spTree>
      <p:nvGrpSpPr>
        <p:cNvPr id="19" name=""/>
        <p:cNvGrpSpPr/>
        <p:nvPr/>
      </p:nvGrpSpPr>
      <p:grpSpPr>
        <a:xfrm>
          <a:off x="0" y="0"/>
          <a:ext cx="0" cy="0"/>
          <a:chOff x="0" y="0"/>
          <a:chExt cx="0" cy="0"/>
        </a:xfrm>
      </p:grpSpPr>
      <p:sp>
        <p:nvSpPr>
          <p:cNvPr id="20" name="Shape 2050"/>
          <p:cNvSpPr>
            <a:spLocks noGrp="true" noChangeShapeType="true"/>
          </p:cNvSpPr>
          <p:nvPr>
            <p:ph type="title"/>
          </p:nvPr>
        </p:nvSpPr>
        <p:spPr>
          <a:xfrm>
            <a:off x="457200" y="457200"/>
            <a:ext cx="8077200" cy="914400"/>
          </a:xfrm>
          <a:prstGeom prst="rect">
            <a:avLst/>
          </a:prstGeom>
          <a:noFill/>
        </p:spPr>
        <p:txBody>
          <a:bodyPr lIns="91440" tIns="45720" rIns="91440" bIns="45720" anchor="ctr" anchorCtr="false"/>
          <a:lstStyle/>
          <a:p>
            <a:pPr marL="0" lvl="0" indent="0">
              <a:spcBef>
                <a:spcPts val="0"/>
              </a:spcBef>
              <a:buNone/>
            </a:pPr>
            <a:r>
              <a:rPr lang="en-US"/>
              <a:t>Click to edit Master title style</a:t>
            </a:r>
            <a:endParaRPr/>
          </a:p>
        </p:txBody>
      </p:sp>
      <p:sp>
        <p:nvSpPr>
          <p:cNvPr id="21" name="Shape 2051"/>
          <p:cNvSpPr>
            <a:spLocks noGrp="true" noChangeShapeType="true"/>
          </p:cNvSpPr>
          <p:nvPr>
            <p:ph type="obj"/>
          </p:nvPr>
        </p:nvSpPr>
        <p:spPr>
          <a:xfrm>
            <a:off x="457200" y="1600200"/>
            <a:ext cx="8305800" cy="4419600"/>
          </a:xfrm>
          <a:prstGeom prst="rect">
            <a:avLst/>
          </a:prstGeom>
          <a:noFill/>
        </p:spPr>
        <p:txBody>
          <a:bodyPr lIns="91440" tIns="45720" rIns="91440" bIns="45720" anchor="t"/>
          <a:lstStyle>
            <a:lvl1pPr marL="342900" indent="0" algn="l" defTabSz="914400" rtl="false" fontAlgn="base">
              <a:lnSpc>
                <a:spcPct val="100000"/>
              </a:lnSpc>
              <a:spcBef>
                <a:spcPct val="20000"/>
              </a:spcBef>
              <a:spcAft>
                <a:spcPts val="0"/>
              </a:spcAft>
              <a:buChar char="•"/>
              <a:defRPr sz="2800">
                <a:solidFill>
                  <a:schemeClr val="dk1"/>
                </a:solidFill>
                <a:latin typeface="Comic Sans MS"/>
              </a:defRPr>
            </a:lvl1pPr>
            <a:lvl2pPr marL="742950" indent="457200" algn="l" defTabSz="914400" rtl="false" fontAlgn="base">
              <a:lnSpc>
                <a:spcPct val="100000"/>
              </a:lnSpc>
              <a:spcBef>
                <a:spcPct val="20000"/>
              </a:spcBef>
              <a:spcAft>
                <a:spcPts val="0"/>
              </a:spcAft>
              <a:buChar char="–"/>
              <a:defRPr sz="2400">
                <a:solidFill>
                  <a:schemeClr val="dk1"/>
                </a:solidFill>
                <a:latin typeface="Comic Sans MS"/>
              </a:defRPr>
            </a:lvl2pPr>
            <a:lvl3pPr marL="1143000" indent="914400" algn="l" defTabSz="914400" rtl="false" fontAlgn="base">
              <a:lnSpc>
                <a:spcPct val="100000"/>
              </a:lnSpc>
              <a:spcBef>
                <a:spcPct val="20000"/>
              </a:spcBef>
              <a:spcAft>
                <a:spcPts val="0"/>
              </a:spcAft>
              <a:buChar char="•"/>
              <a:defRPr sz="2000">
                <a:solidFill>
                  <a:schemeClr val="dk1"/>
                </a:solidFill>
                <a:latin typeface="Comic Sans MS"/>
              </a:defRPr>
            </a:lvl3pPr>
            <a:lvl4pPr marL="1600200" indent="1371600" algn="l" defTabSz="914400" rtl="false" fontAlgn="base">
              <a:lnSpc>
                <a:spcPct val="100000"/>
              </a:lnSpc>
              <a:spcBef>
                <a:spcPct val="20000"/>
              </a:spcBef>
              <a:spcAft>
                <a:spcPts val="0"/>
              </a:spcAft>
              <a:buChar char="–"/>
              <a:defRPr sz="2000">
                <a:solidFill>
                  <a:schemeClr val="dk1"/>
                </a:solidFill>
                <a:latin typeface="Comic Sans MS"/>
              </a:defRPr>
            </a:lvl4pPr>
            <a:lvl5pPr marL="2057400" indent="1828800" algn="l" defTabSz="914400" rtl="false" fontAlgn="base">
              <a:lnSpc>
                <a:spcPct val="100000"/>
              </a:lnSpc>
              <a:spcBef>
                <a:spcPct val="20000"/>
              </a:spcBef>
              <a:spcAft>
                <a:spcPts val="0"/>
              </a:spcAft>
              <a:buChar char="»"/>
              <a:defRPr sz="2000">
                <a:solidFill>
                  <a:schemeClr val="dk1"/>
                </a:solidFill>
                <a:latin typeface="Comic Sans MS"/>
              </a:defRPr>
            </a:lvl5pPr>
          </a:lstStyle>
          <a:p>
            <a:pPr marL="342900" lvl="0" indent="-342900">
              <a:spcBef>
                <a:spcPct val="20000"/>
              </a:spcBef>
              <a:buChar char="•"/>
            </a:pPr>
            <a:r>
              <a:rPr lang="en-US"/>
              <a:t>Click to edit Master text styles</a:t>
            </a:r>
            <a:endParaRPr/>
          </a:p>
          <a:p>
            <a:pPr marL="742950" lvl="1" indent="-285750">
              <a:spcBef>
                <a:spcPct val="20000"/>
              </a:spcBef>
              <a:buChar char="–"/>
            </a:pPr>
            <a:r>
              <a:rPr lang="en-US"/>
              <a:t>Second level</a:t>
            </a:r>
            <a:endParaRPr/>
          </a:p>
          <a:p>
            <a:pPr marL="1143000" lvl="2" indent="-228600">
              <a:spcBef>
                <a:spcPct val="20000"/>
              </a:spcBef>
              <a:buChar char="•"/>
            </a:pPr>
            <a:r>
              <a:rPr lang="en-US"/>
              <a:t>Third level</a:t>
            </a:r>
            <a:endParaRPr/>
          </a:p>
          <a:p>
            <a:pPr marL="1600200" lvl="3" indent="-228600">
              <a:spcBef>
                <a:spcPct val="20000"/>
              </a:spcBef>
              <a:buChar char="–"/>
            </a:pPr>
            <a:r>
              <a:rPr lang="en-US"/>
              <a:t>Fourth level</a:t>
            </a:r>
            <a:endParaRPr/>
          </a:p>
          <a:p>
            <a:pPr marL="2057400" lvl="4" indent="-228600">
              <a:spcBef>
                <a:spcPct val="20000"/>
              </a:spcBef>
              <a:buChar char="»"/>
            </a:pPr>
            <a:r>
              <a:rPr lang="en-US"/>
              <a:t>Fifth level</a:t>
            </a:r>
            <a:endParaRPr/>
          </a:p>
        </p:txBody>
      </p:sp>
      <p:sp>
        <p:nvSpPr>
          <p:cNvPr id="22" name="Shape 2052"/>
          <p:cNvSpPr>
            <a:spLocks noGrp="true" noChangeShapeType="true"/>
          </p:cNvSpPr>
          <p:nvPr>
            <p:ph type="dt"/>
          </p:nvPr>
        </p:nvSpPr>
        <p:spPr>
          <a:xfrm>
            <a:off x="838200" y="6172200"/>
            <a:ext cx="1524000" cy="457200"/>
          </a:xfrm>
          <a:prstGeom prst="rect">
            <a:avLst/>
          </a:prstGeom>
          <a:noFill/>
        </p:spPr>
        <p:txBody>
          <a:bodyPr lIns="91440" tIns="45720" rIns="91440" bIns="45720" anchor="t"/>
          <a:lstStyle>
            <a:lvl1pPr marL="0" indent="0" algn="l" defTabSz="914400" rtl="false" fontAlgn="base" hangingPunct="true">
              <a:lnSpc>
                <a:spcPct val="100000"/>
              </a:lnSpc>
              <a:spcBef>
                <a:spcPts val="0"/>
              </a:spcBef>
              <a:spcAft>
                <a:spcPts val="0"/>
              </a:spcAft>
              <a:buNone/>
              <a:defRPr sz="1800">
                <a:solidFill>
                  <a:schemeClr val="dk1"/>
                </a:solidFill>
                <a:latin typeface="Comic Sans MS"/>
              </a:defRPr>
            </a:lvl1pPr>
            <a:lvl2pPr marL="457200" indent="457200" algn="l" defTabSz="914400" rtl="false" fontAlgn="base" hangingPunct="true">
              <a:lnSpc>
                <a:spcPct val="100000"/>
              </a:lnSpc>
              <a:spcBef>
                <a:spcPts val="0"/>
              </a:spcBef>
              <a:spcAft>
                <a:spcPts val="0"/>
              </a:spcAft>
              <a:buNone/>
              <a:defRPr sz="1800">
                <a:solidFill>
                  <a:schemeClr val="dk1"/>
                </a:solidFill>
                <a:latin typeface="Comic Sans MS"/>
              </a:defRPr>
            </a:lvl2pPr>
            <a:lvl3pPr marL="914400" indent="914400" algn="l" defTabSz="914400" rtl="false" fontAlgn="base" hangingPunct="true">
              <a:lnSpc>
                <a:spcPct val="100000"/>
              </a:lnSpc>
              <a:spcBef>
                <a:spcPts val="0"/>
              </a:spcBef>
              <a:spcAft>
                <a:spcPts val="0"/>
              </a:spcAft>
              <a:buNone/>
              <a:defRPr sz="1800">
                <a:solidFill>
                  <a:schemeClr val="dk1"/>
                </a:solidFill>
                <a:latin typeface="Comic Sans MS"/>
              </a:defRPr>
            </a:lvl3pPr>
            <a:lvl4pPr marL="1371600" indent="1371600" algn="l" defTabSz="914400" rtl="false" fontAlgn="base" hangingPunct="true">
              <a:lnSpc>
                <a:spcPct val="100000"/>
              </a:lnSpc>
              <a:spcBef>
                <a:spcPts val="0"/>
              </a:spcBef>
              <a:spcAft>
                <a:spcPts val="0"/>
              </a:spcAft>
              <a:buNone/>
              <a:defRPr sz="1800">
                <a:solidFill>
                  <a:schemeClr val="dk1"/>
                </a:solidFill>
                <a:latin typeface="Comic Sans MS"/>
              </a:defRPr>
            </a:lvl4pPr>
            <a:lvl5pPr marL="1828800" indent="1828800" algn="l" defTabSz="914400" rtl="false" fontAlgn="base" hangingPunct="true">
              <a:lnSpc>
                <a:spcPct val="100000"/>
              </a:lnSpc>
              <a:spcBef>
                <a:spcPts val="0"/>
              </a:spcBef>
              <a:spcAft>
                <a:spcPts val="0"/>
              </a:spcAft>
              <a:buNone/>
              <a:defRPr sz="1800">
                <a:solidFill>
                  <a:schemeClr val="dk1"/>
                </a:solidFill>
                <a:latin typeface="Comic Sans MS"/>
              </a:defRPr>
            </a:lvl5pPr>
          </a:lstStyle>
          <a:p>
            <a:pPr marL="0" lvl="0" indent="0">
              <a:spcBef>
                <a:spcPts val="0"/>
              </a:spcBef>
              <a:buNone/>
            </a:pPr>
            <a:fld id="{D7E01130-044F-4930-9A27-C729C70D8524}" type="datetime1">
              <a:rPr lang="zh-CN" sz="1400" b="false" i="false" u="none">
                <a:latin typeface="Times New Roman" pitchFamily="18"/>
                <a:ea typeface="SimSun" pitchFamily="2" charset="-122"/>
              </a:rPr>
              <a:t>11.11.2015</a:t>
            </a:fld>
            <a:endParaRPr/>
          </a:p>
        </p:txBody>
      </p:sp>
      <p:sp>
        <p:nvSpPr>
          <p:cNvPr id="23" name="Shape 2053"/>
          <p:cNvSpPr>
            <a:spLocks noGrp="true" noChangeShapeType="true"/>
          </p:cNvSpPr>
          <p:nvPr>
            <p:ph type="ftr"/>
          </p:nvPr>
        </p:nvSpPr>
        <p:spPr>
          <a:xfrm>
            <a:off x="2590800" y="6172200"/>
            <a:ext cx="4114800" cy="457200"/>
          </a:xfrm>
          <a:prstGeom prst="rect">
            <a:avLst/>
          </a:prstGeom>
          <a:noFill/>
        </p:spPr>
        <p:txBody>
          <a:bodyPr lIns="91440" tIns="45720" rIns="91440" bIns="45720" anchor="t"/>
          <a:lstStyle>
            <a:lvl1pPr marL="0" indent="0" algn="l" defTabSz="914400" rtl="false" fontAlgn="base" hangingPunct="true">
              <a:lnSpc>
                <a:spcPct val="100000"/>
              </a:lnSpc>
              <a:spcBef>
                <a:spcPts val="0"/>
              </a:spcBef>
              <a:spcAft>
                <a:spcPts val="0"/>
              </a:spcAft>
              <a:buNone/>
              <a:defRPr sz="1800">
                <a:solidFill>
                  <a:schemeClr val="dk1"/>
                </a:solidFill>
                <a:latin typeface="Comic Sans MS"/>
              </a:defRPr>
            </a:lvl1pPr>
            <a:lvl2pPr marL="457200" indent="457200" algn="l" defTabSz="914400" rtl="false" fontAlgn="base" hangingPunct="true">
              <a:lnSpc>
                <a:spcPct val="100000"/>
              </a:lnSpc>
              <a:spcBef>
                <a:spcPts val="0"/>
              </a:spcBef>
              <a:spcAft>
                <a:spcPts val="0"/>
              </a:spcAft>
              <a:buNone/>
              <a:defRPr sz="1800">
                <a:solidFill>
                  <a:schemeClr val="dk1"/>
                </a:solidFill>
                <a:latin typeface="Comic Sans MS"/>
              </a:defRPr>
            </a:lvl2pPr>
            <a:lvl3pPr marL="914400" indent="914400" algn="l" defTabSz="914400" rtl="false" fontAlgn="base" hangingPunct="true">
              <a:lnSpc>
                <a:spcPct val="100000"/>
              </a:lnSpc>
              <a:spcBef>
                <a:spcPts val="0"/>
              </a:spcBef>
              <a:spcAft>
                <a:spcPts val="0"/>
              </a:spcAft>
              <a:buNone/>
              <a:defRPr sz="1800">
                <a:solidFill>
                  <a:schemeClr val="dk1"/>
                </a:solidFill>
                <a:latin typeface="Comic Sans MS"/>
              </a:defRPr>
            </a:lvl3pPr>
            <a:lvl4pPr marL="1371600" indent="1371600" algn="l" defTabSz="914400" rtl="false" fontAlgn="base" hangingPunct="true">
              <a:lnSpc>
                <a:spcPct val="100000"/>
              </a:lnSpc>
              <a:spcBef>
                <a:spcPts val="0"/>
              </a:spcBef>
              <a:spcAft>
                <a:spcPts val="0"/>
              </a:spcAft>
              <a:buNone/>
              <a:defRPr sz="1800">
                <a:solidFill>
                  <a:schemeClr val="dk1"/>
                </a:solidFill>
                <a:latin typeface="Comic Sans MS"/>
              </a:defRPr>
            </a:lvl4pPr>
            <a:lvl5pPr marL="1828800" indent="1828800" algn="l" defTabSz="914400" rtl="false" fontAlgn="base" hangingPunct="true">
              <a:lnSpc>
                <a:spcPct val="100000"/>
              </a:lnSpc>
              <a:spcBef>
                <a:spcPts val="0"/>
              </a:spcBef>
              <a:spcAft>
                <a:spcPts val="0"/>
              </a:spcAft>
              <a:buNone/>
              <a:defRPr sz="1800">
                <a:solidFill>
                  <a:schemeClr val="dk1"/>
                </a:solidFill>
                <a:latin typeface="Comic Sans MS"/>
              </a:defRPr>
            </a:lvl5pPr>
          </a:lstStyle>
          <a:p>
            <a:pPr marL="0" lvl="0" indent="0" algn="ctr">
              <a:spcBef>
                <a:spcPts val="0"/>
              </a:spcBef>
              <a:buNone/>
            </a:pPr>
            <a:r>
              <a:rPr lang="zh-CN" sz="1400" b="false" i="false" u="none">
                <a:latin typeface="Times New Roman" pitchFamily="18"/>
                <a:ea typeface="SimSun" pitchFamily="2" charset="-122"/>
              </a:rPr>
              <a:t>Compilers Autumn 2002</a:t>
            </a:r>
            <a:endParaRPr/>
          </a:p>
        </p:txBody>
      </p:sp>
      <p:sp>
        <p:nvSpPr>
          <p:cNvPr id="24" name="Shape 2054"/>
          <p:cNvSpPr>
            <a:spLocks noGrp="true" noChangeShapeType="true"/>
          </p:cNvSpPr>
          <p:nvPr>
            <p:ph type="sldNum"/>
          </p:nvPr>
        </p:nvSpPr>
        <p:spPr>
          <a:xfrm>
            <a:off x="6934200" y="6172200"/>
            <a:ext cx="1295400" cy="457200"/>
          </a:xfrm>
          <a:prstGeom prst="rect">
            <a:avLst/>
          </a:prstGeom>
          <a:noFill/>
        </p:spPr>
        <p:txBody>
          <a:bodyPr lIns="91440" tIns="45720" rIns="91440" bIns="45720" anchor="t"/>
          <a:lstStyle>
            <a:lvl1pPr marL="0" indent="0" algn="l" defTabSz="914400" rtl="false" fontAlgn="base" hangingPunct="true">
              <a:lnSpc>
                <a:spcPct val="100000"/>
              </a:lnSpc>
              <a:spcBef>
                <a:spcPts val="0"/>
              </a:spcBef>
              <a:spcAft>
                <a:spcPts val="0"/>
              </a:spcAft>
              <a:buNone/>
              <a:defRPr sz="1800">
                <a:solidFill>
                  <a:schemeClr val="dk1"/>
                </a:solidFill>
                <a:latin typeface="Comic Sans MS"/>
              </a:defRPr>
            </a:lvl1pPr>
            <a:lvl2pPr marL="457200" indent="457200" algn="l" defTabSz="914400" rtl="false" fontAlgn="base" hangingPunct="true">
              <a:lnSpc>
                <a:spcPct val="100000"/>
              </a:lnSpc>
              <a:spcBef>
                <a:spcPts val="0"/>
              </a:spcBef>
              <a:spcAft>
                <a:spcPts val="0"/>
              </a:spcAft>
              <a:buNone/>
              <a:defRPr sz="1800">
                <a:solidFill>
                  <a:schemeClr val="dk1"/>
                </a:solidFill>
                <a:latin typeface="Comic Sans MS"/>
              </a:defRPr>
            </a:lvl2pPr>
            <a:lvl3pPr marL="914400" indent="914400" algn="l" defTabSz="914400" rtl="false" fontAlgn="base" hangingPunct="true">
              <a:lnSpc>
                <a:spcPct val="100000"/>
              </a:lnSpc>
              <a:spcBef>
                <a:spcPts val="0"/>
              </a:spcBef>
              <a:spcAft>
                <a:spcPts val="0"/>
              </a:spcAft>
              <a:buNone/>
              <a:defRPr sz="1800">
                <a:solidFill>
                  <a:schemeClr val="dk1"/>
                </a:solidFill>
                <a:latin typeface="Comic Sans MS"/>
              </a:defRPr>
            </a:lvl3pPr>
            <a:lvl4pPr marL="1371600" indent="1371600" algn="l" defTabSz="914400" rtl="false" fontAlgn="base" hangingPunct="true">
              <a:lnSpc>
                <a:spcPct val="100000"/>
              </a:lnSpc>
              <a:spcBef>
                <a:spcPts val="0"/>
              </a:spcBef>
              <a:spcAft>
                <a:spcPts val="0"/>
              </a:spcAft>
              <a:buNone/>
              <a:defRPr sz="1800">
                <a:solidFill>
                  <a:schemeClr val="dk1"/>
                </a:solidFill>
                <a:latin typeface="Comic Sans MS"/>
              </a:defRPr>
            </a:lvl4pPr>
            <a:lvl5pPr marL="1828800" indent="1828800" algn="l" defTabSz="914400" rtl="false" fontAlgn="base" hangingPunct="true">
              <a:lnSpc>
                <a:spcPct val="100000"/>
              </a:lnSpc>
              <a:spcBef>
                <a:spcPts val="0"/>
              </a:spcBef>
              <a:spcAft>
                <a:spcPts val="0"/>
              </a:spcAft>
              <a:buNone/>
              <a:defRPr sz="1800">
                <a:solidFill>
                  <a:schemeClr val="dk1"/>
                </a:solidFill>
                <a:latin typeface="Comic Sans MS"/>
              </a:defRPr>
            </a:lvl5pPr>
          </a:lstStyle>
          <a:p>
            <a:pPr marL="0" lvl="0" indent="0" algn="r">
              <a:spcBef>
                <a:spcPts val="0"/>
              </a:spcBef>
              <a:buNone/>
            </a:pPr>
            <a:fld id="{D038279B-FC19-497E-A7D1-5ADD9CAF016F}" type="slidenum">
              <a:rPr lang="zh-CN" sz="1400" b="false" i="false" u="none">
                <a:latin typeface="Times New Roman" pitchFamily="18"/>
                <a:ea typeface="SimSun" pitchFamily="2" charset="-122"/>
              </a:rPr>
              <a:t>&lt;#&gt;</a:t>
            </a:fld>
            <a:endParaRPr/>
          </a:p>
        </p:txBody>
      </p:sp>
    </p:spTree>
  </p:cSld>
  <p:clrMapOvr>
    <a:masterClrMapping/>
  </p:clrMapOvr>
</p:sldLayout>
</file>

<file path=ppt/slideLayouts/slideLayout5.xml><?xml version="1.0" encoding="utf-8"?>
<p:sldLayout xmlns:a="http://schemas.openxmlformats.org/drawingml/2006/main" xmlns:p="http://schemas.openxmlformats.org/presentationml/2006/main" showMasterSp="false" type="title">
  <p:cSld name="3_icfp99">
    <p:spTree>
      <p:nvGrpSpPr>
        <p:cNvPr id="25" name=""/>
        <p:cNvGrpSpPr/>
        <p:nvPr/>
      </p:nvGrpSpPr>
      <p:grpSpPr>
        <a:xfrm>
          <a:off x="0" y="0"/>
          <a:ext cx="0" cy="0"/>
          <a:chOff x="0" y="0"/>
          <a:chExt cx="0" cy="0"/>
        </a:xfrm>
      </p:grpSpPr>
      <p:sp>
        <p:nvSpPr>
          <p:cNvPr id="26" name="Rectangle 2"/>
          <p:cNvSpPr>
            <a:spLocks noGrp="true" noChangeShapeType="true"/>
          </p:cNvSpPr>
          <p:nvPr>
            <p:ph type="title"/>
          </p:nvPr>
        </p:nvSpPr>
        <p:spPr>
          <a:xfrm>
            <a:off x="457200" y="457200"/>
            <a:ext cx="8077200" cy="914400"/>
          </a:xfrm>
          <a:prstGeom prst="rect">
            <a:avLst/>
          </a:prstGeom>
          <a:noFill/>
        </p:spPr>
        <p:txBody>
          <a:bodyPr lIns="91440" tIns="45720" rIns="91440" bIns="45720" anchor="ctr" anchorCtr="false"/>
          <a:lstStyle/>
          <a:p>
            <a:pPr marL="0" lvl="0" indent="0">
              <a:spcBef>
                <a:spcPts val="0"/>
              </a:spcBef>
              <a:buNone/>
            </a:pPr>
            <a:r>
              <a:rPr lang="en-US"/>
              <a:t>Click to edit Master title style</a:t>
            </a:r>
            <a:endParaRPr/>
          </a:p>
        </p:txBody>
      </p:sp>
      <p:sp>
        <p:nvSpPr>
          <p:cNvPr id="27" name="Rectangle 3"/>
          <p:cNvSpPr>
            <a:spLocks noGrp="true" noChangeShapeType="true"/>
          </p:cNvSpPr>
          <p:nvPr>
            <p:ph type="body"/>
          </p:nvPr>
        </p:nvSpPr>
        <p:spPr>
          <a:xfrm>
            <a:off x="457200" y="1600200"/>
            <a:ext cx="8305800" cy="4419600"/>
          </a:xfrm>
          <a:prstGeom prst="rect">
            <a:avLst/>
          </a:prstGeom>
          <a:noFill/>
        </p:spPr>
        <p:txBody>
          <a:bodyPr lIns="91440" tIns="45720" rIns="91440" bIns="45720" anchor="t"/>
          <a:lstStyle/>
          <a:p>
            <a:pPr marL="342900" lvl="0" indent="-342900">
              <a:spcBef>
                <a:spcPct val="20000"/>
              </a:spcBef>
              <a:buChar char="•"/>
            </a:pPr>
            <a:r>
              <a:rPr lang="en-US"/>
              <a:t>Click to edit Master text styles</a:t>
            </a:r>
            <a:endParaRPr/>
          </a:p>
          <a:p>
            <a:pPr marL="742950" lvl="1" indent="-285750">
              <a:spcBef>
                <a:spcPct val="20000"/>
              </a:spcBef>
              <a:buChar char="–"/>
            </a:pPr>
            <a:r>
              <a:rPr lang="en-US"/>
              <a:t>Second level</a:t>
            </a:r>
            <a:endParaRPr/>
          </a:p>
          <a:p>
            <a:pPr marL="1143000" lvl="2" indent="-228600">
              <a:spcBef>
                <a:spcPct val="20000"/>
              </a:spcBef>
              <a:buChar char="•"/>
            </a:pPr>
            <a:r>
              <a:rPr lang="en-US"/>
              <a:t>Third level</a:t>
            </a:r>
            <a:endParaRPr/>
          </a:p>
          <a:p>
            <a:pPr marL="1600200" lvl="3" indent="-228600">
              <a:spcBef>
                <a:spcPct val="20000"/>
              </a:spcBef>
              <a:buChar char="–"/>
            </a:pPr>
            <a:r>
              <a:rPr lang="en-US"/>
              <a:t>Fourth level</a:t>
            </a:r>
            <a:endParaRPr/>
          </a:p>
          <a:p>
            <a:pPr marL="2057400" lvl="4" indent="-228600">
              <a:spcBef>
                <a:spcPct val="20000"/>
              </a:spcBef>
              <a:buChar char="»"/>
            </a:pPr>
            <a:r>
              <a:rPr lang="en-US"/>
              <a:t>Fifth level</a:t>
            </a:r>
            <a:endParaRPr/>
          </a:p>
        </p:txBody>
      </p:sp>
      <p:sp>
        <p:nvSpPr>
          <p:cNvPr id="28" name="Rectangle 1028"/>
          <p:cNvSpPr>
            <a:spLocks noGrp="true" noChangeShapeType="true"/>
          </p:cNvSpPr>
          <p:nvPr>
            <p:ph type="dt"/>
          </p:nvPr>
        </p:nvSpPr>
        <p:spPr>
          <a:xfrm>
            <a:off x="533400" y="6248400"/>
            <a:ext cx="1905000" cy="457200"/>
          </a:xfrm>
          <a:prstGeom prst="rect">
            <a:avLst/>
          </a:prstGeom>
          <a:noFill/>
        </p:spPr>
        <p:txBody>
          <a:bodyPr lIns="91440" tIns="45720" rIns="91440" bIns="45720" anchor="t"/>
          <a:lstStyle/>
          <a:p>
            <a:pPr marL="0" lvl="0" indent="0">
              <a:spcBef>
                <a:spcPts val="0"/>
              </a:spcBef>
              <a:buNone/>
            </a:pPr>
            <a:fld id="{D7E01130-044F-4930-9A27-C729C70D8524}" type="datetime1">
              <a:rPr lang="zh-CN" sz="1400" b="false" i="false" u="none">
                <a:latin typeface="Times New Roman" pitchFamily="18"/>
                <a:ea typeface="SimSun" pitchFamily="2" charset="-122"/>
              </a:rPr>
              <a:t>*</a:t>
            </a:fld>
            <a:endParaRPr/>
          </a:p>
        </p:txBody>
      </p:sp>
      <p:sp>
        <p:nvSpPr>
          <p:cNvPr id="29" name="Rectangle 1029"/>
          <p:cNvSpPr>
            <a:spLocks noGrp="true" noChangeShapeType="true"/>
          </p:cNvSpPr>
          <p:nvPr>
            <p:ph type="ftr"/>
          </p:nvPr>
        </p:nvSpPr>
        <p:spPr>
          <a:xfrm>
            <a:off x="2514600" y="6248400"/>
            <a:ext cx="4114800" cy="457200"/>
          </a:xfrm>
          <a:prstGeom prst="rect">
            <a:avLst/>
          </a:prstGeom>
          <a:noFill/>
        </p:spPr>
        <p:txBody>
          <a:bodyPr lIns="91440" tIns="45720" rIns="91440" bIns="45720" anchor="t"/>
          <a:lstStyle/>
          <a:p>
            <a:pPr marL="0" lvl="0" indent="0" algn="ctr">
              <a:spcBef>
                <a:spcPts val="0"/>
              </a:spcBef>
              <a:buNone/>
            </a:pPr>
            <a:r>
              <a:rPr lang="zh-CN" sz="1400" b="false" i="false" u="none">
                <a:latin typeface="Times New Roman" pitchFamily="18"/>
                <a:ea typeface="SimSun" pitchFamily="2" charset="-122"/>
              </a:rPr>
              <a:t>Compilers Autumn 2002</a:t>
            </a:r>
            <a:endParaRPr/>
          </a:p>
        </p:txBody>
      </p:sp>
      <p:sp>
        <p:nvSpPr>
          <p:cNvPr id="30" name="Rectangle 1030"/>
          <p:cNvSpPr>
            <a:spLocks noGrp="true" noChangeShapeType="true"/>
          </p:cNvSpPr>
          <p:nvPr>
            <p:ph type="sldNum"/>
          </p:nvPr>
        </p:nvSpPr>
        <p:spPr>
          <a:xfrm>
            <a:off x="6705600" y="6248400"/>
            <a:ext cx="1905000" cy="457200"/>
          </a:xfrm>
          <a:prstGeom prst="rect">
            <a:avLst/>
          </a:prstGeom>
          <a:noFill/>
        </p:spPr>
        <p:txBody>
          <a:bodyPr lIns="91440" tIns="45720" rIns="91440" bIns="45720" anchor="t"/>
          <a:lstStyle/>
          <a:p>
            <a:pPr marL="0" lvl="0" indent="0" algn="r">
              <a:spcBef>
                <a:spcPts val="0"/>
              </a:spcBef>
              <a:buNone/>
            </a:pPr>
            <a:fld id="{D038279B-FC19-497E-A7D1-5ADD9CAF016F}" type="slidenum">
              <a:rPr lang="zh-CN" sz="1400" b="false" i="false" u="none">
                <a:latin typeface="Times New Roman" pitchFamily="18"/>
                <a:ea typeface="SimSun" pitchFamily="2" charset="-122"/>
              </a:rPr>
              <a:t>*</a:t>
            </a:fld>
            <a:endParaRPr/>
          </a:p>
        </p:txBody>
      </p:sp>
    </p:spTree>
  </p:cSld>
  <p:clrMapOvr>
    <a:masterClrMapping/>
  </p:clrMapOvr>
</p:sldLayout>
</file>

<file path=ppt/slideLayouts/slideLayout6.xml><?xml version="1.0" encoding="utf-8"?>
<p:sldLayout xmlns:a="http://schemas.openxmlformats.org/drawingml/2006/main" xmlns:p="http://schemas.openxmlformats.org/presentationml/2006/main" type="blank">
  <p:cSld name="Blank Slide">
    <p:spTree>
      <p:nvGrpSpPr>
        <p:cNvPr id="31" name=""/>
        <p:cNvGrpSpPr/>
        <p:nvPr/>
      </p:nvGrpSpPr>
      <p:grpSpPr>
        <a:xfrm>
          <a:off x="0" y="0"/>
          <a:ext cx="0" cy="0"/>
          <a:chOff x="0" y="0"/>
          <a:chExt cx="0" cy="0"/>
        </a:xfrm>
      </p:grpSpPr>
      <p:sp>
        <p:nvSpPr>
          <p:cNvPr id="32" name="Shape 2052"/>
          <p:cNvSpPr>
            <a:spLocks noGrp="true" noChangeShapeType="true"/>
          </p:cNvSpPr>
          <p:nvPr>
            <p:ph type="dt"/>
          </p:nvPr>
        </p:nvSpPr>
        <p:spPr>
          <a:xfrm>
            <a:off x="838200" y="6172200"/>
            <a:ext cx="1524000" cy="457200"/>
          </a:xfrm>
          <a:prstGeom prst="rect">
            <a:avLst/>
          </a:prstGeom>
          <a:noFill/>
        </p:spPr>
        <p:txBody>
          <a:bodyPr lIns="91440" tIns="45720" rIns="91440" bIns="45720" anchor="t"/>
          <a:lstStyle>
            <a:lvl1pPr marL="0" indent="0" algn="l" defTabSz="914400" rtl="false" fontAlgn="base" hangingPunct="true">
              <a:lnSpc>
                <a:spcPct val="100000"/>
              </a:lnSpc>
              <a:spcBef>
                <a:spcPts val="0"/>
              </a:spcBef>
              <a:spcAft>
                <a:spcPts val="0"/>
              </a:spcAft>
              <a:buNone/>
              <a:defRPr sz="1800">
                <a:solidFill>
                  <a:schemeClr val="dk1"/>
                </a:solidFill>
                <a:latin typeface="Comic Sans MS"/>
              </a:defRPr>
            </a:lvl1pPr>
            <a:lvl2pPr marL="457200" indent="457200" algn="l" defTabSz="914400" rtl="false" fontAlgn="base" hangingPunct="true">
              <a:lnSpc>
                <a:spcPct val="100000"/>
              </a:lnSpc>
              <a:spcBef>
                <a:spcPts val="0"/>
              </a:spcBef>
              <a:spcAft>
                <a:spcPts val="0"/>
              </a:spcAft>
              <a:buNone/>
              <a:defRPr sz="1800">
                <a:solidFill>
                  <a:schemeClr val="dk1"/>
                </a:solidFill>
                <a:latin typeface="Comic Sans MS"/>
              </a:defRPr>
            </a:lvl2pPr>
            <a:lvl3pPr marL="914400" indent="914400" algn="l" defTabSz="914400" rtl="false" fontAlgn="base" hangingPunct="true">
              <a:lnSpc>
                <a:spcPct val="100000"/>
              </a:lnSpc>
              <a:spcBef>
                <a:spcPts val="0"/>
              </a:spcBef>
              <a:spcAft>
                <a:spcPts val="0"/>
              </a:spcAft>
              <a:buNone/>
              <a:defRPr sz="1800">
                <a:solidFill>
                  <a:schemeClr val="dk1"/>
                </a:solidFill>
                <a:latin typeface="Comic Sans MS"/>
              </a:defRPr>
            </a:lvl3pPr>
            <a:lvl4pPr marL="1371600" indent="1371600" algn="l" defTabSz="914400" rtl="false" fontAlgn="base" hangingPunct="true">
              <a:lnSpc>
                <a:spcPct val="100000"/>
              </a:lnSpc>
              <a:spcBef>
                <a:spcPts val="0"/>
              </a:spcBef>
              <a:spcAft>
                <a:spcPts val="0"/>
              </a:spcAft>
              <a:buNone/>
              <a:defRPr sz="1800">
                <a:solidFill>
                  <a:schemeClr val="dk1"/>
                </a:solidFill>
                <a:latin typeface="Comic Sans MS"/>
              </a:defRPr>
            </a:lvl4pPr>
            <a:lvl5pPr marL="1828800" indent="1828800" algn="l" defTabSz="914400" rtl="false" fontAlgn="base" hangingPunct="true">
              <a:lnSpc>
                <a:spcPct val="100000"/>
              </a:lnSpc>
              <a:spcBef>
                <a:spcPts val="0"/>
              </a:spcBef>
              <a:spcAft>
                <a:spcPts val="0"/>
              </a:spcAft>
              <a:buNone/>
              <a:defRPr sz="1800">
                <a:solidFill>
                  <a:schemeClr val="dk1"/>
                </a:solidFill>
                <a:latin typeface="Comic Sans MS"/>
              </a:defRPr>
            </a:lvl5pPr>
          </a:lstStyle>
          <a:p>
            <a:pPr marL="0" lvl="0" indent="0">
              <a:spcBef>
                <a:spcPts val="0"/>
              </a:spcBef>
              <a:buNone/>
            </a:pPr>
            <a:fld id="{D7E01130-044F-4930-9A27-C729C70D8524}" type="datetime1">
              <a:rPr lang="zh-CN" sz="1400" b="false" i="false" u="none">
                <a:latin typeface="Times New Roman" pitchFamily="18"/>
                <a:ea typeface="SimSun" pitchFamily="2" charset="-122"/>
              </a:rPr>
              <a:t>11.11.2015</a:t>
            </a:fld>
            <a:endParaRPr/>
          </a:p>
        </p:txBody>
      </p:sp>
      <p:sp>
        <p:nvSpPr>
          <p:cNvPr id="33" name="Shape 2054"/>
          <p:cNvSpPr>
            <a:spLocks noGrp="true" noChangeShapeType="true"/>
          </p:cNvSpPr>
          <p:nvPr>
            <p:ph type="sldNum"/>
          </p:nvPr>
        </p:nvSpPr>
        <p:spPr>
          <a:xfrm>
            <a:off x="6934200" y="6172200"/>
            <a:ext cx="1295400" cy="457200"/>
          </a:xfrm>
          <a:prstGeom prst="rect">
            <a:avLst/>
          </a:prstGeom>
          <a:noFill/>
        </p:spPr>
        <p:txBody>
          <a:bodyPr lIns="91440" tIns="45720" rIns="91440" bIns="45720" anchor="t"/>
          <a:lstStyle>
            <a:lvl1pPr marL="0" indent="0" algn="l" defTabSz="914400" rtl="false" fontAlgn="base" hangingPunct="true">
              <a:lnSpc>
                <a:spcPct val="100000"/>
              </a:lnSpc>
              <a:spcBef>
                <a:spcPts val="0"/>
              </a:spcBef>
              <a:spcAft>
                <a:spcPts val="0"/>
              </a:spcAft>
              <a:buNone/>
              <a:defRPr sz="1800">
                <a:solidFill>
                  <a:schemeClr val="dk1"/>
                </a:solidFill>
                <a:latin typeface="Comic Sans MS"/>
              </a:defRPr>
            </a:lvl1pPr>
            <a:lvl2pPr marL="457200" indent="457200" algn="l" defTabSz="914400" rtl="false" fontAlgn="base" hangingPunct="true">
              <a:lnSpc>
                <a:spcPct val="100000"/>
              </a:lnSpc>
              <a:spcBef>
                <a:spcPts val="0"/>
              </a:spcBef>
              <a:spcAft>
                <a:spcPts val="0"/>
              </a:spcAft>
              <a:buNone/>
              <a:defRPr sz="1800">
                <a:solidFill>
                  <a:schemeClr val="dk1"/>
                </a:solidFill>
                <a:latin typeface="Comic Sans MS"/>
              </a:defRPr>
            </a:lvl2pPr>
            <a:lvl3pPr marL="914400" indent="914400" algn="l" defTabSz="914400" rtl="false" fontAlgn="base" hangingPunct="true">
              <a:lnSpc>
                <a:spcPct val="100000"/>
              </a:lnSpc>
              <a:spcBef>
                <a:spcPts val="0"/>
              </a:spcBef>
              <a:spcAft>
                <a:spcPts val="0"/>
              </a:spcAft>
              <a:buNone/>
              <a:defRPr sz="1800">
                <a:solidFill>
                  <a:schemeClr val="dk1"/>
                </a:solidFill>
                <a:latin typeface="Comic Sans MS"/>
              </a:defRPr>
            </a:lvl3pPr>
            <a:lvl4pPr marL="1371600" indent="1371600" algn="l" defTabSz="914400" rtl="false" fontAlgn="base" hangingPunct="true">
              <a:lnSpc>
                <a:spcPct val="100000"/>
              </a:lnSpc>
              <a:spcBef>
                <a:spcPts val="0"/>
              </a:spcBef>
              <a:spcAft>
                <a:spcPts val="0"/>
              </a:spcAft>
              <a:buNone/>
              <a:defRPr sz="1800">
                <a:solidFill>
                  <a:schemeClr val="dk1"/>
                </a:solidFill>
                <a:latin typeface="Comic Sans MS"/>
              </a:defRPr>
            </a:lvl4pPr>
            <a:lvl5pPr marL="1828800" indent="1828800" algn="l" defTabSz="914400" rtl="false" fontAlgn="base" hangingPunct="true">
              <a:lnSpc>
                <a:spcPct val="100000"/>
              </a:lnSpc>
              <a:spcBef>
                <a:spcPts val="0"/>
              </a:spcBef>
              <a:spcAft>
                <a:spcPts val="0"/>
              </a:spcAft>
              <a:buNone/>
              <a:defRPr sz="1800">
                <a:solidFill>
                  <a:schemeClr val="dk1"/>
                </a:solidFill>
                <a:latin typeface="Comic Sans MS"/>
              </a:defRPr>
            </a:lvl5pPr>
          </a:lstStyle>
          <a:p>
            <a:pPr marL="0" lvl="0" indent="0" algn="r">
              <a:spcBef>
                <a:spcPts val="0"/>
              </a:spcBef>
              <a:buNone/>
            </a:pPr>
            <a:fld id="{D038279B-FC19-497E-A7D1-5ADD9CAF016F}" type="slidenum">
              <a:rPr lang="zh-CN" sz="1400" b="false" i="false" u="none">
                <a:latin typeface="Times New Roman" pitchFamily="18"/>
                <a:ea typeface="SimSun" pitchFamily="2" charset="-122"/>
              </a:rPr>
              <a:t>&lt;#&gt;</a:t>
            </a:fld>
            <a:endParaRPr/>
          </a:p>
        </p:txBody>
      </p:sp>
      <p:sp>
        <p:nvSpPr>
          <p:cNvPr id="34" name="Shape 2053"/>
          <p:cNvSpPr>
            <a:spLocks noGrp="true" noChangeShapeType="true"/>
          </p:cNvSpPr>
          <p:nvPr>
            <p:ph type="ftr"/>
          </p:nvPr>
        </p:nvSpPr>
        <p:spPr>
          <a:xfrm>
            <a:off x="2590800" y="6172200"/>
            <a:ext cx="4114800" cy="457200"/>
          </a:xfrm>
          <a:prstGeom prst="rect">
            <a:avLst/>
          </a:prstGeom>
          <a:noFill/>
        </p:spPr>
        <p:txBody>
          <a:bodyPr lIns="91440" tIns="45720" rIns="91440" bIns="45720" anchor="t"/>
          <a:lstStyle>
            <a:lvl1pPr marL="0" indent="0" algn="l" defTabSz="914400" rtl="false" fontAlgn="base" hangingPunct="true">
              <a:lnSpc>
                <a:spcPct val="100000"/>
              </a:lnSpc>
              <a:spcBef>
                <a:spcPts val="0"/>
              </a:spcBef>
              <a:spcAft>
                <a:spcPts val="0"/>
              </a:spcAft>
              <a:buNone/>
              <a:defRPr sz="1800">
                <a:solidFill>
                  <a:schemeClr val="dk1"/>
                </a:solidFill>
                <a:latin typeface="Comic Sans MS"/>
              </a:defRPr>
            </a:lvl1pPr>
            <a:lvl2pPr marL="457200" indent="457200" algn="l" defTabSz="914400" rtl="false" fontAlgn="base" hangingPunct="true">
              <a:lnSpc>
                <a:spcPct val="100000"/>
              </a:lnSpc>
              <a:spcBef>
                <a:spcPts val="0"/>
              </a:spcBef>
              <a:spcAft>
                <a:spcPts val="0"/>
              </a:spcAft>
              <a:buNone/>
              <a:defRPr sz="1800">
                <a:solidFill>
                  <a:schemeClr val="dk1"/>
                </a:solidFill>
                <a:latin typeface="Comic Sans MS"/>
              </a:defRPr>
            </a:lvl2pPr>
            <a:lvl3pPr marL="914400" indent="914400" algn="l" defTabSz="914400" rtl="false" fontAlgn="base" hangingPunct="true">
              <a:lnSpc>
                <a:spcPct val="100000"/>
              </a:lnSpc>
              <a:spcBef>
                <a:spcPts val="0"/>
              </a:spcBef>
              <a:spcAft>
                <a:spcPts val="0"/>
              </a:spcAft>
              <a:buNone/>
              <a:defRPr sz="1800">
                <a:solidFill>
                  <a:schemeClr val="dk1"/>
                </a:solidFill>
                <a:latin typeface="Comic Sans MS"/>
              </a:defRPr>
            </a:lvl3pPr>
            <a:lvl4pPr marL="1371600" indent="1371600" algn="l" defTabSz="914400" rtl="false" fontAlgn="base" hangingPunct="true">
              <a:lnSpc>
                <a:spcPct val="100000"/>
              </a:lnSpc>
              <a:spcBef>
                <a:spcPts val="0"/>
              </a:spcBef>
              <a:spcAft>
                <a:spcPts val="0"/>
              </a:spcAft>
              <a:buNone/>
              <a:defRPr sz="1800">
                <a:solidFill>
                  <a:schemeClr val="dk1"/>
                </a:solidFill>
                <a:latin typeface="Comic Sans MS"/>
              </a:defRPr>
            </a:lvl4pPr>
            <a:lvl5pPr marL="1828800" indent="1828800" algn="l" defTabSz="914400" rtl="false" fontAlgn="base" hangingPunct="true">
              <a:lnSpc>
                <a:spcPct val="100000"/>
              </a:lnSpc>
              <a:spcBef>
                <a:spcPts val="0"/>
              </a:spcBef>
              <a:spcAft>
                <a:spcPts val="0"/>
              </a:spcAft>
              <a:buNone/>
              <a:defRPr sz="1800">
                <a:solidFill>
                  <a:schemeClr val="dk1"/>
                </a:solidFill>
                <a:latin typeface="Comic Sans MS"/>
              </a:defRPr>
            </a:lvl5pPr>
          </a:lstStyle>
          <a:p>
            <a:pPr marL="0" lvl="0" indent="0" algn="ctr">
              <a:spcBef>
                <a:spcPts val="0"/>
              </a:spcBef>
              <a:buNone/>
            </a:pPr>
            <a:r>
              <a:rPr lang="zh-CN" sz="1400" b="false" i="false" u="none">
                <a:latin typeface="Times New Roman" pitchFamily="18"/>
                <a:ea typeface="SimSun" pitchFamily="2" charset="-122"/>
              </a:rPr>
              <a:t>Compilers Autumn 2002</a:t>
            </a:r>
            <a:endParaRPr/>
          </a:p>
        </p:txBody>
      </p:sp>
      <p:sp>
        <p:nvSpPr>
          <p:cNvPr id="35" name="Shape 2050"/>
          <p:cNvSpPr>
            <a:spLocks noGrp="true" noChangeShapeType="true"/>
          </p:cNvSpPr>
          <p:nvPr>
            <p:ph type="title"/>
          </p:nvPr>
        </p:nvSpPr>
        <p:spPr>
          <a:xfrm>
            <a:off x="457200" y="457200"/>
            <a:ext cx="8077200" cy="914400"/>
          </a:xfrm>
          <a:prstGeom prst="rect">
            <a:avLst/>
          </a:prstGeom>
          <a:noFill/>
        </p:spPr>
        <p:txBody>
          <a:bodyPr lIns="91440" tIns="45720" rIns="91440" bIns="45720" anchor="ctr" anchorCtr="false"/>
          <a:lstStyle/>
          <a:p>
            <a:pPr marL="0" lvl="0" indent="0">
              <a:spcBef>
                <a:spcPts val="0"/>
              </a:spcBef>
              <a:buNone/>
            </a:pPr>
            <a:r>
              <a:rPr lang="en-US"/>
              <a:t>Click to edit Master title style</a:t>
            </a:r>
            <a:endParaRPr/>
          </a:p>
        </p:txBody>
      </p:sp>
      <p:sp>
        <p:nvSpPr>
          <p:cNvPr id="36" name="Shape 2051"/>
          <p:cNvSpPr>
            <a:spLocks noGrp="true" noChangeShapeType="true"/>
          </p:cNvSpPr>
          <p:nvPr>
            <p:ph type="body"/>
          </p:nvPr>
        </p:nvSpPr>
        <p:spPr>
          <a:xfrm>
            <a:off x="457200" y="1600200"/>
            <a:ext cx="8305800" cy="4419600"/>
          </a:xfrm>
          <a:prstGeom prst="rect">
            <a:avLst/>
          </a:prstGeom>
          <a:noFill/>
        </p:spPr>
        <p:txBody>
          <a:bodyPr lIns="91440" tIns="45720" rIns="91440" bIns="45720" anchor="t"/>
          <a:lstStyle>
            <a:lvl1pPr marL="342900" indent="0" algn="l" defTabSz="914400" rtl="false" fontAlgn="base">
              <a:lnSpc>
                <a:spcPct val="100000"/>
              </a:lnSpc>
              <a:spcBef>
                <a:spcPct val="20000"/>
              </a:spcBef>
              <a:spcAft>
                <a:spcPts val="0"/>
              </a:spcAft>
              <a:buChar char="•"/>
              <a:defRPr sz="2800">
                <a:solidFill>
                  <a:schemeClr val="dk1"/>
                </a:solidFill>
                <a:latin typeface="Comic Sans MS"/>
              </a:defRPr>
            </a:lvl1pPr>
            <a:lvl2pPr marL="742950" indent="457200" algn="l" defTabSz="914400" rtl="false" fontAlgn="base">
              <a:lnSpc>
                <a:spcPct val="100000"/>
              </a:lnSpc>
              <a:spcBef>
                <a:spcPct val="20000"/>
              </a:spcBef>
              <a:spcAft>
                <a:spcPts val="0"/>
              </a:spcAft>
              <a:buChar char="–"/>
              <a:defRPr sz="2400">
                <a:solidFill>
                  <a:schemeClr val="dk1"/>
                </a:solidFill>
                <a:latin typeface="Comic Sans MS"/>
              </a:defRPr>
            </a:lvl2pPr>
            <a:lvl3pPr marL="1143000" indent="914400" algn="l" defTabSz="914400" rtl="false" fontAlgn="base">
              <a:lnSpc>
                <a:spcPct val="100000"/>
              </a:lnSpc>
              <a:spcBef>
                <a:spcPct val="20000"/>
              </a:spcBef>
              <a:spcAft>
                <a:spcPts val="0"/>
              </a:spcAft>
              <a:buChar char="•"/>
              <a:defRPr sz="2000">
                <a:solidFill>
                  <a:schemeClr val="dk1"/>
                </a:solidFill>
                <a:latin typeface="Comic Sans MS"/>
              </a:defRPr>
            </a:lvl3pPr>
            <a:lvl4pPr marL="1600200" indent="1371600" algn="l" defTabSz="914400" rtl="false" fontAlgn="base">
              <a:lnSpc>
                <a:spcPct val="100000"/>
              </a:lnSpc>
              <a:spcBef>
                <a:spcPct val="20000"/>
              </a:spcBef>
              <a:spcAft>
                <a:spcPts val="0"/>
              </a:spcAft>
              <a:buChar char="–"/>
              <a:defRPr sz="2000">
                <a:solidFill>
                  <a:schemeClr val="dk1"/>
                </a:solidFill>
                <a:latin typeface="Comic Sans MS"/>
              </a:defRPr>
            </a:lvl4pPr>
            <a:lvl5pPr marL="2057400" indent="1828800" algn="l" defTabSz="914400" rtl="false" fontAlgn="base">
              <a:lnSpc>
                <a:spcPct val="100000"/>
              </a:lnSpc>
              <a:spcBef>
                <a:spcPct val="20000"/>
              </a:spcBef>
              <a:spcAft>
                <a:spcPts val="0"/>
              </a:spcAft>
              <a:buChar char="»"/>
              <a:defRPr sz="2000">
                <a:solidFill>
                  <a:schemeClr val="dk1"/>
                </a:solidFill>
                <a:latin typeface="Comic Sans MS"/>
              </a:defRPr>
            </a:lvl5pPr>
          </a:lstStyle>
          <a:p>
            <a:pPr marL="342900" lvl="0" indent="-342900">
              <a:spcBef>
                <a:spcPct val="20000"/>
              </a:spcBef>
              <a:buChar char="•"/>
            </a:pPr>
            <a:r>
              <a:rPr lang="en-US"/>
              <a:t>Click to edit Master text styles</a:t>
            </a:r>
            <a:endParaRPr/>
          </a:p>
          <a:p>
            <a:pPr marL="742950" lvl="1" indent="-285750">
              <a:spcBef>
                <a:spcPct val="20000"/>
              </a:spcBef>
              <a:buChar char="–"/>
            </a:pPr>
            <a:r>
              <a:rPr lang="en-US"/>
              <a:t>Second level</a:t>
            </a:r>
            <a:endParaRPr/>
          </a:p>
          <a:p>
            <a:pPr marL="1143000" lvl="2" indent="-228600">
              <a:spcBef>
                <a:spcPct val="20000"/>
              </a:spcBef>
              <a:buChar char="•"/>
            </a:pPr>
            <a:r>
              <a:rPr lang="en-US"/>
              <a:t>Third level</a:t>
            </a:r>
            <a:endParaRPr/>
          </a:p>
          <a:p>
            <a:pPr marL="1600200" lvl="3" indent="-228600">
              <a:spcBef>
                <a:spcPct val="20000"/>
              </a:spcBef>
              <a:buChar char="–"/>
            </a:pPr>
            <a:r>
              <a:rPr lang="en-US"/>
              <a:t>Fourth level</a:t>
            </a:r>
            <a:endParaRPr/>
          </a:p>
          <a:p>
            <a:pPr marL="2057400" lvl="4" indent="-228600">
              <a:spcBef>
                <a:spcPct val="20000"/>
              </a:spcBef>
              <a:buChar char="»"/>
            </a:pPr>
            <a:r>
              <a:rPr lang="en-US"/>
              <a:t>Fifth level</a:t>
            </a:r>
            <a:endParaRPr/>
          </a:p>
        </p:txBody>
      </p:sp>
    </p:spTree>
  </p:cSld>
  <p:clrMapOvr>
    <a:masterClrMapping/>
  </p:clrMapOvr>
</p:sldLayout>
</file>

<file path=ppt/slideMasters/_rels/slideMaster1.xml.rels><?xml version="1.0" encoding="UTF-8" standalone="yes"?><Relationships xmlns="http://schemas.openxmlformats.org/package/2006/relationships"><Relationship Id="rId2" Type="http://schemas.openxmlformats.org/officeDocument/2006/relationships/slideLayout" Target="../slideLayouts/slideLayout3.xml" /><Relationship Id="rId0" Type="http://schemas.openxmlformats.org/officeDocument/2006/relationships/slideLayout" Target="../slideLayouts/slideLayout1.xml" /><Relationship Id="rId3" Type="http://schemas.openxmlformats.org/officeDocument/2006/relationships/theme" Target="../theme/theme1.xml" /><Relationship Id="rId1" Type="http://schemas.openxmlformats.org/officeDocument/2006/relationships/slideLayout" Target="../slideLayouts/slideLayout2.xml" /></Relationships>
</file>

<file path=ppt/slideMasters/_rels/slideMaster2.xml.rels><?xml version="1.0" encoding="UTF-8" standalone="yes"?><Relationships xmlns="http://schemas.openxmlformats.org/package/2006/relationships"><Relationship Id="rId3" Type="http://schemas.openxmlformats.org/officeDocument/2006/relationships/theme" Target="../theme/theme2.xml" /><Relationship Id="rId2" Type="http://schemas.openxmlformats.org/officeDocument/2006/relationships/slideLayout" Target="../slideLayouts/slideLayout6.xml" /><Relationship Id="rId0" Type="http://schemas.openxmlformats.org/officeDocument/2006/relationships/slideLayout" Target="../slideLayouts/slideLayout4.xml" /><Relationship Id="rId1" Type="http://schemas.openxmlformats.org/officeDocument/2006/relationships/slideLayout" Target="../slideLayouts/slideLayout5.xml"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Pr>
        <a:solidFill>
          <a:schemeClr val="lt1"/>
        </a:solidFill>
      </p:bgPr>
    </p:bg>
    <p:spTree>
      <p:nvGrpSpPr>
        <p:cNvPr id="1" name=""/>
        <p:cNvGrpSpPr/>
        <p:nvPr/>
      </p:nvGrpSpPr>
      <p:grpSpPr>
        <a:xfrm>
          <a:off x="0" y="0"/>
          <a:ext cx="0" cy="0"/>
          <a:chOff x="0" y="0"/>
          <a:chExt cx="0" cy="0"/>
        </a:xfrm>
      </p:grpSpPr>
      <p:sp>
        <p:nvSpPr>
          <p:cNvPr id="2" name="Rectangle 2"/>
          <p:cNvSpPr>
            <a:spLocks noGrp="true" noChangeShapeType="true"/>
          </p:cNvSpPr>
          <p:nvPr>
            <p:ph type="title"/>
          </p:nvPr>
        </p:nvSpPr>
        <p:spPr>
          <a:xfrm>
            <a:off x="457200" y="457200"/>
            <a:ext cx="8077200" cy="914400"/>
          </a:xfrm>
          <a:prstGeom prst="rect">
            <a:avLst/>
          </a:prstGeom>
          <a:noFill/>
        </p:spPr>
        <p:txBody>
          <a:bodyPr lIns="91440" tIns="45720" rIns="91440" bIns="45720" anchor="ctr" anchorCtr="false"/>
          <a:lstStyle/>
          <a:p>
            <a:pPr marL="0" lvl="0" indent="0">
              <a:spcBef>
                <a:spcPts val="0"/>
              </a:spcBef>
              <a:buNone/>
            </a:pPr>
            <a:r>
              <a:rPr lang="en-US"/>
              <a:t>Click to edit Master title style</a:t>
            </a:r>
            <a:endParaRPr/>
          </a:p>
        </p:txBody>
      </p:sp>
      <p:sp>
        <p:nvSpPr>
          <p:cNvPr id="3" name="Rectangle 3"/>
          <p:cNvSpPr>
            <a:spLocks noGrp="true" noChangeShapeType="true"/>
          </p:cNvSpPr>
          <p:nvPr>
            <p:ph type="body"/>
          </p:nvPr>
        </p:nvSpPr>
        <p:spPr>
          <a:xfrm>
            <a:off x="457200" y="1600200"/>
            <a:ext cx="8305800" cy="4419600"/>
          </a:xfrm>
          <a:prstGeom prst="rect">
            <a:avLst/>
          </a:prstGeom>
          <a:noFill/>
        </p:spPr>
        <p:txBody>
          <a:bodyPr lIns="91440" tIns="45720" rIns="91440" bIns="45720" anchor="t"/>
          <a:lstStyle>
            <a:lvl1pPr marL="342900" indent="0" algn="l" defTabSz="914400" rtl="false" fontAlgn="base">
              <a:lnSpc>
                <a:spcPct val="100000"/>
              </a:lnSpc>
              <a:spcBef>
                <a:spcPct val="20000"/>
              </a:spcBef>
              <a:spcAft>
                <a:spcPts val="0"/>
              </a:spcAft>
              <a:buChar char="•"/>
              <a:defRPr sz="2800">
                <a:solidFill>
                  <a:schemeClr val="dk1"/>
                </a:solidFill>
                <a:latin typeface="Comic Sans MS"/>
              </a:defRPr>
            </a:lvl1pPr>
            <a:lvl2pPr marL="742950" indent="457200" algn="l" defTabSz="914400" rtl="false" fontAlgn="base">
              <a:lnSpc>
                <a:spcPct val="100000"/>
              </a:lnSpc>
              <a:spcBef>
                <a:spcPct val="20000"/>
              </a:spcBef>
              <a:spcAft>
                <a:spcPts val="0"/>
              </a:spcAft>
              <a:buChar char="–"/>
              <a:defRPr sz="2400">
                <a:solidFill>
                  <a:schemeClr val="dk1"/>
                </a:solidFill>
                <a:latin typeface="Comic Sans MS"/>
              </a:defRPr>
            </a:lvl2pPr>
            <a:lvl3pPr marL="1143000" indent="914400" algn="l" defTabSz="914400" rtl="false" fontAlgn="base">
              <a:lnSpc>
                <a:spcPct val="100000"/>
              </a:lnSpc>
              <a:spcBef>
                <a:spcPct val="20000"/>
              </a:spcBef>
              <a:spcAft>
                <a:spcPts val="0"/>
              </a:spcAft>
              <a:buChar char="•"/>
              <a:defRPr sz="2000">
                <a:solidFill>
                  <a:schemeClr val="dk1"/>
                </a:solidFill>
                <a:latin typeface="Comic Sans MS"/>
              </a:defRPr>
            </a:lvl3pPr>
            <a:lvl4pPr marL="1600200" indent="1371600" algn="l" defTabSz="914400" rtl="false" fontAlgn="base">
              <a:lnSpc>
                <a:spcPct val="100000"/>
              </a:lnSpc>
              <a:spcBef>
                <a:spcPct val="20000"/>
              </a:spcBef>
              <a:spcAft>
                <a:spcPts val="0"/>
              </a:spcAft>
              <a:buChar char="–"/>
              <a:defRPr sz="2000">
                <a:solidFill>
                  <a:schemeClr val="dk1"/>
                </a:solidFill>
                <a:latin typeface="Comic Sans MS"/>
              </a:defRPr>
            </a:lvl4pPr>
            <a:lvl5pPr marL="2057400" indent="1828800" algn="l" defTabSz="914400" rtl="false" fontAlgn="base">
              <a:lnSpc>
                <a:spcPct val="100000"/>
              </a:lnSpc>
              <a:spcBef>
                <a:spcPct val="20000"/>
              </a:spcBef>
              <a:spcAft>
                <a:spcPts val="0"/>
              </a:spcAft>
              <a:buChar char="»"/>
              <a:defRPr sz="2000">
                <a:solidFill>
                  <a:schemeClr val="dk1"/>
                </a:solidFill>
                <a:latin typeface="Comic Sans MS"/>
              </a:defRPr>
            </a:lvl5pPr>
          </a:lstStyle>
          <a:p>
            <a:pPr marL="342900" lvl="0" indent="-342900">
              <a:spcBef>
                <a:spcPct val="20000"/>
              </a:spcBef>
              <a:buChar char="•"/>
            </a:pPr>
            <a:r>
              <a:rPr lang="en-US"/>
              <a:t>Click to edit Master text styles</a:t>
            </a:r>
            <a:endParaRPr/>
          </a:p>
          <a:p>
            <a:pPr marL="742950" lvl="1" indent="-285750">
              <a:spcBef>
                <a:spcPct val="20000"/>
              </a:spcBef>
              <a:buChar char="–"/>
            </a:pPr>
            <a:r>
              <a:rPr lang="en-US"/>
              <a:t>Second level</a:t>
            </a:r>
            <a:endParaRPr/>
          </a:p>
          <a:p>
            <a:pPr marL="1143000" lvl="2" indent="-228600">
              <a:spcBef>
                <a:spcPct val="20000"/>
              </a:spcBef>
              <a:buChar char="•"/>
            </a:pPr>
            <a:r>
              <a:rPr lang="en-US"/>
              <a:t>Third level</a:t>
            </a:r>
            <a:endParaRPr/>
          </a:p>
          <a:p>
            <a:pPr marL="1600200" lvl="3" indent="-228600">
              <a:spcBef>
                <a:spcPct val="20000"/>
              </a:spcBef>
              <a:buChar char="–"/>
            </a:pPr>
            <a:r>
              <a:rPr lang="en-US"/>
              <a:t>Fourth level</a:t>
            </a:r>
            <a:endParaRPr/>
          </a:p>
          <a:p>
            <a:pPr marL="2057400" lvl="4" indent="-228600">
              <a:spcBef>
                <a:spcPct val="20000"/>
              </a:spcBef>
              <a:buChar char="»"/>
            </a:pPr>
            <a:r>
              <a:rPr lang="en-US"/>
              <a:t>Fifth level</a:t>
            </a:r>
            <a:endParaRPr/>
          </a:p>
        </p:txBody>
      </p:sp>
      <p:sp>
        <p:nvSpPr>
          <p:cNvPr id="4" name="Rectangle 4"/>
          <p:cNvSpPr>
            <a:spLocks noGrp="true" noChangeShapeType="true"/>
          </p:cNvSpPr>
          <p:nvPr>
            <p:ph type="dt"/>
          </p:nvPr>
        </p:nvSpPr>
        <p:spPr>
          <a:xfrm>
            <a:off x="838200" y="6172200"/>
            <a:ext cx="1524000" cy="457200"/>
          </a:xfrm>
          <a:prstGeom prst="rect">
            <a:avLst/>
          </a:prstGeom>
          <a:noFill/>
        </p:spPr>
        <p:txBody>
          <a:bodyPr lIns="91440" tIns="45720" rIns="91440" bIns="45720" anchor="t"/>
          <a:lstStyle>
            <a:lvl1pPr marL="0" indent="0" algn="l" defTabSz="914400" rtl="false" fontAlgn="base" hangingPunct="true">
              <a:lnSpc>
                <a:spcPct val="100000"/>
              </a:lnSpc>
              <a:spcBef>
                <a:spcPts val="0"/>
              </a:spcBef>
              <a:spcAft>
                <a:spcPts val="0"/>
              </a:spcAft>
              <a:buNone/>
              <a:defRPr sz="1800">
                <a:solidFill>
                  <a:schemeClr val="dk1"/>
                </a:solidFill>
                <a:latin typeface="Comic Sans MS"/>
              </a:defRPr>
            </a:lvl1pPr>
            <a:lvl2pPr marL="457200" indent="457200" algn="l" defTabSz="914400" rtl="false" fontAlgn="base" hangingPunct="true">
              <a:lnSpc>
                <a:spcPct val="100000"/>
              </a:lnSpc>
              <a:spcBef>
                <a:spcPts val="0"/>
              </a:spcBef>
              <a:spcAft>
                <a:spcPts val="0"/>
              </a:spcAft>
              <a:buNone/>
              <a:defRPr sz="1800">
                <a:solidFill>
                  <a:schemeClr val="dk1"/>
                </a:solidFill>
                <a:latin typeface="Comic Sans MS"/>
              </a:defRPr>
            </a:lvl2pPr>
            <a:lvl3pPr marL="914400" indent="914400" algn="l" defTabSz="914400" rtl="false" fontAlgn="base" hangingPunct="true">
              <a:lnSpc>
                <a:spcPct val="100000"/>
              </a:lnSpc>
              <a:spcBef>
                <a:spcPts val="0"/>
              </a:spcBef>
              <a:spcAft>
                <a:spcPts val="0"/>
              </a:spcAft>
              <a:buNone/>
              <a:defRPr sz="1800">
                <a:solidFill>
                  <a:schemeClr val="dk1"/>
                </a:solidFill>
                <a:latin typeface="Comic Sans MS"/>
              </a:defRPr>
            </a:lvl3pPr>
            <a:lvl4pPr marL="1371600" indent="1371600" algn="l" defTabSz="914400" rtl="false" fontAlgn="base" hangingPunct="true">
              <a:lnSpc>
                <a:spcPct val="100000"/>
              </a:lnSpc>
              <a:spcBef>
                <a:spcPts val="0"/>
              </a:spcBef>
              <a:spcAft>
                <a:spcPts val="0"/>
              </a:spcAft>
              <a:buNone/>
              <a:defRPr sz="1800">
                <a:solidFill>
                  <a:schemeClr val="dk1"/>
                </a:solidFill>
                <a:latin typeface="Comic Sans MS"/>
              </a:defRPr>
            </a:lvl4pPr>
            <a:lvl5pPr marL="1828800" indent="1828800" algn="l" defTabSz="914400" rtl="false" fontAlgn="base" hangingPunct="true">
              <a:lnSpc>
                <a:spcPct val="100000"/>
              </a:lnSpc>
              <a:spcBef>
                <a:spcPts val="0"/>
              </a:spcBef>
              <a:spcAft>
                <a:spcPts val="0"/>
              </a:spcAft>
              <a:buNone/>
              <a:defRPr sz="1800">
                <a:solidFill>
                  <a:schemeClr val="dk1"/>
                </a:solidFill>
                <a:latin typeface="Comic Sans MS"/>
              </a:defRPr>
            </a:lvl5pPr>
          </a:lstStyle>
          <a:p>
            <a:pPr marL="0" lvl="0" indent="0">
              <a:spcBef>
                <a:spcPts val="0"/>
              </a:spcBef>
              <a:buNone/>
            </a:pPr>
            <a:fld id="{D7E01130-044F-4930-9A27-C729C70D8524}" type="datetime1">
              <a:rPr lang="zh-CN" sz="1400" b="false" i="false" u="none">
                <a:latin typeface="Times New Roman" pitchFamily="18"/>
              </a:rPr>
              <a:t>*</a:t>
            </a:fld>
            <a:endParaRPr/>
          </a:p>
        </p:txBody>
      </p:sp>
      <p:sp>
        <p:nvSpPr>
          <p:cNvPr id="5" name="Rectangle 5"/>
          <p:cNvSpPr>
            <a:spLocks noGrp="true" noChangeShapeType="true"/>
          </p:cNvSpPr>
          <p:nvPr>
            <p:ph type="ftr"/>
          </p:nvPr>
        </p:nvSpPr>
        <p:spPr>
          <a:xfrm>
            <a:off x="2590800" y="6172200"/>
            <a:ext cx="4114800" cy="457200"/>
          </a:xfrm>
          <a:prstGeom prst="rect">
            <a:avLst/>
          </a:prstGeom>
          <a:noFill/>
        </p:spPr>
        <p:txBody>
          <a:bodyPr lIns="91440" tIns="45720" rIns="91440" bIns="45720" anchor="t"/>
          <a:lstStyle>
            <a:lvl1pPr marL="0" indent="0" algn="l" defTabSz="914400" rtl="false" fontAlgn="base" hangingPunct="true">
              <a:lnSpc>
                <a:spcPct val="100000"/>
              </a:lnSpc>
              <a:spcBef>
                <a:spcPts val="0"/>
              </a:spcBef>
              <a:spcAft>
                <a:spcPts val="0"/>
              </a:spcAft>
              <a:buNone/>
              <a:defRPr sz="1800">
                <a:solidFill>
                  <a:schemeClr val="dk1"/>
                </a:solidFill>
                <a:latin typeface="Comic Sans MS"/>
              </a:defRPr>
            </a:lvl1pPr>
            <a:lvl2pPr marL="457200" indent="457200" algn="l" defTabSz="914400" rtl="false" fontAlgn="base" hangingPunct="true">
              <a:lnSpc>
                <a:spcPct val="100000"/>
              </a:lnSpc>
              <a:spcBef>
                <a:spcPts val="0"/>
              </a:spcBef>
              <a:spcAft>
                <a:spcPts val="0"/>
              </a:spcAft>
              <a:buNone/>
              <a:defRPr sz="1800">
                <a:solidFill>
                  <a:schemeClr val="dk1"/>
                </a:solidFill>
                <a:latin typeface="Comic Sans MS"/>
              </a:defRPr>
            </a:lvl2pPr>
            <a:lvl3pPr marL="914400" indent="914400" algn="l" defTabSz="914400" rtl="false" fontAlgn="base" hangingPunct="true">
              <a:lnSpc>
                <a:spcPct val="100000"/>
              </a:lnSpc>
              <a:spcBef>
                <a:spcPts val="0"/>
              </a:spcBef>
              <a:spcAft>
                <a:spcPts val="0"/>
              </a:spcAft>
              <a:buNone/>
              <a:defRPr sz="1800">
                <a:solidFill>
                  <a:schemeClr val="dk1"/>
                </a:solidFill>
                <a:latin typeface="Comic Sans MS"/>
              </a:defRPr>
            </a:lvl3pPr>
            <a:lvl4pPr marL="1371600" indent="1371600" algn="l" defTabSz="914400" rtl="false" fontAlgn="base" hangingPunct="true">
              <a:lnSpc>
                <a:spcPct val="100000"/>
              </a:lnSpc>
              <a:spcBef>
                <a:spcPts val="0"/>
              </a:spcBef>
              <a:spcAft>
                <a:spcPts val="0"/>
              </a:spcAft>
              <a:buNone/>
              <a:defRPr sz="1800">
                <a:solidFill>
                  <a:schemeClr val="dk1"/>
                </a:solidFill>
                <a:latin typeface="Comic Sans MS"/>
              </a:defRPr>
            </a:lvl4pPr>
            <a:lvl5pPr marL="1828800" indent="1828800" algn="l" defTabSz="914400" rtl="false" fontAlgn="base" hangingPunct="true">
              <a:lnSpc>
                <a:spcPct val="100000"/>
              </a:lnSpc>
              <a:spcBef>
                <a:spcPts val="0"/>
              </a:spcBef>
              <a:spcAft>
                <a:spcPts val="0"/>
              </a:spcAft>
              <a:buNone/>
              <a:defRPr sz="1800">
                <a:solidFill>
                  <a:schemeClr val="dk1"/>
                </a:solidFill>
                <a:latin typeface="Comic Sans MS"/>
              </a:defRPr>
            </a:lvl5pPr>
          </a:lstStyle>
          <a:p>
            <a:pPr marL="0" lvl="0" indent="0" algn="ctr">
              <a:spcBef>
                <a:spcPts val="0"/>
              </a:spcBef>
              <a:buNone/>
            </a:pPr>
            <a:r>
              <a:rPr lang="zh-CN" sz="1400" b="false" i="false" u="none">
                <a:latin typeface="Times New Roman" pitchFamily="18"/>
              </a:rPr>
              <a:t>Compilers Autumn 2002</a:t>
            </a:r>
            <a:endParaRPr/>
          </a:p>
        </p:txBody>
      </p:sp>
      <p:sp>
        <p:nvSpPr>
          <p:cNvPr id="6" name="Rectangle 6"/>
          <p:cNvSpPr>
            <a:spLocks noGrp="true" noChangeShapeType="true"/>
          </p:cNvSpPr>
          <p:nvPr>
            <p:ph type="sldNum"/>
          </p:nvPr>
        </p:nvSpPr>
        <p:spPr>
          <a:xfrm>
            <a:off x="6934200" y="6172200"/>
            <a:ext cx="1295400" cy="457200"/>
          </a:xfrm>
          <a:prstGeom prst="rect">
            <a:avLst/>
          </a:prstGeom>
          <a:noFill/>
        </p:spPr>
        <p:txBody>
          <a:bodyPr lIns="91440" tIns="45720" rIns="91440" bIns="45720" anchor="t"/>
          <a:lstStyle>
            <a:lvl1pPr marL="0" indent="0" algn="l" defTabSz="914400" rtl="false" fontAlgn="base" hangingPunct="true">
              <a:lnSpc>
                <a:spcPct val="100000"/>
              </a:lnSpc>
              <a:spcBef>
                <a:spcPts val="0"/>
              </a:spcBef>
              <a:spcAft>
                <a:spcPts val="0"/>
              </a:spcAft>
              <a:buNone/>
              <a:defRPr sz="1800">
                <a:solidFill>
                  <a:schemeClr val="dk1"/>
                </a:solidFill>
                <a:latin typeface="Comic Sans MS"/>
              </a:defRPr>
            </a:lvl1pPr>
            <a:lvl2pPr marL="457200" indent="457200" algn="l" defTabSz="914400" rtl="false" fontAlgn="base" hangingPunct="true">
              <a:lnSpc>
                <a:spcPct val="100000"/>
              </a:lnSpc>
              <a:spcBef>
                <a:spcPts val="0"/>
              </a:spcBef>
              <a:spcAft>
                <a:spcPts val="0"/>
              </a:spcAft>
              <a:buNone/>
              <a:defRPr sz="1800">
                <a:solidFill>
                  <a:schemeClr val="dk1"/>
                </a:solidFill>
                <a:latin typeface="Comic Sans MS"/>
              </a:defRPr>
            </a:lvl2pPr>
            <a:lvl3pPr marL="914400" indent="914400" algn="l" defTabSz="914400" rtl="false" fontAlgn="base" hangingPunct="true">
              <a:lnSpc>
                <a:spcPct val="100000"/>
              </a:lnSpc>
              <a:spcBef>
                <a:spcPts val="0"/>
              </a:spcBef>
              <a:spcAft>
                <a:spcPts val="0"/>
              </a:spcAft>
              <a:buNone/>
              <a:defRPr sz="1800">
                <a:solidFill>
                  <a:schemeClr val="dk1"/>
                </a:solidFill>
                <a:latin typeface="Comic Sans MS"/>
              </a:defRPr>
            </a:lvl3pPr>
            <a:lvl4pPr marL="1371600" indent="1371600" algn="l" defTabSz="914400" rtl="false" fontAlgn="base" hangingPunct="true">
              <a:lnSpc>
                <a:spcPct val="100000"/>
              </a:lnSpc>
              <a:spcBef>
                <a:spcPts val="0"/>
              </a:spcBef>
              <a:spcAft>
                <a:spcPts val="0"/>
              </a:spcAft>
              <a:buNone/>
              <a:defRPr sz="1800">
                <a:solidFill>
                  <a:schemeClr val="dk1"/>
                </a:solidFill>
                <a:latin typeface="Comic Sans MS"/>
              </a:defRPr>
            </a:lvl4pPr>
            <a:lvl5pPr marL="1828800" indent="1828800" algn="l" defTabSz="914400" rtl="false" fontAlgn="base" hangingPunct="true">
              <a:lnSpc>
                <a:spcPct val="100000"/>
              </a:lnSpc>
              <a:spcBef>
                <a:spcPts val="0"/>
              </a:spcBef>
              <a:spcAft>
                <a:spcPts val="0"/>
              </a:spcAft>
              <a:buNone/>
              <a:defRPr sz="1800">
                <a:solidFill>
                  <a:schemeClr val="dk1"/>
                </a:solidFill>
                <a:latin typeface="Comic Sans MS"/>
              </a:defRPr>
            </a:lvl5pPr>
          </a:lstStyle>
          <a:p>
            <a:pPr marL="0" lvl="0" indent="0" algn="r">
              <a:spcBef>
                <a:spcPts val="0"/>
              </a:spcBef>
              <a:buNone/>
            </a:pPr>
            <a:fld id="{D038279B-FC19-497E-A7D1-5ADD9CAF016F}" type="slidenum">
              <a:rPr lang="zh-CN" sz="1400" b="false" i="false" u="none">
                <a:latin typeface="Times New Roman" pitchFamily="18"/>
              </a:rPr>
              <a:t>*</a:t>
            </a:fld>
            <a:endParaRPr/>
          </a:p>
        </p:txBody>
      </p:sp>
      <p:sp>
        <p:nvSpPr>
          <p:cNvPr id="7" name="Line 7"/>
          <p:cNvSpPr>
            <a:spLocks noGrp="true" noChangeShapeType="true"/>
          </p:cNvSpPr>
          <p:nvPr/>
        </p:nvSpPr>
        <p:spPr>
          <a:xfrm>
            <a:off x="457200" y="1371600"/>
            <a:ext cx="8077200" cy="0"/>
          </a:xfrm>
          <a:prstGeom prst="line">
            <a:avLst/>
          </a:prstGeom>
          <a:noFill/>
          <a:ln w="38100">
            <a:solidFill>
              <a:schemeClr val="accent2"/>
            </a:solidFill>
            <a:round/>
            <a:headEnd/>
            <a:tailEnd/>
          </a:ln>
        </p:spPr>
        <p:txBody>
          <a:bodyPr lIns="91440" tIns="45720" rIns="91440" bIns="45720"/>
          <a:lstStyle/>
          <a:p>
            <a:pPr/>
            <a:endParaRPr sz="1400" dirty="false"/>
          </a:p>
        </p:txBody>
      </p:sp>
    </p:spTree>
  </p:cSld>
  <p:clrMap bg1="lt1" tx1="dk1" bg2="lt2" tx2="dk2" accent1="accent1" accent2="accent2" accent3="accent3" accent4="accent4" accent5="accent5" accent6="accent6" hlink="hlink" folHlink="folHlink"/>
  <p:sldLayoutIdLst>
    <p:sldLayoutId id="2147483649" r:id="rId0"/>
    <p:sldLayoutId id="2147483650" r:id="rId1"/>
    <p:sldLayoutId id="2147483651" r:id="rId2"/>
  </p:sldLayoutIdLst>
  <p:txStyles>
    <p:titleStyle>
      <a:lvl1pPr marL="0" indent="0" algn="l" defTabSz="914400" rtl="false" fontAlgn="base">
        <a:lnSpc>
          <a:spcPct val="100000"/>
        </a:lnSpc>
        <a:spcBef>
          <a:spcPts val="0"/>
        </a:spcBef>
        <a:spcAft>
          <a:spcPts val="0"/>
        </a:spcAft>
        <a:buNone/>
        <a:defRPr lang="en-US" sz="2800" b="true" i="false">
          <a:solidFill>
            <a:schemeClr val="dk2"/>
          </a:solidFill>
          <a:latin typeface="Comic Sans MS"/>
        </a:defRPr>
      </a:lvl1pPr>
      <a:lvl2pPr marL="0" indent="0" algn="l" defTabSz="914400" rtl="false" fontAlgn="base">
        <a:lnSpc>
          <a:spcPct val="100000"/>
        </a:lnSpc>
        <a:spcBef>
          <a:spcPts val="0"/>
        </a:spcBef>
        <a:spcAft>
          <a:spcPts val="0"/>
        </a:spcAft>
        <a:buNone/>
        <a:defRPr lang="en-US" sz="2800" b="true" i="false">
          <a:solidFill>
            <a:schemeClr val="dk2"/>
          </a:solidFill>
          <a:latin typeface="Comic Sans MS"/>
        </a:defRPr>
      </a:lvl2pPr>
      <a:lvl3pPr marL="0" indent="0" algn="l" defTabSz="914400" rtl="false" fontAlgn="base">
        <a:lnSpc>
          <a:spcPct val="100000"/>
        </a:lnSpc>
        <a:spcBef>
          <a:spcPts val="0"/>
        </a:spcBef>
        <a:spcAft>
          <a:spcPts val="0"/>
        </a:spcAft>
        <a:buNone/>
        <a:defRPr lang="en-US" sz="2800" b="true" i="false">
          <a:solidFill>
            <a:schemeClr val="dk2"/>
          </a:solidFill>
          <a:latin typeface="Comic Sans MS"/>
        </a:defRPr>
      </a:lvl3pPr>
      <a:lvl4pPr marL="0" indent="0" algn="l" defTabSz="914400" rtl="false" fontAlgn="base">
        <a:lnSpc>
          <a:spcPct val="100000"/>
        </a:lnSpc>
        <a:spcBef>
          <a:spcPts val="0"/>
        </a:spcBef>
        <a:spcAft>
          <a:spcPts val="0"/>
        </a:spcAft>
        <a:buNone/>
        <a:defRPr lang="en-US" sz="2800" b="true" i="false">
          <a:solidFill>
            <a:schemeClr val="dk2"/>
          </a:solidFill>
          <a:latin typeface="Comic Sans MS"/>
        </a:defRPr>
      </a:lvl4pPr>
      <a:lvl5pPr marL="0" indent="0" algn="l" defTabSz="914400" rtl="false" fontAlgn="base">
        <a:lnSpc>
          <a:spcPct val="100000"/>
        </a:lnSpc>
        <a:spcBef>
          <a:spcPts val="0"/>
        </a:spcBef>
        <a:spcAft>
          <a:spcPts val="0"/>
        </a:spcAft>
        <a:buNone/>
        <a:defRPr lang="en-US" sz="2800" b="true" i="false">
          <a:solidFill>
            <a:schemeClr val="dk2"/>
          </a:solidFill>
          <a:latin typeface="Comic Sans MS"/>
        </a:defRPr>
      </a:lvl5pPr>
      <a:lvl6pPr>
        <a:defRPr lang="en-US" sz="1800"/>
      </a:lvl6pPr>
      <a:lvl7pPr>
        <a:defRPr lang="en-US" sz="1800"/>
      </a:lvl7pPr>
      <a:lvl8pPr>
        <a:defRPr lang="en-US" sz="1800"/>
      </a:lvl8pPr>
      <a:lvl9pPr>
        <a:defRPr lang="en-US" sz="1800"/>
      </a:lvl9pPr>
    </p:titleStyle>
    <p:bodyStyle>
      <a:lvl1pPr marL="342900" indent="0" algn="l" defTabSz="914400" rtl="false" fontAlgn="base">
        <a:lnSpc>
          <a:spcPct val="100000"/>
        </a:lnSpc>
        <a:spcBef>
          <a:spcPct val="20000"/>
        </a:spcBef>
        <a:spcAft>
          <a:spcPts val="0"/>
        </a:spcAft>
        <a:buChar char="•"/>
        <a:defRPr lang="en-US" sz="2800" b="true" i="false">
          <a:solidFill>
            <a:schemeClr val="dk1"/>
          </a:solidFill>
          <a:latin typeface="Comic Sans MS"/>
        </a:defRPr>
      </a:lvl1pPr>
      <a:lvl2pPr marL="742950" indent="457200" algn="l" defTabSz="914400" rtl="false" fontAlgn="base">
        <a:lnSpc>
          <a:spcPct val="100000"/>
        </a:lnSpc>
        <a:spcBef>
          <a:spcPct val="20000"/>
        </a:spcBef>
        <a:spcAft>
          <a:spcPts val="0"/>
        </a:spcAft>
        <a:buChar char="–"/>
        <a:defRPr lang="en-US" sz="2400" b="true" i="false">
          <a:solidFill>
            <a:schemeClr val="dk1"/>
          </a:solidFill>
          <a:latin typeface="Comic Sans MS"/>
        </a:defRPr>
      </a:lvl2pPr>
      <a:lvl3pPr marL="1143000" indent="914400" algn="l" defTabSz="914400" rtl="false" fontAlgn="base">
        <a:lnSpc>
          <a:spcPct val="100000"/>
        </a:lnSpc>
        <a:spcBef>
          <a:spcPct val="20000"/>
        </a:spcBef>
        <a:spcAft>
          <a:spcPts val="0"/>
        </a:spcAft>
        <a:buChar char="•"/>
        <a:defRPr lang="en-US" sz="2000" b="true" i="false">
          <a:solidFill>
            <a:schemeClr val="dk1"/>
          </a:solidFill>
          <a:latin typeface="Comic Sans MS"/>
        </a:defRPr>
      </a:lvl3pPr>
      <a:lvl4pPr marL="1600200" indent="1371600" algn="l" defTabSz="914400" rtl="false" fontAlgn="base">
        <a:lnSpc>
          <a:spcPct val="100000"/>
        </a:lnSpc>
        <a:spcBef>
          <a:spcPct val="20000"/>
        </a:spcBef>
        <a:spcAft>
          <a:spcPts val="0"/>
        </a:spcAft>
        <a:buChar char="–"/>
        <a:defRPr lang="en-US" sz="2000" b="true" i="false">
          <a:solidFill>
            <a:schemeClr val="dk1"/>
          </a:solidFill>
          <a:latin typeface="Comic Sans MS"/>
        </a:defRPr>
      </a:lvl4pPr>
      <a:lvl5pPr marL="2057400" indent="1828800" algn="l" defTabSz="914400" rtl="false" fontAlgn="base">
        <a:lnSpc>
          <a:spcPct val="100000"/>
        </a:lnSpc>
        <a:spcBef>
          <a:spcPct val="20000"/>
        </a:spcBef>
        <a:spcAft>
          <a:spcPts val="0"/>
        </a:spcAft>
        <a:buChar char="»"/>
        <a:defRPr lang="en-US" sz="2000" b="true" i="false">
          <a:solidFill>
            <a:schemeClr val="dk1"/>
          </a:solidFill>
          <a:latin typeface="Comic Sans MS"/>
        </a:defRPr>
      </a:lvl5pPr>
      <a:lvl6pPr>
        <a:defRPr lang="en-US" sz="1800"/>
      </a:lvl6pPr>
      <a:lvl7pPr>
        <a:defRPr lang="en-US" sz="1800"/>
      </a:lvl7pPr>
      <a:lvl8pPr>
        <a:defRPr lang="en-US" sz="1800"/>
      </a:lvl8pPr>
      <a:lvl9pPr>
        <a:defRPr lang="en-US" sz="1800"/>
      </a:lvl9pPr>
    </p:bodyStyle>
    <p:otherStyle>
      <a:lvl1pPr marL="0" indent="0" algn="l" defTabSz="914400" rtl="false" fontAlgn="base" hangingPunct="true">
        <a:lnSpc>
          <a:spcPct val="100000"/>
        </a:lnSpc>
        <a:spcBef>
          <a:spcPts val="0"/>
        </a:spcBef>
        <a:spcAft>
          <a:spcPts val="0"/>
        </a:spcAft>
        <a:buNone/>
        <a:defRPr lang="en-US" sz="1600" b="true" i="false">
          <a:solidFill>
            <a:schemeClr val="dk1"/>
          </a:solidFill>
          <a:latin typeface="Comic Sans MS"/>
          <a:ea typeface="SimSun"/>
        </a:defRPr>
      </a:lvl1pPr>
      <a:lvl2pPr marL="457200" indent="457200" algn="l" defTabSz="914400" rtl="false" fontAlgn="base" hangingPunct="true">
        <a:lnSpc>
          <a:spcPct val="100000"/>
        </a:lnSpc>
        <a:spcBef>
          <a:spcPts val="0"/>
        </a:spcBef>
        <a:spcAft>
          <a:spcPts val="0"/>
        </a:spcAft>
        <a:buNone/>
        <a:defRPr lang="en-US" sz="1600" b="true" i="false">
          <a:solidFill>
            <a:schemeClr val="dk1"/>
          </a:solidFill>
          <a:latin typeface="Comic Sans MS"/>
          <a:ea typeface="SimSun"/>
        </a:defRPr>
      </a:lvl2pPr>
      <a:lvl3pPr marL="914400" indent="914400" algn="l" defTabSz="914400" rtl="false" fontAlgn="base" hangingPunct="true">
        <a:lnSpc>
          <a:spcPct val="100000"/>
        </a:lnSpc>
        <a:spcBef>
          <a:spcPts val="0"/>
        </a:spcBef>
        <a:spcAft>
          <a:spcPts val="0"/>
        </a:spcAft>
        <a:buNone/>
        <a:defRPr lang="en-US" sz="1600" b="true" i="false">
          <a:solidFill>
            <a:schemeClr val="dk1"/>
          </a:solidFill>
          <a:latin typeface="Comic Sans MS"/>
          <a:ea typeface="SimSun"/>
        </a:defRPr>
      </a:lvl3pPr>
      <a:lvl4pPr marL="1371600" indent="1371600" algn="l" defTabSz="914400" rtl="false" fontAlgn="base" hangingPunct="true">
        <a:lnSpc>
          <a:spcPct val="100000"/>
        </a:lnSpc>
        <a:spcBef>
          <a:spcPts val="0"/>
        </a:spcBef>
        <a:spcAft>
          <a:spcPts val="0"/>
        </a:spcAft>
        <a:buNone/>
        <a:defRPr lang="en-US" sz="1600" b="true" i="false">
          <a:solidFill>
            <a:schemeClr val="dk1"/>
          </a:solidFill>
          <a:latin typeface="Comic Sans MS"/>
          <a:ea typeface="SimSun"/>
        </a:defRPr>
      </a:lvl4pPr>
      <a:lvl5pPr marL="1828800" indent="1828800" algn="l" defTabSz="914400" rtl="false" fontAlgn="base" hangingPunct="true">
        <a:lnSpc>
          <a:spcPct val="100000"/>
        </a:lnSpc>
        <a:spcBef>
          <a:spcPts val="0"/>
        </a:spcBef>
        <a:spcAft>
          <a:spcPts val="0"/>
        </a:spcAft>
        <a:buNone/>
        <a:defRPr lang="en-US" sz="1600" b="true" i="false">
          <a:solidFill>
            <a:schemeClr val="dk1"/>
          </a:solidFill>
          <a:latin typeface="Comic Sans MS"/>
          <a:ea typeface="SimSun"/>
        </a:defRPr>
      </a:lvl5pPr>
      <a:lvl6pPr>
        <a:defRPr lang="en-US" sz="1800"/>
      </a:lvl6pPr>
      <a:lvl7pPr>
        <a:defRPr lang="en-US" sz="1800"/>
      </a:lvl7pPr>
      <a:lvl8pPr>
        <a:defRPr lang="en-US" sz="1800"/>
      </a:lvl8pPr>
      <a:lvl9pPr>
        <a:defRPr lang="en-US" sz="1800"/>
      </a:lvl9pPr>
    </p:otherStyle>
  </p:txStyles>
</p:sldMaster>
</file>

<file path=ppt/slideMasters/slideMaster2.xml><?xml version="1.0" encoding="utf-8"?>
<p:sldMaster xmlns:a="http://schemas.openxmlformats.org/drawingml/2006/main" xmlns:p="http://schemas.openxmlformats.org/presentationml/2006/main" xmlns:r="http://schemas.openxmlformats.org/officeDocument/2006/relationships">
  <p:cSld>
    <p:bg>
      <p:bgPr>
        <a:solidFill>
          <a:schemeClr val="lt1"/>
        </a:solidFill>
      </p:bgPr>
    </p:bg>
    <p:spTree>
      <p:nvGrpSpPr>
        <p:cNvPr id="8" name=""/>
        <p:cNvGrpSpPr/>
        <p:nvPr/>
      </p:nvGrpSpPr>
      <p:grpSpPr>
        <a:xfrm>
          <a:off x="0" y="0"/>
          <a:ext cx="0" cy="0"/>
          <a:chOff x="0" y="0"/>
          <a:chExt cx="0" cy="0"/>
        </a:xfrm>
      </p:grpSpPr>
      <p:sp>
        <p:nvSpPr>
          <p:cNvPr id="9" name="Rectangle 2"/>
          <p:cNvSpPr>
            <a:spLocks noGrp="true" noChangeShapeType="true"/>
          </p:cNvSpPr>
          <p:nvPr>
            <p:ph type="title"/>
          </p:nvPr>
        </p:nvSpPr>
        <p:spPr>
          <a:xfrm>
            <a:off x="457200" y="457200"/>
            <a:ext cx="8077200" cy="914400"/>
          </a:xfrm>
          <a:prstGeom prst="rect">
            <a:avLst/>
          </a:prstGeom>
          <a:noFill/>
        </p:spPr>
        <p:txBody>
          <a:bodyPr lIns="91440" tIns="45720" rIns="91440" bIns="45720" anchor="ctr" anchorCtr="false"/>
          <a:lstStyle/>
          <a:p>
            <a:pPr marL="0" lvl="0" indent="0">
              <a:spcBef>
                <a:spcPts val="0"/>
              </a:spcBef>
              <a:buNone/>
            </a:pPr>
            <a:r>
              <a:rPr lang="en-US"/>
              <a:t>Click to edit Master title style</a:t>
            </a:r>
            <a:endParaRPr/>
          </a:p>
        </p:txBody>
      </p:sp>
      <p:sp>
        <p:nvSpPr>
          <p:cNvPr id="10" name="Rectangle 3"/>
          <p:cNvSpPr>
            <a:spLocks noGrp="true" noChangeShapeType="true"/>
          </p:cNvSpPr>
          <p:nvPr>
            <p:ph type="body"/>
          </p:nvPr>
        </p:nvSpPr>
        <p:spPr>
          <a:xfrm>
            <a:off x="457200" y="1600200"/>
            <a:ext cx="8305800" cy="4419600"/>
          </a:xfrm>
          <a:prstGeom prst="rect">
            <a:avLst/>
          </a:prstGeom>
          <a:noFill/>
        </p:spPr>
        <p:txBody>
          <a:bodyPr lIns="91440" tIns="45720" rIns="91440" bIns="45720" anchor="t"/>
          <a:lstStyle>
            <a:lvl1pPr marL="342900" indent="0" algn="l" defTabSz="914400" rtl="false" fontAlgn="base">
              <a:lnSpc>
                <a:spcPct val="100000"/>
              </a:lnSpc>
              <a:spcBef>
                <a:spcPct val="20000"/>
              </a:spcBef>
              <a:spcAft>
                <a:spcPts val="0"/>
              </a:spcAft>
              <a:buChar char="•"/>
              <a:defRPr sz="2800">
                <a:solidFill>
                  <a:schemeClr val="dk1"/>
                </a:solidFill>
                <a:latin typeface="Comic Sans MS"/>
              </a:defRPr>
            </a:lvl1pPr>
            <a:lvl2pPr marL="742950" indent="457200" algn="l" defTabSz="914400" rtl="false" fontAlgn="base">
              <a:lnSpc>
                <a:spcPct val="100000"/>
              </a:lnSpc>
              <a:spcBef>
                <a:spcPct val="20000"/>
              </a:spcBef>
              <a:spcAft>
                <a:spcPts val="0"/>
              </a:spcAft>
              <a:buChar char="–"/>
              <a:defRPr sz="2400">
                <a:solidFill>
                  <a:schemeClr val="dk1"/>
                </a:solidFill>
                <a:latin typeface="Comic Sans MS"/>
              </a:defRPr>
            </a:lvl2pPr>
            <a:lvl3pPr marL="1143000" indent="914400" algn="l" defTabSz="914400" rtl="false" fontAlgn="base">
              <a:lnSpc>
                <a:spcPct val="100000"/>
              </a:lnSpc>
              <a:spcBef>
                <a:spcPct val="20000"/>
              </a:spcBef>
              <a:spcAft>
                <a:spcPts val="0"/>
              </a:spcAft>
              <a:buChar char="•"/>
              <a:defRPr sz="2000">
                <a:solidFill>
                  <a:schemeClr val="dk1"/>
                </a:solidFill>
                <a:latin typeface="Comic Sans MS"/>
              </a:defRPr>
            </a:lvl3pPr>
            <a:lvl4pPr marL="1600200" indent="1371600" algn="l" defTabSz="914400" rtl="false" fontAlgn="base">
              <a:lnSpc>
                <a:spcPct val="100000"/>
              </a:lnSpc>
              <a:spcBef>
                <a:spcPct val="20000"/>
              </a:spcBef>
              <a:spcAft>
                <a:spcPts val="0"/>
              </a:spcAft>
              <a:buChar char="–"/>
              <a:defRPr sz="2000">
                <a:solidFill>
                  <a:schemeClr val="dk1"/>
                </a:solidFill>
                <a:latin typeface="Comic Sans MS"/>
              </a:defRPr>
            </a:lvl4pPr>
            <a:lvl5pPr marL="2057400" indent="1828800" algn="l" defTabSz="914400" rtl="false" fontAlgn="base">
              <a:lnSpc>
                <a:spcPct val="100000"/>
              </a:lnSpc>
              <a:spcBef>
                <a:spcPct val="20000"/>
              </a:spcBef>
              <a:spcAft>
                <a:spcPts val="0"/>
              </a:spcAft>
              <a:buChar char="»"/>
              <a:defRPr sz="2000">
                <a:solidFill>
                  <a:schemeClr val="dk1"/>
                </a:solidFill>
                <a:latin typeface="Comic Sans MS"/>
              </a:defRPr>
            </a:lvl5pPr>
          </a:lstStyle>
          <a:p>
            <a:pPr marL="342900" lvl="0" indent="-342900">
              <a:spcBef>
                <a:spcPct val="20000"/>
              </a:spcBef>
              <a:buChar char="•"/>
            </a:pPr>
            <a:r>
              <a:rPr lang="en-US"/>
              <a:t>Click to edit Master text styles</a:t>
            </a:r>
            <a:endParaRPr/>
          </a:p>
          <a:p>
            <a:pPr marL="742950" lvl="1" indent="-285750">
              <a:spcBef>
                <a:spcPct val="20000"/>
              </a:spcBef>
              <a:buChar char="–"/>
            </a:pPr>
            <a:r>
              <a:rPr lang="en-US"/>
              <a:t>Second level</a:t>
            </a:r>
            <a:endParaRPr/>
          </a:p>
          <a:p>
            <a:pPr marL="1143000" lvl="2" indent="-228600">
              <a:spcBef>
                <a:spcPct val="20000"/>
              </a:spcBef>
              <a:buChar char="•"/>
            </a:pPr>
            <a:r>
              <a:rPr lang="en-US"/>
              <a:t>Third level</a:t>
            </a:r>
            <a:endParaRPr/>
          </a:p>
          <a:p>
            <a:pPr marL="1600200" lvl="3" indent="-228600">
              <a:spcBef>
                <a:spcPct val="20000"/>
              </a:spcBef>
              <a:buChar char="–"/>
            </a:pPr>
            <a:r>
              <a:rPr lang="en-US"/>
              <a:t>Fourth level</a:t>
            </a:r>
            <a:endParaRPr/>
          </a:p>
          <a:p>
            <a:pPr marL="2057400" lvl="4" indent="-228600">
              <a:spcBef>
                <a:spcPct val="20000"/>
              </a:spcBef>
              <a:buChar char="»"/>
            </a:pPr>
            <a:r>
              <a:rPr lang="en-US"/>
              <a:t>Fifth level</a:t>
            </a:r>
            <a:endParaRPr/>
          </a:p>
        </p:txBody>
      </p:sp>
      <p:sp>
        <p:nvSpPr>
          <p:cNvPr id="11" name="Rectangle 4"/>
          <p:cNvSpPr>
            <a:spLocks noGrp="true" noChangeShapeType="true"/>
          </p:cNvSpPr>
          <p:nvPr>
            <p:ph type="dt"/>
          </p:nvPr>
        </p:nvSpPr>
        <p:spPr>
          <a:xfrm>
            <a:off x="838200" y="6172200"/>
            <a:ext cx="1524000" cy="457200"/>
          </a:xfrm>
          <a:prstGeom prst="rect">
            <a:avLst/>
          </a:prstGeom>
          <a:noFill/>
        </p:spPr>
        <p:txBody>
          <a:bodyPr lIns="91440" tIns="45720" rIns="91440" bIns="45720" anchor="t"/>
          <a:lstStyle>
            <a:lvl1pPr marL="0" indent="0" algn="l" defTabSz="914400" rtl="false" fontAlgn="base" hangingPunct="true">
              <a:lnSpc>
                <a:spcPct val="100000"/>
              </a:lnSpc>
              <a:spcBef>
                <a:spcPts val="0"/>
              </a:spcBef>
              <a:spcAft>
                <a:spcPts val="0"/>
              </a:spcAft>
              <a:buNone/>
              <a:defRPr sz="1800">
                <a:solidFill>
                  <a:schemeClr val="dk1"/>
                </a:solidFill>
                <a:latin typeface="Comic Sans MS"/>
              </a:defRPr>
            </a:lvl1pPr>
            <a:lvl2pPr marL="457200" indent="457200" algn="l" defTabSz="914400" rtl="false" fontAlgn="base" hangingPunct="true">
              <a:lnSpc>
                <a:spcPct val="100000"/>
              </a:lnSpc>
              <a:spcBef>
                <a:spcPts val="0"/>
              </a:spcBef>
              <a:spcAft>
                <a:spcPts val="0"/>
              </a:spcAft>
              <a:buNone/>
              <a:defRPr sz="1800">
                <a:solidFill>
                  <a:schemeClr val="dk1"/>
                </a:solidFill>
                <a:latin typeface="Comic Sans MS"/>
              </a:defRPr>
            </a:lvl2pPr>
            <a:lvl3pPr marL="914400" indent="914400" algn="l" defTabSz="914400" rtl="false" fontAlgn="base" hangingPunct="true">
              <a:lnSpc>
                <a:spcPct val="100000"/>
              </a:lnSpc>
              <a:spcBef>
                <a:spcPts val="0"/>
              </a:spcBef>
              <a:spcAft>
                <a:spcPts val="0"/>
              </a:spcAft>
              <a:buNone/>
              <a:defRPr sz="1800">
                <a:solidFill>
                  <a:schemeClr val="dk1"/>
                </a:solidFill>
                <a:latin typeface="Comic Sans MS"/>
              </a:defRPr>
            </a:lvl3pPr>
            <a:lvl4pPr marL="1371600" indent="1371600" algn="l" defTabSz="914400" rtl="false" fontAlgn="base" hangingPunct="true">
              <a:lnSpc>
                <a:spcPct val="100000"/>
              </a:lnSpc>
              <a:spcBef>
                <a:spcPts val="0"/>
              </a:spcBef>
              <a:spcAft>
                <a:spcPts val="0"/>
              </a:spcAft>
              <a:buNone/>
              <a:defRPr sz="1800">
                <a:solidFill>
                  <a:schemeClr val="dk1"/>
                </a:solidFill>
                <a:latin typeface="Comic Sans MS"/>
              </a:defRPr>
            </a:lvl4pPr>
            <a:lvl5pPr marL="1828800" indent="1828800" algn="l" defTabSz="914400" rtl="false" fontAlgn="base" hangingPunct="true">
              <a:lnSpc>
                <a:spcPct val="100000"/>
              </a:lnSpc>
              <a:spcBef>
                <a:spcPts val="0"/>
              </a:spcBef>
              <a:spcAft>
                <a:spcPts val="0"/>
              </a:spcAft>
              <a:buNone/>
              <a:defRPr sz="1800">
                <a:solidFill>
                  <a:schemeClr val="dk1"/>
                </a:solidFill>
                <a:latin typeface="Comic Sans MS"/>
              </a:defRPr>
            </a:lvl5pPr>
          </a:lstStyle>
          <a:p>
            <a:pPr marL="0" lvl="0" indent="0">
              <a:spcBef>
                <a:spcPts val="0"/>
              </a:spcBef>
              <a:buNone/>
            </a:pPr>
            <a:fld id="{D7E01130-044F-4930-9A27-C729C70D8524}" type="datetime1">
              <a:rPr lang="zh-CN" sz="1400" b="false" i="false" u="none">
                <a:latin typeface="Times New Roman" pitchFamily="18"/>
                <a:ea typeface="SimSun" pitchFamily="2" charset="-122"/>
              </a:rPr>
              <a:t>*</a:t>
            </a:fld>
            <a:endParaRPr/>
          </a:p>
        </p:txBody>
      </p:sp>
      <p:sp>
        <p:nvSpPr>
          <p:cNvPr id="12" name="Rectangle 5"/>
          <p:cNvSpPr>
            <a:spLocks noGrp="true" noChangeShapeType="true"/>
          </p:cNvSpPr>
          <p:nvPr>
            <p:ph type="ftr"/>
          </p:nvPr>
        </p:nvSpPr>
        <p:spPr>
          <a:xfrm>
            <a:off x="2590800" y="6172200"/>
            <a:ext cx="4114800" cy="457200"/>
          </a:xfrm>
          <a:prstGeom prst="rect">
            <a:avLst/>
          </a:prstGeom>
          <a:noFill/>
        </p:spPr>
        <p:txBody>
          <a:bodyPr lIns="91440" tIns="45720" rIns="91440" bIns="45720" anchor="t"/>
          <a:lstStyle>
            <a:lvl1pPr marL="0" indent="0" algn="l" defTabSz="914400" rtl="false" fontAlgn="base" hangingPunct="true">
              <a:lnSpc>
                <a:spcPct val="100000"/>
              </a:lnSpc>
              <a:spcBef>
                <a:spcPts val="0"/>
              </a:spcBef>
              <a:spcAft>
                <a:spcPts val="0"/>
              </a:spcAft>
              <a:buNone/>
              <a:defRPr sz="1800">
                <a:solidFill>
                  <a:schemeClr val="dk1"/>
                </a:solidFill>
                <a:latin typeface="Comic Sans MS"/>
              </a:defRPr>
            </a:lvl1pPr>
            <a:lvl2pPr marL="457200" indent="457200" algn="l" defTabSz="914400" rtl="false" fontAlgn="base" hangingPunct="true">
              <a:lnSpc>
                <a:spcPct val="100000"/>
              </a:lnSpc>
              <a:spcBef>
                <a:spcPts val="0"/>
              </a:spcBef>
              <a:spcAft>
                <a:spcPts val="0"/>
              </a:spcAft>
              <a:buNone/>
              <a:defRPr sz="1800">
                <a:solidFill>
                  <a:schemeClr val="dk1"/>
                </a:solidFill>
                <a:latin typeface="Comic Sans MS"/>
              </a:defRPr>
            </a:lvl2pPr>
            <a:lvl3pPr marL="914400" indent="914400" algn="l" defTabSz="914400" rtl="false" fontAlgn="base" hangingPunct="true">
              <a:lnSpc>
                <a:spcPct val="100000"/>
              </a:lnSpc>
              <a:spcBef>
                <a:spcPts val="0"/>
              </a:spcBef>
              <a:spcAft>
                <a:spcPts val="0"/>
              </a:spcAft>
              <a:buNone/>
              <a:defRPr sz="1800">
                <a:solidFill>
                  <a:schemeClr val="dk1"/>
                </a:solidFill>
                <a:latin typeface="Comic Sans MS"/>
              </a:defRPr>
            </a:lvl3pPr>
            <a:lvl4pPr marL="1371600" indent="1371600" algn="l" defTabSz="914400" rtl="false" fontAlgn="base" hangingPunct="true">
              <a:lnSpc>
                <a:spcPct val="100000"/>
              </a:lnSpc>
              <a:spcBef>
                <a:spcPts val="0"/>
              </a:spcBef>
              <a:spcAft>
                <a:spcPts val="0"/>
              </a:spcAft>
              <a:buNone/>
              <a:defRPr sz="1800">
                <a:solidFill>
                  <a:schemeClr val="dk1"/>
                </a:solidFill>
                <a:latin typeface="Comic Sans MS"/>
              </a:defRPr>
            </a:lvl4pPr>
            <a:lvl5pPr marL="1828800" indent="1828800" algn="l" defTabSz="914400" rtl="false" fontAlgn="base" hangingPunct="true">
              <a:lnSpc>
                <a:spcPct val="100000"/>
              </a:lnSpc>
              <a:spcBef>
                <a:spcPts val="0"/>
              </a:spcBef>
              <a:spcAft>
                <a:spcPts val="0"/>
              </a:spcAft>
              <a:buNone/>
              <a:defRPr sz="1800">
                <a:solidFill>
                  <a:schemeClr val="dk1"/>
                </a:solidFill>
                <a:latin typeface="Comic Sans MS"/>
              </a:defRPr>
            </a:lvl5pPr>
          </a:lstStyle>
          <a:p>
            <a:pPr marL="0" lvl="0" indent="0" algn="ctr">
              <a:spcBef>
                <a:spcPts val="0"/>
              </a:spcBef>
              <a:buNone/>
            </a:pPr>
            <a:r>
              <a:rPr lang="zh-CN" sz="1400" b="false" i="false" u="none">
                <a:latin typeface="Times New Roman" pitchFamily="18"/>
                <a:ea typeface="SimSun" pitchFamily="2" charset="-122"/>
              </a:rPr>
              <a:t>Compilers Autumn 2002</a:t>
            </a:r>
            <a:endParaRPr/>
          </a:p>
        </p:txBody>
      </p:sp>
      <p:sp>
        <p:nvSpPr>
          <p:cNvPr id="13" name="Rectangle 6"/>
          <p:cNvSpPr>
            <a:spLocks noGrp="true" noChangeShapeType="true"/>
          </p:cNvSpPr>
          <p:nvPr>
            <p:ph type="sldNum"/>
          </p:nvPr>
        </p:nvSpPr>
        <p:spPr>
          <a:xfrm>
            <a:off x="6934200" y="6172200"/>
            <a:ext cx="1295400" cy="457200"/>
          </a:xfrm>
          <a:prstGeom prst="rect">
            <a:avLst/>
          </a:prstGeom>
          <a:noFill/>
        </p:spPr>
        <p:txBody>
          <a:bodyPr lIns="91440" tIns="45720" rIns="91440" bIns="45720" anchor="t"/>
          <a:lstStyle>
            <a:lvl1pPr marL="0" indent="0" algn="l" defTabSz="914400" rtl="false" fontAlgn="base" hangingPunct="true">
              <a:lnSpc>
                <a:spcPct val="100000"/>
              </a:lnSpc>
              <a:spcBef>
                <a:spcPts val="0"/>
              </a:spcBef>
              <a:spcAft>
                <a:spcPts val="0"/>
              </a:spcAft>
              <a:buNone/>
              <a:defRPr sz="1800">
                <a:solidFill>
                  <a:schemeClr val="dk1"/>
                </a:solidFill>
                <a:latin typeface="Comic Sans MS"/>
              </a:defRPr>
            </a:lvl1pPr>
            <a:lvl2pPr marL="457200" indent="457200" algn="l" defTabSz="914400" rtl="false" fontAlgn="base" hangingPunct="true">
              <a:lnSpc>
                <a:spcPct val="100000"/>
              </a:lnSpc>
              <a:spcBef>
                <a:spcPts val="0"/>
              </a:spcBef>
              <a:spcAft>
                <a:spcPts val="0"/>
              </a:spcAft>
              <a:buNone/>
              <a:defRPr sz="1800">
                <a:solidFill>
                  <a:schemeClr val="dk1"/>
                </a:solidFill>
                <a:latin typeface="Comic Sans MS"/>
              </a:defRPr>
            </a:lvl2pPr>
            <a:lvl3pPr marL="914400" indent="914400" algn="l" defTabSz="914400" rtl="false" fontAlgn="base" hangingPunct="true">
              <a:lnSpc>
                <a:spcPct val="100000"/>
              </a:lnSpc>
              <a:spcBef>
                <a:spcPts val="0"/>
              </a:spcBef>
              <a:spcAft>
                <a:spcPts val="0"/>
              </a:spcAft>
              <a:buNone/>
              <a:defRPr sz="1800">
                <a:solidFill>
                  <a:schemeClr val="dk1"/>
                </a:solidFill>
                <a:latin typeface="Comic Sans MS"/>
              </a:defRPr>
            </a:lvl3pPr>
            <a:lvl4pPr marL="1371600" indent="1371600" algn="l" defTabSz="914400" rtl="false" fontAlgn="base" hangingPunct="true">
              <a:lnSpc>
                <a:spcPct val="100000"/>
              </a:lnSpc>
              <a:spcBef>
                <a:spcPts val="0"/>
              </a:spcBef>
              <a:spcAft>
                <a:spcPts val="0"/>
              </a:spcAft>
              <a:buNone/>
              <a:defRPr sz="1800">
                <a:solidFill>
                  <a:schemeClr val="dk1"/>
                </a:solidFill>
                <a:latin typeface="Comic Sans MS"/>
              </a:defRPr>
            </a:lvl4pPr>
            <a:lvl5pPr marL="1828800" indent="1828800" algn="l" defTabSz="914400" rtl="false" fontAlgn="base" hangingPunct="true">
              <a:lnSpc>
                <a:spcPct val="100000"/>
              </a:lnSpc>
              <a:spcBef>
                <a:spcPts val="0"/>
              </a:spcBef>
              <a:spcAft>
                <a:spcPts val="0"/>
              </a:spcAft>
              <a:buNone/>
              <a:defRPr sz="1800">
                <a:solidFill>
                  <a:schemeClr val="dk1"/>
                </a:solidFill>
                <a:latin typeface="Comic Sans MS"/>
              </a:defRPr>
            </a:lvl5pPr>
          </a:lstStyle>
          <a:p>
            <a:pPr marL="0" lvl="0" indent="0" algn="r">
              <a:spcBef>
                <a:spcPts val="0"/>
              </a:spcBef>
              <a:buNone/>
            </a:pPr>
            <a:fld id="{D038279B-FC19-497E-A7D1-5ADD9CAF016F}" type="slidenum">
              <a:rPr lang="zh-CN" sz="1400" b="false" i="false" u="none">
                <a:latin typeface="Times New Roman" pitchFamily="18"/>
                <a:ea typeface="SimSun" pitchFamily="2" charset="-122"/>
              </a:rPr>
              <a:t>*</a:t>
            </a:fld>
            <a:endParaRPr/>
          </a:p>
        </p:txBody>
      </p:sp>
      <p:sp>
        <p:nvSpPr>
          <p:cNvPr id="14" name="Line 7"/>
          <p:cNvSpPr>
            <a:spLocks noGrp="true" noChangeShapeType="true"/>
          </p:cNvSpPr>
          <p:nvPr/>
        </p:nvSpPr>
        <p:spPr>
          <a:xfrm>
            <a:off x="457200" y="1371600"/>
            <a:ext cx="8077200" cy="0"/>
          </a:xfrm>
          <a:prstGeom prst="line">
            <a:avLst/>
          </a:prstGeom>
          <a:noFill/>
          <a:ln w="38100">
            <a:solidFill>
              <a:schemeClr val="accent2"/>
            </a:solidFill>
            <a:round/>
            <a:headEnd/>
            <a:tailEnd/>
          </a:ln>
        </p:spPr>
        <p:txBody>
          <a:bodyPr lIns="91440" tIns="45720" rIns="91440" bIns="45720"/>
          <a:lstStyle/>
          <a:p>
            <a:pPr/>
            <a:endParaRPr sz="1400" dirty="false"/>
          </a:p>
        </p:txBody>
      </p:sp>
    </p:spTree>
  </p:cSld>
  <p:clrMap bg1="lt1" tx1="dk1" bg2="lt2" tx2="dk2" accent1="accent1" accent2="accent2" accent3="accent3" accent4="accent4" accent5="accent5" accent6="accent6" hlink="hlink" folHlink="folHlink"/>
  <p:sldLayoutIdLst>
    <p:sldLayoutId id="2147483653" r:id="rId0"/>
    <p:sldLayoutId id="2147483654" r:id="rId1"/>
    <p:sldLayoutId id="2147483655" r:id="rId2"/>
  </p:sldLayoutIdLst>
  <p:txStyles>
    <p:titleStyle>
      <a:lvl1pPr marL="0" indent="0" algn="l" defTabSz="914400" rtl="false" fontAlgn="base">
        <a:lnSpc>
          <a:spcPct val="100000"/>
        </a:lnSpc>
        <a:spcBef>
          <a:spcPts val="0"/>
        </a:spcBef>
        <a:spcAft>
          <a:spcPts val="0"/>
        </a:spcAft>
        <a:buNone/>
        <a:defRPr lang="en-US" sz="2800" b="true" i="false">
          <a:solidFill>
            <a:schemeClr val="dk2"/>
          </a:solidFill>
          <a:latin typeface="Comic Sans MS"/>
        </a:defRPr>
      </a:lvl1pPr>
      <a:lvl2pPr marL="0" indent="0" algn="l" defTabSz="914400" rtl="false" fontAlgn="base">
        <a:lnSpc>
          <a:spcPct val="100000"/>
        </a:lnSpc>
        <a:spcBef>
          <a:spcPts val="0"/>
        </a:spcBef>
        <a:spcAft>
          <a:spcPts val="0"/>
        </a:spcAft>
        <a:buNone/>
        <a:defRPr lang="en-US" sz="2800" b="true" i="false">
          <a:solidFill>
            <a:schemeClr val="dk2"/>
          </a:solidFill>
          <a:latin typeface="Comic Sans MS"/>
        </a:defRPr>
      </a:lvl2pPr>
      <a:lvl3pPr marL="0" indent="0" algn="l" defTabSz="914400" rtl="false" fontAlgn="base">
        <a:lnSpc>
          <a:spcPct val="100000"/>
        </a:lnSpc>
        <a:spcBef>
          <a:spcPts val="0"/>
        </a:spcBef>
        <a:spcAft>
          <a:spcPts val="0"/>
        </a:spcAft>
        <a:buNone/>
        <a:defRPr lang="en-US" sz="2800" b="true" i="false">
          <a:solidFill>
            <a:schemeClr val="dk2"/>
          </a:solidFill>
          <a:latin typeface="Comic Sans MS"/>
        </a:defRPr>
      </a:lvl3pPr>
      <a:lvl4pPr marL="0" indent="0" algn="l" defTabSz="914400" rtl="false" fontAlgn="base">
        <a:lnSpc>
          <a:spcPct val="100000"/>
        </a:lnSpc>
        <a:spcBef>
          <a:spcPts val="0"/>
        </a:spcBef>
        <a:spcAft>
          <a:spcPts val="0"/>
        </a:spcAft>
        <a:buNone/>
        <a:defRPr lang="en-US" sz="2800" b="true" i="false">
          <a:solidFill>
            <a:schemeClr val="dk2"/>
          </a:solidFill>
          <a:latin typeface="Comic Sans MS"/>
        </a:defRPr>
      </a:lvl4pPr>
      <a:lvl5pPr marL="0" indent="0" algn="l" defTabSz="914400" rtl="false" fontAlgn="base">
        <a:lnSpc>
          <a:spcPct val="100000"/>
        </a:lnSpc>
        <a:spcBef>
          <a:spcPts val="0"/>
        </a:spcBef>
        <a:spcAft>
          <a:spcPts val="0"/>
        </a:spcAft>
        <a:buNone/>
        <a:defRPr lang="en-US" sz="2800" b="true" i="false">
          <a:solidFill>
            <a:schemeClr val="dk2"/>
          </a:solidFill>
          <a:latin typeface="Comic Sans MS"/>
        </a:defRPr>
      </a:lvl5pPr>
      <a:lvl6pPr>
        <a:defRPr lang="en-US" sz="1800"/>
      </a:lvl6pPr>
      <a:lvl7pPr>
        <a:defRPr lang="en-US" sz="1800"/>
      </a:lvl7pPr>
      <a:lvl8pPr>
        <a:defRPr lang="en-US" sz="1800"/>
      </a:lvl8pPr>
      <a:lvl9pPr>
        <a:defRPr lang="en-US" sz="1800"/>
      </a:lvl9pPr>
    </p:titleStyle>
    <p:bodyStyle>
      <a:lvl1pPr marL="342900" indent="0" algn="l" defTabSz="914400" rtl="false" fontAlgn="base">
        <a:lnSpc>
          <a:spcPct val="100000"/>
        </a:lnSpc>
        <a:spcBef>
          <a:spcPct val="20000"/>
        </a:spcBef>
        <a:spcAft>
          <a:spcPts val="0"/>
        </a:spcAft>
        <a:buChar char="•"/>
        <a:defRPr lang="en-US" sz="2800" b="true" i="false">
          <a:solidFill>
            <a:schemeClr val="dk1"/>
          </a:solidFill>
          <a:latin typeface="Comic Sans MS"/>
        </a:defRPr>
      </a:lvl1pPr>
      <a:lvl2pPr marL="742950" indent="457200" algn="l" defTabSz="914400" rtl="false" fontAlgn="base">
        <a:lnSpc>
          <a:spcPct val="100000"/>
        </a:lnSpc>
        <a:spcBef>
          <a:spcPct val="20000"/>
        </a:spcBef>
        <a:spcAft>
          <a:spcPts val="0"/>
        </a:spcAft>
        <a:buChar char="–"/>
        <a:defRPr lang="en-US" sz="2400" b="true" i="false">
          <a:solidFill>
            <a:schemeClr val="dk1"/>
          </a:solidFill>
          <a:latin typeface="Comic Sans MS"/>
        </a:defRPr>
      </a:lvl2pPr>
      <a:lvl3pPr marL="1143000" indent="914400" algn="l" defTabSz="914400" rtl="false" fontAlgn="base">
        <a:lnSpc>
          <a:spcPct val="100000"/>
        </a:lnSpc>
        <a:spcBef>
          <a:spcPct val="20000"/>
        </a:spcBef>
        <a:spcAft>
          <a:spcPts val="0"/>
        </a:spcAft>
        <a:buChar char="•"/>
        <a:defRPr lang="en-US" sz="2000" b="true" i="false">
          <a:solidFill>
            <a:schemeClr val="dk1"/>
          </a:solidFill>
          <a:latin typeface="Comic Sans MS"/>
        </a:defRPr>
      </a:lvl3pPr>
      <a:lvl4pPr marL="1600200" indent="1371600" algn="l" defTabSz="914400" rtl="false" fontAlgn="base">
        <a:lnSpc>
          <a:spcPct val="100000"/>
        </a:lnSpc>
        <a:spcBef>
          <a:spcPct val="20000"/>
        </a:spcBef>
        <a:spcAft>
          <a:spcPts val="0"/>
        </a:spcAft>
        <a:buChar char="–"/>
        <a:defRPr lang="en-US" sz="2000" b="true" i="false">
          <a:solidFill>
            <a:schemeClr val="dk1"/>
          </a:solidFill>
          <a:latin typeface="Comic Sans MS"/>
        </a:defRPr>
      </a:lvl4pPr>
      <a:lvl5pPr marL="2057400" indent="1828800" algn="l" defTabSz="914400" rtl="false" fontAlgn="base">
        <a:lnSpc>
          <a:spcPct val="100000"/>
        </a:lnSpc>
        <a:spcBef>
          <a:spcPct val="20000"/>
        </a:spcBef>
        <a:spcAft>
          <a:spcPts val="0"/>
        </a:spcAft>
        <a:buChar char="»"/>
        <a:defRPr lang="en-US" sz="2000" b="true" i="false">
          <a:solidFill>
            <a:schemeClr val="dk1"/>
          </a:solidFill>
          <a:latin typeface="Comic Sans MS"/>
        </a:defRPr>
      </a:lvl5pPr>
      <a:lvl6pPr>
        <a:defRPr lang="en-US" sz="1800"/>
      </a:lvl6pPr>
      <a:lvl7pPr>
        <a:defRPr lang="en-US" sz="1800"/>
      </a:lvl7pPr>
      <a:lvl8pPr>
        <a:defRPr lang="en-US" sz="1800"/>
      </a:lvl8pPr>
      <a:lvl9pPr>
        <a:defRPr lang="en-US" sz="1800"/>
      </a:lvl9pPr>
    </p:bodyStyle>
    <p:otherStyle>
      <a:lvl1pPr marL="0" indent="0" algn="l" defTabSz="914400" rtl="false" fontAlgn="base" hangingPunct="true">
        <a:lnSpc>
          <a:spcPct val="100000"/>
        </a:lnSpc>
        <a:spcBef>
          <a:spcPts val="0"/>
        </a:spcBef>
        <a:spcAft>
          <a:spcPts val="0"/>
        </a:spcAft>
        <a:buNone/>
        <a:defRPr lang="en-US" sz="1600" b="true" i="false">
          <a:solidFill>
            <a:schemeClr val="dk1"/>
          </a:solidFill>
          <a:latin typeface="Comic Sans MS"/>
          <a:ea typeface="SimSun"/>
        </a:defRPr>
      </a:lvl1pPr>
      <a:lvl2pPr marL="457200" indent="457200" algn="l" defTabSz="914400" rtl="false" fontAlgn="base" hangingPunct="true">
        <a:lnSpc>
          <a:spcPct val="100000"/>
        </a:lnSpc>
        <a:spcBef>
          <a:spcPts val="0"/>
        </a:spcBef>
        <a:spcAft>
          <a:spcPts val="0"/>
        </a:spcAft>
        <a:buNone/>
        <a:defRPr lang="en-US" sz="1600" b="true" i="false">
          <a:solidFill>
            <a:schemeClr val="dk1"/>
          </a:solidFill>
          <a:latin typeface="Comic Sans MS"/>
          <a:ea typeface="SimSun"/>
        </a:defRPr>
      </a:lvl2pPr>
      <a:lvl3pPr marL="914400" indent="914400" algn="l" defTabSz="914400" rtl="false" fontAlgn="base" hangingPunct="true">
        <a:lnSpc>
          <a:spcPct val="100000"/>
        </a:lnSpc>
        <a:spcBef>
          <a:spcPts val="0"/>
        </a:spcBef>
        <a:spcAft>
          <a:spcPts val="0"/>
        </a:spcAft>
        <a:buNone/>
        <a:defRPr lang="en-US" sz="1600" b="true" i="false">
          <a:solidFill>
            <a:schemeClr val="dk1"/>
          </a:solidFill>
          <a:latin typeface="Comic Sans MS"/>
          <a:ea typeface="SimSun"/>
        </a:defRPr>
      </a:lvl3pPr>
      <a:lvl4pPr marL="1371600" indent="1371600" algn="l" defTabSz="914400" rtl="false" fontAlgn="base" hangingPunct="true">
        <a:lnSpc>
          <a:spcPct val="100000"/>
        </a:lnSpc>
        <a:spcBef>
          <a:spcPts val="0"/>
        </a:spcBef>
        <a:spcAft>
          <a:spcPts val="0"/>
        </a:spcAft>
        <a:buNone/>
        <a:defRPr lang="en-US" sz="1600" b="true" i="false">
          <a:solidFill>
            <a:schemeClr val="dk1"/>
          </a:solidFill>
          <a:latin typeface="Comic Sans MS"/>
          <a:ea typeface="SimSun"/>
        </a:defRPr>
      </a:lvl4pPr>
      <a:lvl5pPr marL="1828800" indent="1828800" algn="l" defTabSz="914400" rtl="false" fontAlgn="base" hangingPunct="true">
        <a:lnSpc>
          <a:spcPct val="100000"/>
        </a:lnSpc>
        <a:spcBef>
          <a:spcPts val="0"/>
        </a:spcBef>
        <a:spcAft>
          <a:spcPts val="0"/>
        </a:spcAft>
        <a:buNone/>
        <a:defRPr lang="en-US" sz="1600" b="true" i="false">
          <a:solidFill>
            <a:schemeClr val="dk1"/>
          </a:solidFill>
          <a:latin typeface="Comic Sans MS"/>
          <a:ea typeface="SimSun"/>
        </a:defRPr>
      </a:lvl5pPr>
      <a:lvl6pPr>
        <a:defRPr lang="en-US" sz="1800"/>
      </a:lvl6pPr>
      <a:lvl7pPr>
        <a:defRPr lang="en-US" sz="1800"/>
      </a:lvl7pPr>
      <a:lvl8pPr>
        <a:defRPr lang="en-US" sz="1800"/>
      </a:lvl8pPr>
      <a:lvl9pPr>
        <a:defRPr lang="en-US" sz="1800"/>
      </a:lvl9pPr>
    </p:otherStyle>
  </p:txStyles>
</p:sldMaster>
</file>

<file path=ppt/slides/_rels/slide1.xml.rels><?xml version="1.0" encoding="UTF-8" standalone="yes"?><Relationships xmlns="http://schemas.openxmlformats.org/package/2006/relationships"><Relationship Id="rId1" Type="http://schemas.openxmlformats.org/officeDocument/2006/relationships/notesSlide" Target="../notesSlides/notesSlide33.xml" /><Relationship Id="rId0" Type="http://schemas.openxmlformats.org/officeDocument/2006/relationships/slideLayout" Target="../slideLayouts/slideLayout2.xml" /></Relationships>
</file>

<file path=ppt/slides/_rels/slide10.xml.rels><?xml version="1.0" encoding="UTF-8" standalone="yes"?><Relationships xmlns="http://schemas.openxmlformats.org/package/2006/relationships"><Relationship Id="rId1" Type="http://schemas.openxmlformats.org/officeDocument/2006/relationships/notesSlide" Target="../notesSlides/notesSlide9.xml" /><Relationship Id="rId0" Type="http://schemas.openxmlformats.org/officeDocument/2006/relationships/slideLayout" Target="../slideLayouts/slideLayout3.xml" /></Relationships>
</file>

<file path=ppt/slides/_rels/slide100.xml.rels><?xml version="1.0" encoding="UTF-8" standalone="yes"?><Relationships xmlns="http://schemas.openxmlformats.org/package/2006/relationships"><Relationship Id="rId1" Type="http://schemas.openxmlformats.org/officeDocument/2006/relationships/image" Target="media/image1.png" /><Relationship Id="rId0" Type="http://schemas.openxmlformats.org/officeDocument/2006/relationships/slideLayout" Target="../slideLayouts/slideLayout3.xml" /></Relationships>
</file>

<file path=ppt/slides/_rels/slide101.xml.rels><?xml version="1.0" encoding="UTF-8" standalone="yes"?><Relationships xmlns="http://schemas.openxmlformats.org/package/2006/relationships"><Relationship Id="rId1" Type="http://schemas.openxmlformats.org/officeDocument/2006/relationships/notesSlide" Target="../notesSlides/notesSlide1.xml" /><Relationship Id="rId0" Type="http://schemas.openxmlformats.org/officeDocument/2006/relationships/slideLayout" Target="../slideLayouts/slideLayout3.xml" /></Relationships>
</file>

<file path=ppt/slides/_rels/slide102.xml.rels><?xml version="1.0" encoding="UTF-8" standalone="yes"?><Relationships xmlns="http://schemas.openxmlformats.org/package/2006/relationships"><Relationship Id="rId1" Type="http://schemas.openxmlformats.org/officeDocument/2006/relationships/notesSlide" Target="../notesSlides/notesSlide2.xml" /><Relationship Id="rId0" Type="http://schemas.openxmlformats.org/officeDocument/2006/relationships/slideLayout" Target="../slideLayouts/slideLayout3.xml" /></Relationships>
</file>

<file path=ppt/slides/_rels/slide103.xml.rels><?xml version="1.0" encoding="UTF-8" standalone="yes"?><Relationships xmlns="http://schemas.openxmlformats.org/package/2006/relationships"><Relationship Id="rId1" Type="http://schemas.openxmlformats.org/officeDocument/2006/relationships/notesSlide" Target="../notesSlides/notesSlide3.xml" /><Relationship Id="rId0" Type="http://schemas.openxmlformats.org/officeDocument/2006/relationships/slideLayout" Target="../slideLayouts/slideLayout3.xml" /></Relationships>
</file>

<file path=ppt/slides/_rels/slide104.xml.rels><?xml version="1.0" encoding="UTF-8" standalone="yes"?><Relationships xmlns="http://schemas.openxmlformats.org/package/2006/relationships"><Relationship Id="rId1" Type="http://schemas.openxmlformats.org/officeDocument/2006/relationships/notesSlide" Target="../notesSlides/notesSlide4.xml" /><Relationship Id="rId0" Type="http://schemas.openxmlformats.org/officeDocument/2006/relationships/slideLayout" Target="../slideLayouts/slideLayout3.xml" /></Relationships>
</file>

<file path=ppt/slides/_rels/slide105.xml.rels><?xml version="1.0" encoding="UTF-8" standalone="yes"?><Relationships xmlns="http://schemas.openxmlformats.org/package/2006/relationships"><Relationship Id="rId1" Type="http://schemas.openxmlformats.org/officeDocument/2006/relationships/notesSlide" Target="../notesSlides/notesSlide5.xml" /><Relationship Id="rId0" Type="http://schemas.openxmlformats.org/officeDocument/2006/relationships/slideLayout" Target="../slideLayouts/slideLayout3.xml" /></Relationships>
</file>

<file path=ppt/slides/_rels/slide106.xml.rels><?xml version="1.0" encoding="UTF-8" standalone="yes"?><Relationships xmlns="http://schemas.openxmlformats.org/package/2006/relationships"><Relationship Id="rId1" Type="http://schemas.openxmlformats.org/officeDocument/2006/relationships/notesSlide" Target="../notesSlides/notesSlide6.xml" /><Relationship Id="rId0" Type="http://schemas.openxmlformats.org/officeDocument/2006/relationships/slideLayout" Target="../slideLayouts/slideLayout3.xml" /></Relationships>
</file>

<file path=ppt/slides/_rels/slide107.xml.rels><?xml version="1.0" encoding="UTF-8" standalone="yes"?><Relationships xmlns="http://schemas.openxmlformats.org/package/2006/relationships"><Relationship Id="rId1" Type="http://schemas.openxmlformats.org/officeDocument/2006/relationships/notesSlide" Target="../notesSlides/notesSlide7.xml" /><Relationship Id="rId0" Type="http://schemas.openxmlformats.org/officeDocument/2006/relationships/slideLayout" Target="../slideLayouts/slideLayout3.xml" /></Relationships>
</file>

<file path=ppt/slides/_rels/slide108.xml.rels><?xml version="1.0" encoding="UTF-8" standalone="yes"?><Relationships xmlns="http://schemas.openxmlformats.org/package/2006/relationships"><Relationship Id="rId1" Type="http://schemas.openxmlformats.org/officeDocument/2006/relationships/notesSlide" Target="../notesSlides/notesSlide8.xml" /><Relationship Id="rId0" Type="http://schemas.openxmlformats.org/officeDocument/2006/relationships/slideLayout" Target="../slideLayouts/slideLayout3.xml" /></Relationships>
</file>

<file path=ppt/slides/_rels/slide109.xml.rels><?xml version="1.0" encoding="UTF-8" standalone="yes"?><Relationships xmlns="http://schemas.openxmlformats.org/package/2006/relationships"><Relationship Id="rId1" Type="http://schemas.openxmlformats.org/officeDocument/2006/relationships/notesSlide" Target="../notesSlides/notesSlide10.xml" /><Relationship Id="rId0" Type="http://schemas.openxmlformats.org/officeDocument/2006/relationships/slideLayout" Target="../slideLayouts/slideLayout3.xml" /></Relationships>
</file>

<file path=ppt/slides/_rels/slide11.xml.rels><?xml version="1.0" encoding="UTF-8" standalone="yes"?><Relationships xmlns="http://schemas.openxmlformats.org/package/2006/relationships"><Relationship Id="rId1" Type="http://schemas.openxmlformats.org/officeDocument/2006/relationships/image" Target="media/image2.png" /><Relationship Id="rId0" Type="http://schemas.openxmlformats.org/officeDocument/2006/relationships/slideLayout" Target="../slideLayouts/slideLayout3.xml" /></Relationships>
</file>

<file path=ppt/slides/_rels/slide110.xml.rels><?xml version="1.0" encoding="UTF-8" standalone="yes"?><Relationships xmlns="http://schemas.openxmlformats.org/package/2006/relationships"><Relationship Id="rId1" Type="http://schemas.openxmlformats.org/officeDocument/2006/relationships/notesSlide" Target="../notesSlides/notesSlide11.xml" /><Relationship Id="rId0" Type="http://schemas.openxmlformats.org/officeDocument/2006/relationships/slideLayout" Target="../slideLayouts/slideLayout3.xml" /></Relationships>
</file>

<file path=ppt/slides/_rels/slide111.xml.rels><?xml version="1.0" encoding="UTF-8" standalone="yes"?><Relationships xmlns="http://schemas.openxmlformats.org/package/2006/relationships"><Relationship Id="rId1" Type="http://schemas.openxmlformats.org/officeDocument/2006/relationships/notesSlide" Target="../notesSlides/notesSlide12.xml" /><Relationship Id="rId0" Type="http://schemas.openxmlformats.org/officeDocument/2006/relationships/slideLayout" Target="../slideLayouts/slideLayout3.xml" /></Relationships>
</file>

<file path=ppt/slides/_rels/slide112.xml.rels><?xml version="1.0" encoding="UTF-8" standalone="yes"?><Relationships xmlns="http://schemas.openxmlformats.org/package/2006/relationships"><Relationship Id="rId1" Type="http://schemas.openxmlformats.org/officeDocument/2006/relationships/notesSlide" Target="../notesSlides/notesSlide13.xml" /><Relationship Id="rId0" Type="http://schemas.openxmlformats.org/officeDocument/2006/relationships/slideLayout" Target="../slideLayouts/slideLayout3.xml" /></Relationships>
</file>

<file path=ppt/slides/_rels/slide113.xml.rels><?xml version="1.0" encoding="UTF-8" standalone="yes"?><Relationships xmlns="http://schemas.openxmlformats.org/package/2006/relationships"><Relationship Id="rId1" Type="http://schemas.openxmlformats.org/officeDocument/2006/relationships/notesSlide" Target="../notesSlides/notesSlide14.xml" /><Relationship Id="rId0" Type="http://schemas.openxmlformats.org/officeDocument/2006/relationships/slideLayout" Target="../slideLayouts/slideLayout3.xml" /></Relationships>
</file>

<file path=ppt/slides/_rels/slide114.xml.rels><?xml version="1.0" encoding="UTF-8" standalone="yes"?><Relationships xmlns="http://schemas.openxmlformats.org/package/2006/relationships"><Relationship Id="rId1" Type="http://schemas.openxmlformats.org/officeDocument/2006/relationships/notesSlide" Target="../notesSlides/notesSlide15.xml" /><Relationship Id="rId0" Type="http://schemas.openxmlformats.org/officeDocument/2006/relationships/slideLayout" Target="../slideLayouts/slideLayout3.xml" /></Relationships>
</file>

<file path=ppt/slides/_rels/slide115.xml.rels><?xml version="1.0" encoding="UTF-8" standalone="yes"?><Relationships xmlns="http://schemas.openxmlformats.org/package/2006/relationships"><Relationship Id="rId1" Type="http://schemas.openxmlformats.org/officeDocument/2006/relationships/notesSlide" Target="../notesSlides/notesSlide16.xml" /><Relationship Id="rId0" Type="http://schemas.openxmlformats.org/officeDocument/2006/relationships/slideLayout" Target="../slideLayouts/slideLayout3.xml" /></Relationships>
</file>

<file path=ppt/slides/_rels/slide116.xml.rels><?xml version="1.0" encoding="UTF-8" standalone="yes"?><Relationships xmlns="http://schemas.openxmlformats.org/package/2006/relationships"><Relationship Id="rId1" Type="http://schemas.openxmlformats.org/officeDocument/2006/relationships/notesSlide" Target="../notesSlides/notesSlide17.xml" /><Relationship Id="rId0" Type="http://schemas.openxmlformats.org/officeDocument/2006/relationships/slideLayout" Target="../slideLayouts/slideLayout3.xml" /></Relationships>
</file>

<file path=ppt/slides/_rels/slide117.xml.rels><?xml version="1.0" encoding="UTF-8" standalone="yes"?><Relationships xmlns="http://schemas.openxmlformats.org/package/2006/relationships"><Relationship Id="rId1" Type="http://schemas.openxmlformats.org/officeDocument/2006/relationships/notesSlide" Target="../notesSlides/notesSlide18.xml" /><Relationship Id="rId0" Type="http://schemas.openxmlformats.org/officeDocument/2006/relationships/slideLayout" Target="../slideLayouts/slideLayout3.xml" /></Relationships>
</file>

<file path=ppt/slides/_rels/slide118.xml.rels><?xml version="1.0" encoding="UTF-8" standalone="yes"?><Relationships xmlns="http://schemas.openxmlformats.org/package/2006/relationships"><Relationship Id="rId1" Type="http://schemas.openxmlformats.org/officeDocument/2006/relationships/notesSlide" Target="../notesSlides/notesSlide19.xml" /><Relationship Id="rId0" Type="http://schemas.openxmlformats.org/officeDocument/2006/relationships/slideLayout" Target="../slideLayouts/slideLayout3.xml" /></Relationships>
</file>

<file path=ppt/slides/_rels/slide119.xml.rels><?xml version="1.0" encoding="UTF-8" standalone="yes"?><Relationships xmlns="http://schemas.openxmlformats.org/package/2006/relationships"><Relationship Id="rId1" Type="http://schemas.openxmlformats.org/officeDocument/2006/relationships/notesSlide" Target="../notesSlides/notesSlide20.xml" /><Relationship Id="rId0" Type="http://schemas.openxmlformats.org/officeDocument/2006/relationships/slideLayout" Target="../slideLayouts/slideLayout3.xml" /></Relationships>
</file>

<file path=ppt/slides/_rels/slide12.xml.rels><?xml version="1.0" encoding="UTF-8" standalone="yes"?><Relationships xmlns="http://schemas.openxmlformats.org/package/2006/relationships"><Relationship Id="rId1" Type="http://schemas.openxmlformats.org/officeDocument/2006/relationships/image" Target="media/image3.png" /><Relationship Id="rId0" Type="http://schemas.openxmlformats.org/officeDocument/2006/relationships/slideLayout" Target="../slideLayouts/slideLayout3.xml" /></Relationships>
</file>

<file path=ppt/slides/_rels/slide120.xml.rels><?xml version="1.0" encoding="UTF-8" standalone="yes"?><Relationships xmlns="http://schemas.openxmlformats.org/package/2006/relationships"><Relationship Id="rId1" Type="http://schemas.openxmlformats.org/officeDocument/2006/relationships/notesSlide" Target="../notesSlides/notesSlide21.xml" /><Relationship Id="rId0" Type="http://schemas.openxmlformats.org/officeDocument/2006/relationships/slideLayout" Target="../slideLayouts/slideLayout3.xml" /></Relationships>
</file>

<file path=ppt/slides/_rels/slide121.xml.rels><?xml version="1.0" encoding="UTF-8" standalone="yes"?><Relationships xmlns="http://schemas.openxmlformats.org/package/2006/relationships"><Relationship Id="rId1" Type="http://schemas.openxmlformats.org/officeDocument/2006/relationships/notesSlide" Target="../notesSlides/notesSlide22.xml" /><Relationship Id="rId0" Type="http://schemas.openxmlformats.org/officeDocument/2006/relationships/slideLayout" Target="../slideLayouts/slideLayout3.xml" /></Relationships>
</file>

<file path=ppt/slides/_rels/slide122.xml.rels><?xml version="1.0" encoding="UTF-8" standalone="yes"?><Relationships xmlns="http://schemas.openxmlformats.org/package/2006/relationships"><Relationship Id="rId1" Type="http://schemas.openxmlformats.org/officeDocument/2006/relationships/notesSlide" Target="../notesSlides/notesSlide23.xml" /><Relationship Id="rId0" Type="http://schemas.openxmlformats.org/officeDocument/2006/relationships/slideLayout" Target="../slideLayouts/slideLayout3.xml" /></Relationships>
</file>

<file path=ppt/slides/_rels/slide123.xml.rels><?xml version="1.0" encoding="UTF-8" standalone="yes"?><Relationships xmlns="http://schemas.openxmlformats.org/package/2006/relationships"><Relationship Id="rId1" Type="http://schemas.openxmlformats.org/officeDocument/2006/relationships/notesSlide" Target="../notesSlides/notesSlide24.xml" /><Relationship Id="rId0" Type="http://schemas.openxmlformats.org/officeDocument/2006/relationships/slideLayout" Target="../slideLayouts/slideLayout3.xml" /></Relationships>
</file>

<file path=ppt/slides/_rels/slide124.xml.rels><?xml version="1.0" encoding="UTF-8" standalone="yes"?><Relationships xmlns="http://schemas.openxmlformats.org/package/2006/relationships"><Relationship Id="rId1" Type="http://schemas.openxmlformats.org/officeDocument/2006/relationships/notesSlide" Target="../notesSlides/notesSlide25.xml" /><Relationship Id="rId0" Type="http://schemas.openxmlformats.org/officeDocument/2006/relationships/slideLayout" Target="../slideLayouts/slideLayout3.xml" /></Relationships>
</file>

<file path=ppt/slides/_rels/slide125.xml.rels><?xml version="1.0" encoding="UTF-8" standalone="yes"?><Relationships xmlns="http://schemas.openxmlformats.org/package/2006/relationships"><Relationship Id="rId1" Type="http://schemas.openxmlformats.org/officeDocument/2006/relationships/notesSlide" Target="../notesSlides/notesSlide26.xml" /><Relationship Id="rId0" Type="http://schemas.openxmlformats.org/officeDocument/2006/relationships/slideLayout" Target="../slideLayouts/slideLayout3.xml" /></Relationships>
</file>

<file path=ppt/slides/_rels/slide126.xml.rels><?xml version="1.0" encoding="UTF-8" standalone="yes"?><Relationships xmlns="http://schemas.openxmlformats.org/package/2006/relationships"><Relationship Id="rId0" Type="http://schemas.openxmlformats.org/officeDocument/2006/relationships/slideLayout" Target="../slideLayouts/slideLayout3.xml" /></Relationships>
</file>

<file path=ppt/slides/_rels/slide127.xml.rels><?xml version="1.0" encoding="UTF-8" standalone="yes"?><Relationships xmlns="http://schemas.openxmlformats.org/package/2006/relationships"><Relationship Id="rId1" Type="http://schemas.openxmlformats.org/officeDocument/2006/relationships/notesSlide" Target="../notesSlides/notesSlide27.xml" /><Relationship Id="rId0" Type="http://schemas.openxmlformats.org/officeDocument/2006/relationships/slideLayout" Target="../slideLayouts/slideLayout3.xml" /></Relationships>
</file>

<file path=ppt/slides/_rels/slide128.xml.rels><?xml version="1.0" encoding="UTF-8" standalone="yes"?><Relationships xmlns="http://schemas.openxmlformats.org/package/2006/relationships"><Relationship Id="rId1" Type="http://schemas.openxmlformats.org/officeDocument/2006/relationships/notesSlide" Target="../notesSlides/notesSlide28.xml" /><Relationship Id="rId0" Type="http://schemas.openxmlformats.org/officeDocument/2006/relationships/slideLayout" Target="../slideLayouts/slideLayout3.xml" /></Relationships>
</file>

<file path=ppt/slides/_rels/slide129.xml.rels><?xml version="1.0" encoding="UTF-8" standalone="yes"?><Relationships xmlns="http://schemas.openxmlformats.org/package/2006/relationships"><Relationship Id="rId1" Type="http://schemas.openxmlformats.org/officeDocument/2006/relationships/notesSlide" Target="../notesSlides/notesSlide29.xml" /><Relationship Id="rId0" Type="http://schemas.openxmlformats.org/officeDocument/2006/relationships/slideLayout" Target="../slideLayouts/slideLayout3.xml" /></Relationships>
</file>

<file path=ppt/slides/_rels/slide13.xml.rels><?xml version="1.0" encoding="UTF-8" standalone="yes"?><Relationships xmlns="http://schemas.openxmlformats.org/package/2006/relationships"><Relationship Id="rId0" Type="http://schemas.openxmlformats.org/officeDocument/2006/relationships/slideLayout" Target="../slideLayouts/slideLayout3.xml" /></Relationships>
</file>

<file path=ppt/slides/_rels/slide130.xml.rels><?xml version="1.0" encoding="UTF-8" standalone="yes"?><Relationships xmlns="http://schemas.openxmlformats.org/package/2006/relationships"><Relationship Id="rId1" Type="http://schemas.openxmlformats.org/officeDocument/2006/relationships/notesSlide" Target="../notesSlides/notesSlide30.xml" /><Relationship Id="rId0" Type="http://schemas.openxmlformats.org/officeDocument/2006/relationships/slideLayout" Target="../slideLayouts/slideLayout3.xml" /></Relationships>
</file>

<file path=ppt/slides/_rels/slide131.xml.rels><?xml version="1.0" encoding="UTF-8" standalone="yes"?><Relationships xmlns="http://schemas.openxmlformats.org/package/2006/relationships"><Relationship Id="rId1" Type="http://schemas.openxmlformats.org/officeDocument/2006/relationships/notesSlide" Target="../notesSlides/notesSlide31.xml" /><Relationship Id="rId0" Type="http://schemas.openxmlformats.org/officeDocument/2006/relationships/slideLayout" Target="../slideLayouts/slideLayout3.xml" /></Relationships>
</file>

<file path=ppt/slides/_rels/slide132.xml.rels><?xml version="1.0" encoding="UTF-8" standalone="yes"?><Relationships xmlns="http://schemas.openxmlformats.org/package/2006/relationships"><Relationship Id="rId1" Type="http://schemas.openxmlformats.org/officeDocument/2006/relationships/notesSlide" Target="../notesSlides/notesSlide32.xml" /><Relationship Id="rId0" Type="http://schemas.openxmlformats.org/officeDocument/2006/relationships/slideLayout" Target="../slideLayouts/slideLayout3.xml" /></Relationships>
</file>

<file path=ppt/slides/_rels/slide133.xml.rels><?xml version="1.0" encoding="UTF-8" standalone="yes"?><Relationships xmlns="http://schemas.openxmlformats.org/package/2006/relationships"><Relationship Id="rId0" Type="http://schemas.openxmlformats.org/officeDocument/2006/relationships/slideLayout" Target="../slideLayouts/slideLayout3.xml" /></Relationships>
</file>

<file path=ppt/slides/_rels/slide134.xml.rels><?xml version="1.0" encoding="UTF-8" standalone="yes"?><Relationships xmlns="http://schemas.openxmlformats.org/package/2006/relationships"><Relationship Id="rId1" Type="http://schemas.openxmlformats.org/officeDocument/2006/relationships/image" Target="media/image4.png" /><Relationship Id="rId0" Type="http://schemas.openxmlformats.org/officeDocument/2006/relationships/slideLayout" Target="../slideLayouts/slideLayout3.xml" /></Relationships>
</file>

<file path=ppt/slides/_rels/slide135.xml.rels><?xml version="1.0" encoding="UTF-8" standalone="yes"?><Relationships xmlns="http://schemas.openxmlformats.org/package/2006/relationships"><Relationship Id="rId1" Type="http://schemas.openxmlformats.org/officeDocument/2006/relationships/image" Target="media/image5.png" /><Relationship Id="rId0" Type="http://schemas.openxmlformats.org/officeDocument/2006/relationships/slideLayout" Target="../slideLayouts/slideLayout3.xml" /></Relationships>
</file>

<file path=ppt/slides/_rels/slide136.xml.rels><?xml version="1.0" encoding="UTF-8" standalone="yes"?><Relationships xmlns="http://schemas.openxmlformats.org/package/2006/relationships"><Relationship Id="rId1" Type="http://schemas.openxmlformats.org/officeDocument/2006/relationships/image" Target="media/image6.png" /><Relationship Id="rId0" Type="http://schemas.openxmlformats.org/officeDocument/2006/relationships/slideLayout" Target="../slideLayouts/slideLayout3.xml" /></Relationships>
</file>

<file path=ppt/slides/_rels/slide137.xml.rels><?xml version="1.0" encoding="UTF-8" standalone="yes"?><Relationships xmlns="http://schemas.openxmlformats.org/package/2006/relationships"><Relationship Id="rId1" Type="http://schemas.openxmlformats.org/officeDocument/2006/relationships/image" Target="media/image7.png" /><Relationship Id="rId0" Type="http://schemas.openxmlformats.org/officeDocument/2006/relationships/slideLayout" Target="../slideLayouts/slideLayout3.xml" /></Relationships>
</file>

<file path=ppt/slides/_rels/slide138.xml.rels><?xml version="1.0" encoding="UTF-8" standalone="yes"?><Relationships xmlns="http://schemas.openxmlformats.org/package/2006/relationships"><Relationship Id="rId0" Type="http://schemas.openxmlformats.org/officeDocument/2006/relationships/slideLayout" Target="../slideLayouts/slideLayout3.xml" /></Relationships>
</file>

<file path=ppt/slides/_rels/slide139.xml.rels><?xml version="1.0" encoding="UTF-8" standalone="yes"?><Relationships xmlns="http://schemas.openxmlformats.org/package/2006/relationships"><Relationship Id="rId0" Type="http://schemas.openxmlformats.org/officeDocument/2006/relationships/slideLayout" Target="../slideLayouts/slideLayout3.xml" /></Relationships>
</file>

<file path=ppt/slides/_rels/slide14.xml.rels><?xml version="1.0" encoding="UTF-8" standalone="yes"?><Relationships xmlns="http://schemas.openxmlformats.org/package/2006/relationships"><Relationship Id="rId1" Type="http://schemas.openxmlformats.org/officeDocument/2006/relationships/image" Target="media/image12.jpg" /><Relationship Id="rId0" Type="http://schemas.openxmlformats.org/officeDocument/2006/relationships/slideLayout" Target="../slideLayouts/slideLayout3.xml" /></Relationships>
</file>

<file path=ppt/slides/_rels/slide140.xml.rels><?xml version="1.0" encoding="UTF-8" standalone="yes"?><Relationships xmlns="http://schemas.openxmlformats.org/package/2006/relationships"><Relationship Id="rId1" Type="http://schemas.openxmlformats.org/officeDocument/2006/relationships/image" Target="media/image8.png" /><Relationship Id="rId0" Type="http://schemas.openxmlformats.org/officeDocument/2006/relationships/slideLayout" Target="../slideLayouts/slideLayout3.xml" /></Relationships>
</file>

<file path=ppt/slides/_rels/slide141.xml.rels><?xml version="1.0" encoding="UTF-8" standalone="yes"?><Relationships xmlns="http://schemas.openxmlformats.org/package/2006/relationships"><Relationship Id="rId1" Type="http://schemas.openxmlformats.org/officeDocument/2006/relationships/image" Target="media/image9.png" /><Relationship Id="rId0" Type="http://schemas.openxmlformats.org/officeDocument/2006/relationships/slideLayout" Target="../slideLayouts/slideLayout3.xml" /></Relationships>
</file>

<file path=ppt/slides/_rels/slide142.xml.rels><?xml version="1.0" encoding="UTF-8" standalone="yes"?><Relationships xmlns="http://schemas.openxmlformats.org/package/2006/relationships"><Relationship Id="rId1" Type="http://schemas.openxmlformats.org/officeDocument/2006/relationships/image" Target="media/image10.png" /><Relationship Id="rId0" Type="http://schemas.openxmlformats.org/officeDocument/2006/relationships/slideLayout" Target="../slideLayouts/slideLayout3.xml" /></Relationships>
</file>

<file path=ppt/slides/_rels/slide143.xml.rels><?xml version="1.0" encoding="UTF-8" standalone="yes"?><Relationships xmlns="http://schemas.openxmlformats.org/package/2006/relationships"><Relationship Id="rId0" Type="http://schemas.openxmlformats.org/officeDocument/2006/relationships/slideLayout" Target="../slideLayouts/slideLayout3.xml" /></Relationships>
</file>

<file path=ppt/slides/_rels/slide144.xml.rels><?xml version="1.0" encoding="UTF-8" standalone="yes"?><Relationships xmlns="http://schemas.openxmlformats.org/package/2006/relationships"><Relationship Id="rId1" Type="http://schemas.openxmlformats.org/officeDocument/2006/relationships/image" Target="media/image11.png" /><Relationship Id="rId0" Type="http://schemas.openxmlformats.org/officeDocument/2006/relationships/slideLayout" Target="../slideLayouts/slideLayout3.xml" /></Relationships>
</file>

<file path=ppt/slides/_rels/slide145.xml.rels><?xml version="1.0" encoding="UTF-8" standalone="yes"?><Relationships xmlns="http://schemas.openxmlformats.org/package/2006/relationships"><Relationship Id="rId0" Type="http://schemas.openxmlformats.org/officeDocument/2006/relationships/slideLayout" Target="../slideLayouts/slideLayout3.xml" /></Relationships>
</file>

<file path=ppt/slides/_rels/slide146.xml.rels><?xml version="1.0" encoding="UTF-8" standalone="yes"?><Relationships xmlns="http://schemas.openxmlformats.org/package/2006/relationships"><Relationship Id="rId0" Type="http://schemas.openxmlformats.org/officeDocument/2006/relationships/slideLayout" Target="../slideLayouts/slideLayout3.xml" /></Relationships>
</file>

<file path=ppt/slides/_rels/slide147.xml.rels><?xml version="1.0" encoding="UTF-8" standalone="yes"?><Relationships xmlns="http://schemas.openxmlformats.org/package/2006/relationships"><Relationship Id="rId0" Type="http://schemas.openxmlformats.org/officeDocument/2006/relationships/slideLayout" Target="../slideLayouts/slideLayout3.xml" /></Relationships>
</file>

<file path=ppt/slides/_rels/slide148.xml.rels><?xml version="1.0" encoding="UTF-8" standalone="yes"?><Relationships xmlns="http://schemas.openxmlformats.org/package/2006/relationships"><Relationship Id="rId0" Type="http://schemas.openxmlformats.org/officeDocument/2006/relationships/slideLayout" Target="../slideLayouts/slideLayout3.xml" /></Relationships>
</file>

<file path=ppt/slides/_rels/slide149.xml.rels><?xml version="1.0" encoding="UTF-8" standalone="yes"?><Relationships xmlns="http://schemas.openxmlformats.org/package/2006/relationships"><Relationship Id="rId0" Type="http://schemas.openxmlformats.org/officeDocument/2006/relationships/slideLayout" Target="../slideLayouts/slideLayout3.xml" /></Relationships>
</file>

<file path=ppt/slides/_rels/slide15.xml.rels><?xml version="1.0" encoding="UTF-8" standalone="yes"?><Relationships xmlns="http://schemas.openxmlformats.org/package/2006/relationships"><Relationship Id="rId0" Type="http://schemas.openxmlformats.org/officeDocument/2006/relationships/slideLayout" Target="../slideLayouts/slideLayout3.xml" /></Relationships>
</file>

<file path=ppt/slides/_rels/slide150.xml.rels><?xml version="1.0" encoding="UTF-8" standalone="yes"?><Relationships xmlns="http://schemas.openxmlformats.org/package/2006/relationships"><Relationship Id="rId0" Type="http://schemas.openxmlformats.org/officeDocument/2006/relationships/slideLayout" Target="../slideLayouts/slideLayout3.xml" /></Relationships>
</file>

<file path=ppt/slides/_rels/slide151.xml.rels><?xml version="1.0" encoding="UTF-8" standalone="yes"?><Relationships xmlns="http://schemas.openxmlformats.org/package/2006/relationships"><Relationship Id="rId1" Type="http://schemas.openxmlformats.org/officeDocument/2006/relationships/image" Target="media/image13.png" /><Relationship Id="rId0" Type="http://schemas.openxmlformats.org/officeDocument/2006/relationships/slideLayout" Target="../slideLayouts/slideLayout3.xml" /></Relationships>
</file>

<file path=ppt/slides/_rels/slide16.xml.rels><?xml version="1.0" encoding="UTF-8" standalone="yes"?><Relationships xmlns="http://schemas.openxmlformats.org/package/2006/relationships"><Relationship Id="rId1" Type="http://schemas.openxmlformats.org/officeDocument/2006/relationships/image" Target="media/image14.png" /><Relationship Id="rId0" Type="http://schemas.openxmlformats.org/officeDocument/2006/relationships/slideLayout" Target="../slideLayouts/slideLayout3.xml" /></Relationships>
</file>

<file path=ppt/slides/_rels/slide17.xml.rels><?xml version="1.0" encoding="UTF-8" standalone="yes"?><Relationships xmlns="http://schemas.openxmlformats.org/package/2006/relationships"><Relationship Id="rId1" Type="http://schemas.openxmlformats.org/officeDocument/2006/relationships/image" Target="media/image15.png" /><Relationship Id="rId0" Type="http://schemas.openxmlformats.org/officeDocument/2006/relationships/slideLayout" Target="../slideLayouts/slideLayout3.xml" /></Relationships>
</file>

<file path=ppt/slides/_rels/slide18.xml.rels><?xml version="1.0" encoding="UTF-8" standalone="yes"?><Relationships xmlns="http://schemas.openxmlformats.org/package/2006/relationships"><Relationship Id="rId3" Type="http://schemas.openxmlformats.org/officeDocument/2006/relationships/image" Target="media/image18.png" /><Relationship Id="rId2" Type="http://schemas.openxmlformats.org/officeDocument/2006/relationships/image" Target="media/image17.png" /><Relationship Id="rId0" Type="http://schemas.openxmlformats.org/officeDocument/2006/relationships/slideLayout" Target="../slideLayouts/slideLayout3.xml" /><Relationship Id="rId1" Type="http://schemas.openxmlformats.org/officeDocument/2006/relationships/image" Target="media/image16.png" /></Relationships>
</file>

<file path=ppt/slides/_rels/slide19.xml.rels><?xml version="1.0" encoding="UTF-8" standalone="yes"?><Relationships xmlns="http://schemas.openxmlformats.org/package/2006/relationships"><Relationship Id="rId1" Type="http://schemas.openxmlformats.org/officeDocument/2006/relationships/image" Target="media/image19.png" /><Relationship Id="rId0" Type="http://schemas.openxmlformats.org/officeDocument/2006/relationships/slideLayout" Target="../slideLayouts/slideLayout3.xml" /></Relationships>
</file>

<file path=ppt/slides/_rels/slide2.xml.rels><?xml version="1.0" encoding="UTF-8" standalone="yes"?><Relationships xmlns="http://schemas.openxmlformats.org/package/2006/relationships"><Relationship Id="rId1" Type="http://schemas.openxmlformats.org/officeDocument/2006/relationships/image" Target="media/image31.png" /><Relationship Id="rId0" Type="http://schemas.openxmlformats.org/officeDocument/2006/relationships/slideLayout" Target="../slideLayouts/slideLayout3.xml" /></Relationships>
</file>

<file path=ppt/slides/_rels/slide20.xml.rels><?xml version="1.0" encoding="UTF-8" standalone="yes"?><Relationships xmlns="http://schemas.openxmlformats.org/package/2006/relationships"><Relationship Id="rId2" Type="http://schemas.openxmlformats.org/officeDocument/2006/relationships/image" Target="media/image21.png" /><Relationship Id="rId0" Type="http://schemas.openxmlformats.org/officeDocument/2006/relationships/slideLayout" Target="../slideLayouts/slideLayout3.xml" /><Relationship Id="rId1" Type="http://schemas.openxmlformats.org/officeDocument/2006/relationships/image" Target="media/image20.png" /></Relationships>
</file>

<file path=ppt/slides/_rels/slide21.xml.rels><?xml version="1.0" encoding="UTF-8" standalone="yes"?><Relationships xmlns="http://schemas.openxmlformats.org/package/2006/relationships"><Relationship Id="rId1" Type="http://schemas.openxmlformats.org/officeDocument/2006/relationships/image" Target="media/image22.png" /><Relationship Id="rId0" Type="http://schemas.openxmlformats.org/officeDocument/2006/relationships/slideLayout" Target="../slideLayouts/slideLayout3.xml" /></Relationships>
</file>

<file path=ppt/slides/_rels/slide22.xml.rels><?xml version="1.0" encoding="UTF-8" standalone="yes"?><Relationships xmlns="http://schemas.openxmlformats.org/package/2006/relationships"><Relationship Id="rId1" Type="http://schemas.openxmlformats.org/officeDocument/2006/relationships/image" Target="media/image23.png" /><Relationship Id="rId0" Type="http://schemas.openxmlformats.org/officeDocument/2006/relationships/slideLayout" Target="../slideLayouts/slideLayout3.xml" /></Relationships>
</file>

<file path=ppt/slides/_rels/slide23.xml.rels><?xml version="1.0" encoding="UTF-8" standalone="yes"?><Relationships xmlns="http://schemas.openxmlformats.org/package/2006/relationships"><Relationship Id="rId2" Type="http://schemas.openxmlformats.org/officeDocument/2006/relationships/image" Target="media/image25.png" /><Relationship Id="rId3" Type="http://schemas.openxmlformats.org/officeDocument/2006/relationships/image" Target="media/image26.png" /><Relationship Id="rId0" Type="http://schemas.openxmlformats.org/officeDocument/2006/relationships/slideLayout" Target="../slideLayouts/slideLayout3.xml" /><Relationship Id="rId1" Type="http://schemas.openxmlformats.org/officeDocument/2006/relationships/image" Target="media/image24.png" /></Relationships>
</file>

<file path=ppt/slides/_rels/slide24.xml.rels><?xml version="1.0" encoding="UTF-8" standalone="yes"?><Relationships xmlns="http://schemas.openxmlformats.org/package/2006/relationships"><Relationship Id="rId1" Type="http://schemas.openxmlformats.org/officeDocument/2006/relationships/image" Target="media/image27.png" /><Relationship Id="rId0" Type="http://schemas.openxmlformats.org/officeDocument/2006/relationships/slideLayout" Target="../slideLayouts/slideLayout3.xml" /></Relationships>
</file>

<file path=ppt/slides/_rels/slide25.xml.rels><?xml version="1.0" encoding="UTF-8" standalone="yes"?><Relationships xmlns="http://schemas.openxmlformats.org/package/2006/relationships"><Relationship Id="rId0" Type="http://schemas.openxmlformats.org/officeDocument/2006/relationships/slideLayout" Target="../slideLayouts/slideLayout3.xml" /></Relationships>
</file>

<file path=ppt/slides/_rels/slide26.xml.rels><?xml version="1.0" encoding="UTF-8" standalone="yes"?><Relationships xmlns="http://schemas.openxmlformats.org/package/2006/relationships"><Relationship Id="rId1" Type="http://schemas.openxmlformats.org/officeDocument/2006/relationships/image" Target="media/image28.png" /><Relationship Id="rId0" Type="http://schemas.openxmlformats.org/officeDocument/2006/relationships/slideLayout" Target="../slideLayouts/slideLayout3.xml" /></Relationships>
</file>

<file path=ppt/slides/_rels/slide27.xml.rels><?xml version="1.0" encoding="UTF-8" standalone="yes"?><Relationships xmlns="http://schemas.openxmlformats.org/package/2006/relationships"><Relationship Id="rId1" Type="http://schemas.openxmlformats.org/officeDocument/2006/relationships/image" Target="media/image29.png" /><Relationship Id="rId0" Type="http://schemas.openxmlformats.org/officeDocument/2006/relationships/slideLayout" Target="../slideLayouts/slideLayout3.xml" /></Relationships>
</file>

<file path=ppt/slides/_rels/slide28.xml.rels><?xml version="1.0" encoding="UTF-8" standalone="yes"?><Relationships xmlns="http://schemas.openxmlformats.org/package/2006/relationships"><Relationship Id="rId1" Type="http://schemas.openxmlformats.org/officeDocument/2006/relationships/image" Target="media/image30.png" /><Relationship Id="rId0" Type="http://schemas.openxmlformats.org/officeDocument/2006/relationships/slideLayout" Target="../slideLayouts/slideLayout3.xml" /></Relationships>
</file>

<file path=ppt/slides/_rels/slide29.xml.rels><?xml version="1.0" encoding="UTF-8" standalone="yes"?><Relationships xmlns="http://schemas.openxmlformats.org/package/2006/relationships"><Relationship Id="rId2" Type="http://schemas.openxmlformats.org/officeDocument/2006/relationships/image" Target="media/image33.png" /><Relationship Id="rId0" Type="http://schemas.openxmlformats.org/officeDocument/2006/relationships/slideLayout" Target="../slideLayouts/slideLayout3.xml" /><Relationship Id="rId1" Type="http://schemas.openxmlformats.org/officeDocument/2006/relationships/image" Target="media/image32.png" /></Relationships>
</file>

<file path=ppt/slides/_rels/slide3.xml.rels><?xml version="1.0" encoding="UTF-8" standalone="yes"?><Relationships xmlns="http://schemas.openxmlformats.org/package/2006/relationships"><Relationship Id="rId1" Type="http://schemas.openxmlformats.org/officeDocument/2006/relationships/notesSlide" Target="../notesSlides/notesSlide34.xml" /><Relationship Id="rId0" Type="http://schemas.openxmlformats.org/officeDocument/2006/relationships/slideLayout" Target="../slideLayouts/slideLayout3.xml" /></Relationships>
</file>

<file path=ppt/slides/_rels/slide30.xml.rels><?xml version="1.0" encoding="UTF-8" standalone="yes"?><Relationships xmlns="http://schemas.openxmlformats.org/package/2006/relationships"><Relationship Id="rId0" Type="http://schemas.openxmlformats.org/officeDocument/2006/relationships/slideLayout" Target="../slideLayouts/slideLayout3.xml" /></Relationships>
</file>

<file path=ppt/slides/_rels/slide31.xml.rels><?xml version="1.0" encoding="UTF-8" standalone="yes"?><Relationships xmlns="http://schemas.openxmlformats.org/package/2006/relationships"><Relationship Id="rId2" Type="http://schemas.openxmlformats.org/officeDocument/2006/relationships/image" Target="media/image35.png" /><Relationship Id="rId0" Type="http://schemas.openxmlformats.org/officeDocument/2006/relationships/slideLayout" Target="../slideLayouts/slideLayout3.xml" /><Relationship Id="rId1" Type="http://schemas.openxmlformats.org/officeDocument/2006/relationships/image" Target="media/image34.png" /></Relationships>
</file>

<file path=ppt/slides/_rels/slide32.xml.rels><?xml version="1.0" encoding="UTF-8" standalone="yes"?><Relationships xmlns="http://schemas.openxmlformats.org/package/2006/relationships"><Relationship Id="rId1" Type="http://schemas.openxmlformats.org/officeDocument/2006/relationships/image" Target="media/image36.png" /><Relationship Id="rId0" Type="http://schemas.openxmlformats.org/officeDocument/2006/relationships/slideLayout" Target="../slideLayouts/slideLayout3.xml" /></Relationships>
</file>

<file path=ppt/slides/_rels/slide33.xml.rels><?xml version="1.0" encoding="UTF-8" standalone="yes"?><Relationships xmlns="http://schemas.openxmlformats.org/package/2006/relationships"><Relationship Id="rId1" Type="http://schemas.openxmlformats.org/officeDocument/2006/relationships/image" Target="media/image37.png" /><Relationship Id="rId0" Type="http://schemas.openxmlformats.org/officeDocument/2006/relationships/slideLayout" Target="../slideLayouts/slideLayout3.xml" /></Relationships>
</file>

<file path=ppt/slides/_rels/slide34.xml.rels><?xml version="1.0" encoding="UTF-8" standalone="yes"?><Relationships xmlns="http://schemas.openxmlformats.org/package/2006/relationships"><Relationship Id="rId1" Type="http://schemas.openxmlformats.org/officeDocument/2006/relationships/image" Target="media/image38.jpg" /><Relationship Id="rId0" Type="http://schemas.openxmlformats.org/officeDocument/2006/relationships/slideLayout" Target="../slideLayouts/slideLayout3.xml" /></Relationships>
</file>

<file path=ppt/slides/_rels/slide35.xml.rels><?xml version="1.0" encoding="UTF-8" standalone="yes"?><Relationships xmlns="http://schemas.openxmlformats.org/package/2006/relationships"><Relationship Id="rId2" Type="http://schemas.openxmlformats.org/officeDocument/2006/relationships/image" Target="media/image39.png" /><Relationship Id="rId0" Type="http://schemas.openxmlformats.org/officeDocument/2006/relationships/slideLayout" Target="../slideLayouts/slideLayout3.xml" /><Relationship Id="rId1" Type="http://schemas.openxmlformats.org/officeDocument/2006/relationships/image" Target="media/image38.jpg" /></Relationships>
</file>

<file path=ppt/slides/_rels/slide36.xml.rels><?xml version="1.0" encoding="UTF-8" standalone="yes"?><Relationships xmlns="http://schemas.openxmlformats.org/package/2006/relationships"><Relationship Id="rId2" Type="http://schemas.openxmlformats.org/officeDocument/2006/relationships/image" Target="media/image39.png" /><Relationship Id="rId0" Type="http://schemas.openxmlformats.org/officeDocument/2006/relationships/slideLayout" Target="../slideLayouts/slideLayout3.xml" /><Relationship Id="rId1" Type="http://schemas.openxmlformats.org/officeDocument/2006/relationships/image" Target="media/image38.jpg" /></Relationships>
</file>

<file path=ppt/slides/_rels/slide37.xml.rels><?xml version="1.0" encoding="UTF-8" standalone="yes"?><Relationships xmlns="http://schemas.openxmlformats.org/package/2006/relationships"><Relationship Id="rId2" Type="http://schemas.openxmlformats.org/officeDocument/2006/relationships/image" Target="media/image39.png" /><Relationship Id="rId0" Type="http://schemas.openxmlformats.org/officeDocument/2006/relationships/slideLayout" Target="../slideLayouts/slideLayout3.xml" /><Relationship Id="rId1" Type="http://schemas.openxmlformats.org/officeDocument/2006/relationships/image" Target="media/image38.jpg" /></Relationships>
</file>

<file path=ppt/slides/_rels/slide38.xml.rels><?xml version="1.0" encoding="UTF-8" standalone="yes"?><Relationships xmlns="http://schemas.openxmlformats.org/package/2006/relationships"><Relationship Id="rId2" Type="http://schemas.openxmlformats.org/officeDocument/2006/relationships/image" Target="media/image41.png" /><Relationship Id="rId0" Type="http://schemas.openxmlformats.org/officeDocument/2006/relationships/slideLayout" Target="../slideLayouts/slideLayout3.xml" /><Relationship Id="rId1" Type="http://schemas.openxmlformats.org/officeDocument/2006/relationships/image" Target="media/image40.png" /></Relationships>
</file>

<file path=ppt/slides/_rels/slide39.xml.rels><?xml version="1.0" encoding="UTF-8" standalone="yes"?><Relationships xmlns="http://schemas.openxmlformats.org/package/2006/relationships"><Relationship Id="rId0" Type="http://schemas.openxmlformats.org/officeDocument/2006/relationships/slideLayout" Target="../slideLayouts/slideLayout3.xml" /></Relationships>
</file>

<file path=ppt/slides/_rels/slide4.xml.rels><?xml version="1.0" encoding="UTF-8" standalone="yes"?><Relationships xmlns="http://schemas.openxmlformats.org/package/2006/relationships"><Relationship Id="rId0" Type="http://schemas.openxmlformats.org/officeDocument/2006/relationships/slideLayout" Target="../slideLayouts/slideLayout3.xml" /></Relationships>
</file>

<file path=ppt/slides/_rels/slide40.xml.rels><?xml version="1.0" encoding="UTF-8" standalone="yes"?><Relationships xmlns="http://schemas.openxmlformats.org/package/2006/relationships"><Relationship Id="rId2" Type="http://schemas.openxmlformats.org/officeDocument/2006/relationships/image" Target="media/image42.png" /><Relationship Id="rId0" Type="http://schemas.openxmlformats.org/officeDocument/2006/relationships/slideLayout" Target="../slideLayouts/slideLayout3.xml" /><Relationship Id="rId1" Type="http://schemas.openxmlformats.org/officeDocument/2006/relationships/notesSlide" Target="../notesSlides/notesSlide35.xml" /></Relationships>
</file>

<file path=ppt/slides/_rels/slide41.xml.rels><?xml version="1.0" encoding="UTF-8" standalone="yes"?><Relationships xmlns="http://schemas.openxmlformats.org/package/2006/relationships"><Relationship Id="rId3" Type="http://schemas.openxmlformats.org/officeDocument/2006/relationships/image" Target="media/image44.png" /><Relationship Id="rId2" Type="http://schemas.openxmlformats.org/officeDocument/2006/relationships/image" Target="media/image43.png" /><Relationship Id="rId0" Type="http://schemas.openxmlformats.org/officeDocument/2006/relationships/slideLayout" Target="../slideLayouts/slideLayout6.xml" /><Relationship Id="rId1" Type="http://schemas.openxmlformats.org/officeDocument/2006/relationships/notesSlide" Target="../notesSlides/notesSlide36.xml" /></Relationships>
</file>

<file path=ppt/slides/_rels/slide42.xml.rels><?xml version="1.0" encoding="UTF-8" standalone="yes"?><Relationships xmlns="http://schemas.openxmlformats.org/package/2006/relationships"><Relationship Id="rId2" Type="http://schemas.openxmlformats.org/officeDocument/2006/relationships/image" Target="media/image46.png" /><Relationship Id="rId0" Type="http://schemas.openxmlformats.org/officeDocument/2006/relationships/slideLayout" Target="../slideLayouts/slideLayout3.xml" /><Relationship Id="rId1" Type="http://schemas.openxmlformats.org/officeDocument/2006/relationships/image" Target="media/image45.png" /></Relationships>
</file>

<file path=ppt/slides/_rels/slide43.xml.rels><?xml version="1.0" encoding="UTF-8" standalone="yes"?><Relationships xmlns="http://schemas.openxmlformats.org/package/2006/relationships"><Relationship Id="rId2" Type="http://schemas.openxmlformats.org/officeDocument/2006/relationships/image" Target="media/image47.png" /><Relationship Id="rId0" Type="http://schemas.openxmlformats.org/officeDocument/2006/relationships/slideLayout" Target="../slideLayouts/slideLayout3.xml" /><Relationship Id="rId1" Type="http://schemas.openxmlformats.org/officeDocument/2006/relationships/notesSlide" Target="../notesSlides/notesSlide37.xml" /></Relationships>
</file>

<file path=ppt/slides/_rels/slide44.xml.rels><?xml version="1.0" encoding="UTF-8" standalone="yes"?><Relationships xmlns="http://schemas.openxmlformats.org/package/2006/relationships"><Relationship Id="rId2" Type="http://schemas.openxmlformats.org/officeDocument/2006/relationships/image" Target="media/image49.png" /><Relationship Id="rId0" Type="http://schemas.openxmlformats.org/officeDocument/2006/relationships/slideLayout" Target="../slideLayouts/slideLayout3.xml" /><Relationship Id="rId1" Type="http://schemas.openxmlformats.org/officeDocument/2006/relationships/image" Target="media/image48.png" /></Relationships>
</file>

<file path=ppt/slides/_rels/slide45.xml.rels><?xml version="1.0" encoding="UTF-8" standalone="yes"?><Relationships xmlns="http://schemas.openxmlformats.org/package/2006/relationships"><Relationship Id="rId2" Type="http://schemas.openxmlformats.org/officeDocument/2006/relationships/image" Target="media/image51.jpg" /><Relationship Id="rId0" Type="http://schemas.openxmlformats.org/officeDocument/2006/relationships/slideLayout" Target="../slideLayouts/slideLayout3.xml" /><Relationship Id="rId1" Type="http://schemas.openxmlformats.org/officeDocument/2006/relationships/image" Target="media/image50.jpg" /></Relationships>
</file>

<file path=ppt/slides/_rels/slide46.xml.rels><?xml version="1.0" encoding="UTF-8" standalone="yes"?><Relationships xmlns="http://schemas.openxmlformats.org/package/2006/relationships"><Relationship Id="rId1" Type="http://schemas.openxmlformats.org/officeDocument/2006/relationships/notesSlide" Target="../notesSlides/notesSlide38.xml" /><Relationship Id="rId0" Type="http://schemas.openxmlformats.org/officeDocument/2006/relationships/slideLayout" Target="../slideLayouts/slideLayout3.xml" /></Relationships>
</file>

<file path=ppt/slides/_rels/slide47.xml.rels><?xml version="1.0" encoding="UTF-8" standalone="yes"?><Relationships xmlns="http://schemas.openxmlformats.org/package/2006/relationships"><Relationship Id="rId1" Type="http://schemas.openxmlformats.org/officeDocument/2006/relationships/image" Target="media/image52.png" /><Relationship Id="rId0" Type="http://schemas.openxmlformats.org/officeDocument/2006/relationships/slideLayout" Target="../slideLayouts/slideLayout3.xml" /></Relationships>
</file>

<file path=ppt/slides/_rels/slide48.xml.rels><?xml version="1.0" encoding="UTF-8" standalone="yes"?><Relationships xmlns="http://schemas.openxmlformats.org/package/2006/relationships"><Relationship Id="rId1" Type="http://schemas.openxmlformats.org/officeDocument/2006/relationships/notesSlide" Target="../notesSlides/notesSlide39.xml" /><Relationship Id="rId0" Type="http://schemas.openxmlformats.org/officeDocument/2006/relationships/slideLayout" Target="../slideLayouts/slideLayout3.xml" /></Relationships>
</file>

<file path=ppt/slides/_rels/slide49.xml.rels><?xml version="1.0" encoding="UTF-8" standalone="yes"?><Relationships xmlns="http://schemas.openxmlformats.org/package/2006/relationships"><Relationship Id="rId1" Type="http://schemas.openxmlformats.org/officeDocument/2006/relationships/notesSlide" Target="../notesSlides/notesSlide40.xml" /><Relationship Id="rId0" Type="http://schemas.openxmlformats.org/officeDocument/2006/relationships/slideLayout" Target="../slideLayouts/slideLayout3.xml" /></Relationships>
</file>

<file path=ppt/slides/_rels/slide5.xml.rels><?xml version="1.0" encoding="UTF-8" standalone="yes"?><Relationships xmlns="http://schemas.openxmlformats.org/package/2006/relationships"><Relationship Id="rId1" Type="http://schemas.openxmlformats.org/officeDocument/2006/relationships/image" Target="media/image55.png" /><Relationship Id="rId0" Type="http://schemas.openxmlformats.org/officeDocument/2006/relationships/slideLayout" Target="../slideLayouts/slideLayout3.xml" /></Relationships>
</file>

<file path=ppt/slides/_rels/slide50.xml.rels><?xml version="1.0" encoding="UTF-8" standalone="yes"?><Relationships xmlns="http://schemas.openxmlformats.org/package/2006/relationships"><Relationship Id="rId1" Type="http://schemas.openxmlformats.org/officeDocument/2006/relationships/image" Target="media/image53.png" /><Relationship Id="rId0" Type="http://schemas.openxmlformats.org/officeDocument/2006/relationships/slideLayout" Target="../slideLayouts/slideLayout3.xml" /></Relationships>
</file>

<file path=ppt/slides/_rels/slide51.xml.rels><?xml version="1.0" encoding="UTF-8" standalone="yes"?><Relationships xmlns="http://schemas.openxmlformats.org/package/2006/relationships"><Relationship Id="rId1" Type="http://schemas.openxmlformats.org/officeDocument/2006/relationships/notesSlide" Target="../notesSlides/notesSlide41.xml" /><Relationship Id="rId0" Type="http://schemas.openxmlformats.org/officeDocument/2006/relationships/slideLayout" Target="../slideLayouts/slideLayout3.xml" /></Relationships>
</file>

<file path=ppt/slides/_rels/slide52.xml.rels><?xml version="1.0" encoding="UTF-8" standalone="yes"?><Relationships xmlns="http://schemas.openxmlformats.org/package/2006/relationships"><Relationship Id="rId1" Type="http://schemas.openxmlformats.org/officeDocument/2006/relationships/notesSlide" Target="../notesSlides/notesSlide42.xml" /><Relationship Id="rId0" Type="http://schemas.openxmlformats.org/officeDocument/2006/relationships/slideLayout" Target="../slideLayouts/slideLayout3.xml" /></Relationships>
</file>

<file path=ppt/slides/_rels/slide53.xml.rels><?xml version="1.0" encoding="UTF-8" standalone="yes"?><Relationships xmlns="http://schemas.openxmlformats.org/package/2006/relationships"><Relationship Id="rId1" Type="http://schemas.openxmlformats.org/officeDocument/2006/relationships/notesSlide" Target="../notesSlides/notesSlide43.xml" /><Relationship Id="rId0" Type="http://schemas.openxmlformats.org/officeDocument/2006/relationships/slideLayout" Target="../slideLayouts/slideLayout3.xml" /></Relationships>
</file>

<file path=ppt/slides/_rels/slide54.xml.rels><?xml version="1.0" encoding="UTF-8" standalone="yes"?><Relationships xmlns="http://schemas.openxmlformats.org/package/2006/relationships"><Relationship Id="rId1" Type="http://schemas.openxmlformats.org/officeDocument/2006/relationships/notesSlide" Target="../notesSlides/notesSlide44.xml" /><Relationship Id="rId0" Type="http://schemas.openxmlformats.org/officeDocument/2006/relationships/slideLayout" Target="../slideLayouts/slideLayout3.xml" /></Relationships>
</file>

<file path=ppt/slides/_rels/slide55.xml.rels><?xml version="1.0" encoding="UTF-8" standalone="yes"?><Relationships xmlns="http://schemas.openxmlformats.org/package/2006/relationships"><Relationship Id="rId1" Type="http://schemas.openxmlformats.org/officeDocument/2006/relationships/notesSlide" Target="../notesSlides/notesSlide45.xml" /><Relationship Id="rId0" Type="http://schemas.openxmlformats.org/officeDocument/2006/relationships/slideLayout" Target="../slideLayouts/slideLayout3.xml" /></Relationships>
</file>

<file path=ppt/slides/_rels/slide56.xml.rels><?xml version="1.0" encoding="UTF-8" standalone="yes"?><Relationships xmlns="http://schemas.openxmlformats.org/package/2006/relationships"><Relationship Id="rId1" Type="http://schemas.openxmlformats.org/officeDocument/2006/relationships/notesSlide" Target="../notesSlides/notesSlide46.xml" /><Relationship Id="rId0" Type="http://schemas.openxmlformats.org/officeDocument/2006/relationships/slideLayout" Target="../slideLayouts/slideLayout3.xml" /></Relationships>
</file>

<file path=ppt/slides/_rels/slide57.xml.rels><?xml version="1.0" encoding="UTF-8" standalone="yes"?><Relationships xmlns="http://schemas.openxmlformats.org/package/2006/relationships"><Relationship Id="rId1" Type="http://schemas.openxmlformats.org/officeDocument/2006/relationships/image" Target="media/image54.png" /><Relationship Id="rId0" Type="http://schemas.openxmlformats.org/officeDocument/2006/relationships/slideLayout" Target="../slideLayouts/slideLayout3.xml" /></Relationships>
</file>

<file path=ppt/slides/_rels/slide58.xml.rels><?xml version="1.0" encoding="UTF-8" standalone="yes"?><Relationships xmlns="http://schemas.openxmlformats.org/package/2006/relationships"><Relationship Id="rId1" Type="http://schemas.openxmlformats.org/officeDocument/2006/relationships/notesSlide" Target="../notesSlides/notesSlide47.xml" /><Relationship Id="rId0" Type="http://schemas.openxmlformats.org/officeDocument/2006/relationships/slideLayout" Target="../slideLayouts/slideLayout3.xml" /></Relationships>
</file>

<file path=ppt/slides/_rels/slide59.xml.rels><?xml version="1.0" encoding="UTF-8" standalone="yes"?><Relationships xmlns="http://schemas.openxmlformats.org/package/2006/relationships"><Relationship Id="rId1" Type="http://schemas.openxmlformats.org/officeDocument/2006/relationships/notesSlide" Target="../notesSlides/notesSlide48.xml" /><Relationship Id="rId0" Type="http://schemas.openxmlformats.org/officeDocument/2006/relationships/slideLayout" Target="../slideLayouts/slideLayout3.xml" /></Relationships>
</file>

<file path=ppt/slides/_rels/slide6.xml.rels><?xml version="1.0" encoding="UTF-8" standalone="yes"?><Relationships xmlns="http://schemas.openxmlformats.org/package/2006/relationships"><Relationship Id="rId1" Type="http://schemas.openxmlformats.org/officeDocument/2006/relationships/image" Target="media/image58.png" /><Relationship Id="rId0" Type="http://schemas.openxmlformats.org/officeDocument/2006/relationships/slideLayout" Target="../slideLayouts/slideLayout3.xml" /></Relationships>
</file>

<file path=ppt/slides/_rels/slide60.xml.rels><?xml version="1.0" encoding="UTF-8" standalone="yes"?><Relationships xmlns="http://schemas.openxmlformats.org/package/2006/relationships"><Relationship Id="rId0" Type="http://schemas.openxmlformats.org/officeDocument/2006/relationships/slideLayout" Target="../slideLayouts/slideLayout3.xml" /></Relationships>
</file>

<file path=ppt/slides/_rels/slide61.xml.rels><?xml version="1.0" encoding="UTF-8" standalone="yes"?><Relationships xmlns="http://schemas.openxmlformats.org/package/2006/relationships"><Relationship Id="rId1" Type="http://schemas.openxmlformats.org/officeDocument/2006/relationships/image" Target="media/image56.png" /><Relationship Id="rId0" Type="http://schemas.openxmlformats.org/officeDocument/2006/relationships/slideLayout" Target="../slideLayouts/slideLayout3.xml" /></Relationships>
</file>

<file path=ppt/slides/_rels/slide62.xml.rels><?xml version="1.0" encoding="UTF-8" standalone="yes"?><Relationships xmlns="http://schemas.openxmlformats.org/package/2006/relationships"><Relationship Id="rId1" Type="http://schemas.openxmlformats.org/officeDocument/2006/relationships/notesSlide" Target="../notesSlides/notesSlide49.xml" /><Relationship Id="rId0" Type="http://schemas.openxmlformats.org/officeDocument/2006/relationships/slideLayout" Target="../slideLayouts/slideLayout3.xml" /></Relationships>
</file>

<file path=ppt/slides/_rels/slide63.xml.rels><?xml version="1.0" encoding="UTF-8" standalone="yes"?><Relationships xmlns="http://schemas.openxmlformats.org/package/2006/relationships"><Relationship Id="rId0" Type="http://schemas.openxmlformats.org/officeDocument/2006/relationships/slideLayout" Target="../slideLayouts/slideLayout3.xml" /></Relationships>
</file>

<file path=ppt/slides/_rels/slide64.xml.rels><?xml version="1.0" encoding="UTF-8" standalone="yes"?><Relationships xmlns="http://schemas.openxmlformats.org/package/2006/relationships"><Relationship Id="rId1" Type="http://schemas.openxmlformats.org/officeDocument/2006/relationships/notesSlide" Target="../notesSlides/notesSlide50.xml" /><Relationship Id="rId0" Type="http://schemas.openxmlformats.org/officeDocument/2006/relationships/slideLayout" Target="../slideLayouts/slideLayout3.xml" /></Relationships>
</file>

<file path=ppt/slides/_rels/slide65.xml.rels><?xml version="1.0" encoding="UTF-8" standalone="yes"?><Relationships xmlns="http://schemas.openxmlformats.org/package/2006/relationships"><Relationship Id="rId1" Type="http://schemas.openxmlformats.org/officeDocument/2006/relationships/notesSlide" Target="../notesSlides/notesSlide51.xml" /><Relationship Id="rId0" Type="http://schemas.openxmlformats.org/officeDocument/2006/relationships/slideLayout" Target="../slideLayouts/slideLayout3.xml" /></Relationships>
</file>

<file path=ppt/slides/_rels/slide66.xml.rels><?xml version="1.0" encoding="UTF-8" standalone="yes"?><Relationships xmlns="http://schemas.openxmlformats.org/package/2006/relationships"><Relationship Id="rId2" Type="http://schemas.openxmlformats.org/officeDocument/2006/relationships/image" Target="media/image57.png" /><Relationship Id="rId0" Type="http://schemas.openxmlformats.org/officeDocument/2006/relationships/slideLayout" Target="../slideLayouts/slideLayout3.xml" /><Relationship Id="rId1" Type="http://schemas.openxmlformats.org/officeDocument/2006/relationships/notesSlide" Target="../notesSlides/notesSlide52.xml" /></Relationships>
</file>

<file path=ppt/slides/_rels/slide67.xml.rels><?xml version="1.0" encoding="UTF-8" standalone="yes"?><Relationships xmlns="http://schemas.openxmlformats.org/package/2006/relationships"><Relationship Id="rId1" Type="http://schemas.openxmlformats.org/officeDocument/2006/relationships/notesSlide" Target="../notesSlides/notesSlide53.xml" /><Relationship Id="rId0" Type="http://schemas.openxmlformats.org/officeDocument/2006/relationships/slideLayout" Target="../slideLayouts/slideLayout3.xml" /></Relationships>
</file>

<file path=ppt/slides/_rels/slide68.xml.rels><?xml version="1.0" encoding="UTF-8" standalone="yes"?><Relationships xmlns="http://schemas.openxmlformats.org/package/2006/relationships"><Relationship Id="rId1" Type="http://schemas.openxmlformats.org/officeDocument/2006/relationships/notesSlide" Target="../notesSlides/notesSlide54.xml" /><Relationship Id="rId0" Type="http://schemas.openxmlformats.org/officeDocument/2006/relationships/slideLayout" Target="../slideLayouts/slideLayout3.xml" /></Relationships>
</file>

<file path=ppt/slides/_rels/slide69.xml.rels><?xml version="1.0" encoding="UTF-8" standalone="yes"?><Relationships xmlns="http://schemas.openxmlformats.org/package/2006/relationships"><Relationship Id="rId1" Type="http://schemas.openxmlformats.org/officeDocument/2006/relationships/notesSlide" Target="../notesSlides/notesSlide55.xml" /><Relationship Id="rId0" Type="http://schemas.openxmlformats.org/officeDocument/2006/relationships/slideLayout" Target="../slideLayouts/slideLayout3.xml" /></Relationships>
</file>

<file path=ppt/slides/_rels/slide7.xml.rels><?xml version="1.0" encoding="UTF-8" standalone="yes"?><Relationships xmlns="http://schemas.openxmlformats.org/package/2006/relationships"><Relationship Id="rId1" Type="http://schemas.openxmlformats.org/officeDocument/2006/relationships/image" Target="media/image63.png" /><Relationship Id="rId0" Type="http://schemas.openxmlformats.org/officeDocument/2006/relationships/slideLayout" Target="../slideLayouts/slideLayout3.xml" /></Relationships>
</file>

<file path=ppt/slides/_rels/slide70.xml.rels><?xml version="1.0" encoding="UTF-8" standalone="yes"?><Relationships xmlns="http://schemas.openxmlformats.org/package/2006/relationships"><Relationship Id="rId1" Type="http://schemas.openxmlformats.org/officeDocument/2006/relationships/notesSlide" Target="../notesSlides/notesSlide56.xml" /><Relationship Id="rId0" Type="http://schemas.openxmlformats.org/officeDocument/2006/relationships/slideLayout" Target="../slideLayouts/slideLayout3.xml" /></Relationships>
</file>

<file path=ppt/slides/_rels/slide71.xml.rels><?xml version="1.0" encoding="UTF-8" standalone="yes"?><Relationships xmlns="http://schemas.openxmlformats.org/package/2006/relationships"><Relationship Id="rId1" Type="http://schemas.openxmlformats.org/officeDocument/2006/relationships/notesSlide" Target="../notesSlides/notesSlide57.xml" /><Relationship Id="rId0" Type="http://schemas.openxmlformats.org/officeDocument/2006/relationships/slideLayout" Target="../slideLayouts/slideLayout3.xml" /></Relationships>
</file>

<file path=ppt/slides/_rels/slide72.xml.rels><?xml version="1.0" encoding="UTF-8" standalone="yes"?><Relationships xmlns="http://schemas.openxmlformats.org/package/2006/relationships"><Relationship Id="rId1" Type="http://schemas.openxmlformats.org/officeDocument/2006/relationships/notesSlide" Target="../notesSlides/notesSlide58.xml" /><Relationship Id="rId0" Type="http://schemas.openxmlformats.org/officeDocument/2006/relationships/slideLayout" Target="../slideLayouts/slideLayout3.xml" /></Relationships>
</file>

<file path=ppt/slides/_rels/slide73.xml.rels><?xml version="1.0" encoding="UTF-8" standalone="yes"?><Relationships xmlns="http://schemas.openxmlformats.org/package/2006/relationships"><Relationship Id="rId1" Type="http://schemas.openxmlformats.org/officeDocument/2006/relationships/notesSlide" Target="../notesSlides/notesSlide59.xml" /><Relationship Id="rId0" Type="http://schemas.openxmlformats.org/officeDocument/2006/relationships/slideLayout" Target="../slideLayouts/slideLayout3.xml" /></Relationships>
</file>

<file path=ppt/slides/_rels/slide74.xml.rels><?xml version="1.0" encoding="UTF-8" standalone="yes"?><Relationships xmlns="http://schemas.openxmlformats.org/package/2006/relationships"><Relationship Id="rId1" Type="http://schemas.openxmlformats.org/officeDocument/2006/relationships/image" Target="media/image59.png" /><Relationship Id="rId0" Type="http://schemas.openxmlformats.org/officeDocument/2006/relationships/slideLayout" Target="../slideLayouts/slideLayout3.xml" /></Relationships>
</file>

<file path=ppt/slides/_rels/slide75.xml.rels><?xml version="1.0" encoding="UTF-8" standalone="yes"?><Relationships xmlns="http://schemas.openxmlformats.org/package/2006/relationships"><Relationship Id="rId0" Type="http://schemas.openxmlformats.org/officeDocument/2006/relationships/slideLayout" Target="../slideLayouts/slideLayout3.xml" /></Relationships>
</file>

<file path=ppt/slides/_rels/slide76.xml.rels><?xml version="1.0" encoding="UTF-8" standalone="yes"?><Relationships xmlns="http://schemas.openxmlformats.org/package/2006/relationships"><Relationship Id="rId1" Type="http://schemas.openxmlformats.org/officeDocument/2006/relationships/image" Target="media/image60.jpg" /><Relationship Id="rId0" Type="http://schemas.openxmlformats.org/officeDocument/2006/relationships/slideLayout" Target="../slideLayouts/slideLayout3.xml" /></Relationships>
</file>

<file path=ppt/slides/_rels/slide77.xml.rels><?xml version="1.0" encoding="UTF-8" standalone="yes"?><Relationships xmlns="http://schemas.openxmlformats.org/package/2006/relationships"><Relationship Id="rId2" Type="http://schemas.openxmlformats.org/officeDocument/2006/relationships/image" Target="media/image62.png" /><Relationship Id="rId0" Type="http://schemas.openxmlformats.org/officeDocument/2006/relationships/slideLayout" Target="../slideLayouts/slideLayout3.xml" /><Relationship Id="rId1" Type="http://schemas.openxmlformats.org/officeDocument/2006/relationships/image" Target="media/image61.png" /></Relationships>
</file>

<file path=ppt/slides/_rels/slide78.xml.rels><?xml version="1.0" encoding="UTF-8" standalone="yes"?><Relationships xmlns="http://schemas.openxmlformats.org/package/2006/relationships"><Relationship Id="rId1" Type="http://schemas.openxmlformats.org/officeDocument/2006/relationships/notesSlide" Target="../notesSlides/notesSlide60.xml" /><Relationship Id="rId0" Type="http://schemas.openxmlformats.org/officeDocument/2006/relationships/slideLayout" Target="../slideLayouts/slideLayout3.xml" /></Relationships>
</file>

<file path=ppt/slides/_rels/slide79.xml.rels><?xml version="1.0" encoding="UTF-8" standalone="yes"?><Relationships xmlns="http://schemas.openxmlformats.org/package/2006/relationships"><Relationship Id="rId1" Type="http://schemas.openxmlformats.org/officeDocument/2006/relationships/notesSlide" Target="../notesSlides/notesSlide61.xml" /><Relationship Id="rId0" Type="http://schemas.openxmlformats.org/officeDocument/2006/relationships/slideLayout" Target="../slideLayouts/slideLayout3.xml" /></Relationships>
</file>

<file path=ppt/slides/_rels/slide8.xml.rels><?xml version="1.0" encoding="UTF-8" standalone="yes"?><Relationships xmlns="http://schemas.openxmlformats.org/package/2006/relationships"><Relationship Id="rId1" Type="http://schemas.openxmlformats.org/officeDocument/2006/relationships/image" Target="media/image65.png" /><Relationship Id="rId0" Type="http://schemas.openxmlformats.org/officeDocument/2006/relationships/slideLayout" Target="../slideLayouts/slideLayout3.xml" /></Relationships>
</file>

<file path=ppt/slides/_rels/slide80.xml.rels><?xml version="1.0" encoding="UTF-8" standalone="yes"?><Relationships xmlns="http://schemas.openxmlformats.org/package/2006/relationships"><Relationship Id="rId0" Type="http://schemas.openxmlformats.org/officeDocument/2006/relationships/slideLayout" Target="../slideLayouts/slideLayout3.xml" /></Relationships>
</file>

<file path=ppt/slides/_rels/slide81.xml.rels><?xml version="1.0" encoding="UTF-8" standalone="yes"?><Relationships xmlns="http://schemas.openxmlformats.org/package/2006/relationships"><Relationship Id="rId1" Type="http://schemas.openxmlformats.org/officeDocument/2006/relationships/notesSlide" Target="../notesSlides/notesSlide62.xml" /><Relationship Id="rId0" Type="http://schemas.openxmlformats.org/officeDocument/2006/relationships/slideLayout" Target="../slideLayouts/slideLayout3.xml" /></Relationships>
</file>

<file path=ppt/slides/_rels/slide82.xml.rels><?xml version="1.0" encoding="UTF-8" standalone="yes"?><Relationships xmlns="http://schemas.openxmlformats.org/package/2006/relationships"><Relationship Id="rId1" Type="http://schemas.openxmlformats.org/officeDocument/2006/relationships/image" Target="media/image64.png" /><Relationship Id="rId0" Type="http://schemas.openxmlformats.org/officeDocument/2006/relationships/slideLayout" Target="../slideLayouts/slideLayout3.xml" /></Relationships>
</file>

<file path=ppt/slides/_rels/slide83.xml.rels><?xml version="1.0" encoding="UTF-8" standalone="yes"?><Relationships xmlns="http://schemas.openxmlformats.org/package/2006/relationships"><Relationship Id="rId1" Type="http://schemas.openxmlformats.org/officeDocument/2006/relationships/notesSlide" Target="../notesSlides/notesSlide63.xml" /><Relationship Id="rId0" Type="http://schemas.openxmlformats.org/officeDocument/2006/relationships/slideLayout" Target="../slideLayouts/slideLayout3.xml" /></Relationships>
</file>

<file path=ppt/slides/_rels/slide84.xml.rels><?xml version="1.0" encoding="UTF-8" standalone="yes"?><Relationships xmlns="http://schemas.openxmlformats.org/package/2006/relationships"><Relationship Id="rId1" Type="http://schemas.openxmlformats.org/officeDocument/2006/relationships/notesSlide" Target="../notesSlides/notesSlide64.xml" /><Relationship Id="rId0" Type="http://schemas.openxmlformats.org/officeDocument/2006/relationships/slideLayout" Target="../slideLayouts/slideLayout3.xml" /></Relationships>
</file>

<file path=ppt/slides/_rels/slide85.xml.rels><?xml version="1.0" encoding="UTF-8" standalone="yes"?><Relationships xmlns="http://schemas.openxmlformats.org/package/2006/relationships"><Relationship Id="rId1" Type="http://schemas.openxmlformats.org/officeDocument/2006/relationships/notesSlide" Target="../notesSlides/notesSlide65.xml" /><Relationship Id="rId0" Type="http://schemas.openxmlformats.org/officeDocument/2006/relationships/slideLayout" Target="../slideLayouts/slideLayout3.xml" /></Relationships>
</file>

<file path=ppt/slides/_rels/slide86.xml.rels><?xml version="1.0" encoding="UTF-8" standalone="yes"?><Relationships xmlns="http://schemas.openxmlformats.org/package/2006/relationships"><Relationship Id="rId1" Type="http://schemas.openxmlformats.org/officeDocument/2006/relationships/notesSlide" Target="../notesSlides/notesSlide66.xml" /><Relationship Id="rId0" Type="http://schemas.openxmlformats.org/officeDocument/2006/relationships/slideLayout" Target="../slideLayouts/slideLayout3.xml" /></Relationships>
</file>

<file path=ppt/slides/_rels/slide87.xml.rels><?xml version="1.0" encoding="UTF-8" standalone="yes"?><Relationships xmlns="http://schemas.openxmlformats.org/package/2006/relationships"><Relationship Id="rId1" Type="http://schemas.openxmlformats.org/officeDocument/2006/relationships/notesSlide" Target="../notesSlides/notesSlide67.xml" /><Relationship Id="rId0" Type="http://schemas.openxmlformats.org/officeDocument/2006/relationships/slideLayout" Target="../slideLayouts/slideLayout3.xml" /></Relationships>
</file>

<file path=ppt/slides/_rels/slide88.xml.rels><?xml version="1.0" encoding="UTF-8" standalone="yes"?><Relationships xmlns="http://schemas.openxmlformats.org/package/2006/relationships"><Relationship Id="rId1" Type="http://schemas.openxmlformats.org/officeDocument/2006/relationships/notesSlide" Target="../notesSlides/notesSlide68.xml" /><Relationship Id="rId0" Type="http://schemas.openxmlformats.org/officeDocument/2006/relationships/slideLayout" Target="../slideLayouts/slideLayout3.xml" /></Relationships>
</file>

<file path=ppt/slides/_rels/slide89.xml.rels><?xml version="1.0" encoding="UTF-8" standalone="yes"?><Relationships xmlns="http://schemas.openxmlformats.org/package/2006/relationships"><Relationship Id="rId1" Type="http://schemas.openxmlformats.org/officeDocument/2006/relationships/notesSlide" Target="../notesSlides/notesSlide69.xml" /><Relationship Id="rId0" Type="http://schemas.openxmlformats.org/officeDocument/2006/relationships/slideLayout" Target="../slideLayouts/slideLayout3.xml" /></Relationships>
</file>

<file path=ppt/slides/_rels/slide9.xml.rels><?xml version="1.0" encoding="UTF-8" standalone="yes"?><Relationships xmlns="http://schemas.openxmlformats.org/package/2006/relationships"><Relationship Id="rId0" Type="http://schemas.openxmlformats.org/officeDocument/2006/relationships/slideLayout" Target="../slideLayouts/slideLayout3.xml" /></Relationships>
</file>

<file path=ppt/slides/_rels/slide90.xml.rels><?xml version="1.0" encoding="UTF-8" standalone="yes"?><Relationships xmlns="http://schemas.openxmlformats.org/package/2006/relationships"><Relationship Id="rId1" Type="http://schemas.openxmlformats.org/officeDocument/2006/relationships/notesSlide" Target="../notesSlides/notesSlide70.xml" /><Relationship Id="rId0" Type="http://schemas.openxmlformats.org/officeDocument/2006/relationships/slideLayout" Target="../slideLayouts/slideLayout3.xml" /></Relationships>
</file>

<file path=ppt/slides/_rels/slide91.xml.rels><?xml version="1.0" encoding="UTF-8" standalone="yes"?><Relationships xmlns="http://schemas.openxmlformats.org/package/2006/relationships"><Relationship Id="rId1" Type="http://schemas.openxmlformats.org/officeDocument/2006/relationships/notesSlide" Target="../notesSlides/notesSlide71.xml" /><Relationship Id="rId0" Type="http://schemas.openxmlformats.org/officeDocument/2006/relationships/slideLayout" Target="../slideLayouts/slideLayout3.xml" /></Relationships>
</file>

<file path=ppt/slides/_rels/slide92.xml.rels><?xml version="1.0" encoding="UTF-8" standalone="yes"?><Relationships xmlns="http://schemas.openxmlformats.org/package/2006/relationships"><Relationship Id="rId1" Type="http://schemas.openxmlformats.org/officeDocument/2006/relationships/notesSlide" Target="../notesSlides/notesSlide72.xml" /><Relationship Id="rId0" Type="http://schemas.openxmlformats.org/officeDocument/2006/relationships/slideLayout" Target="../slideLayouts/slideLayout3.xml" /></Relationships>
</file>

<file path=ppt/slides/_rels/slide93.xml.rels><?xml version="1.0" encoding="UTF-8" standalone="yes"?><Relationships xmlns="http://schemas.openxmlformats.org/package/2006/relationships"><Relationship Id="rId1" Type="http://schemas.openxmlformats.org/officeDocument/2006/relationships/notesSlide" Target="../notesSlides/notesSlide73.xml" /><Relationship Id="rId0" Type="http://schemas.openxmlformats.org/officeDocument/2006/relationships/slideLayout" Target="../slideLayouts/slideLayout3.xml" /></Relationships>
</file>

<file path=ppt/slides/_rels/slide94.xml.rels><?xml version="1.0" encoding="UTF-8" standalone="yes"?><Relationships xmlns="http://schemas.openxmlformats.org/package/2006/relationships"><Relationship Id="rId1" Type="http://schemas.openxmlformats.org/officeDocument/2006/relationships/notesSlide" Target="../notesSlides/notesSlide74.xml" /><Relationship Id="rId0" Type="http://schemas.openxmlformats.org/officeDocument/2006/relationships/slideLayout" Target="../slideLayouts/slideLayout3.xml" /></Relationships>
</file>

<file path=ppt/slides/_rels/slide95.xml.rels><?xml version="1.0" encoding="UTF-8" standalone="yes"?><Relationships xmlns="http://schemas.openxmlformats.org/package/2006/relationships"><Relationship Id="rId1" Type="http://schemas.openxmlformats.org/officeDocument/2006/relationships/notesSlide" Target="../notesSlides/notesSlide75.xml" /><Relationship Id="rId0" Type="http://schemas.openxmlformats.org/officeDocument/2006/relationships/slideLayout" Target="../slideLayouts/slideLayout3.xml" /></Relationships>
</file>

<file path=ppt/slides/_rels/slide96.xml.rels><?xml version="1.0" encoding="UTF-8" standalone="yes"?><Relationships xmlns="http://schemas.openxmlformats.org/package/2006/relationships"><Relationship Id="rId2" Type="http://schemas.openxmlformats.org/officeDocument/2006/relationships/image" Target="media/image66.png" /><Relationship Id="rId0" Type="http://schemas.openxmlformats.org/officeDocument/2006/relationships/slideLayout" Target="../slideLayouts/slideLayout3.xml" /><Relationship Id="rId1" Type="http://schemas.openxmlformats.org/officeDocument/2006/relationships/image" Target="media/image1.png" /></Relationships>
</file>

<file path=ppt/slides/_rels/slide97.xml.rels><?xml version="1.0" encoding="UTF-8" standalone="yes"?><Relationships xmlns="http://schemas.openxmlformats.org/package/2006/relationships"><Relationship Id="rId1" Type="http://schemas.openxmlformats.org/officeDocument/2006/relationships/image" Target="media/image1.png" /><Relationship Id="rId0" Type="http://schemas.openxmlformats.org/officeDocument/2006/relationships/slideLayout" Target="../slideLayouts/slideLayout3.xml" /></Relationships>
</file>

<file path=ppt/slides/_rels/slide98.xml.rels><?xml version="1.0" encoding="UTF-8" standalone="yes"?><Relationships xmlns="http://schemas.openxmlformats.org/package/2006/relationships"><Relationship Id="rId1" Type="http://schemas.openxmlformats.org/officeDocument/2006/relationships/image" Target="media/image1.png" /><Relationship Id="rId0" Type="http://schemas.openxmlformats.org/officeDocument/2006/relationships/slideLayout" Target="../slideLayouts/slideLayout3.xml" /></Relationships>
</file>

<file path=ppt/slides/_rels/slide99.xml.rels><?xml version="1.0" encoding="UTF-8" standalone="yes"?><Relationships xmlns="http://schemas.openxmlformats.org/package/2006/relationships"><Relationship Id="rId1" Type="http://schemas.openxmlformats.org/officeDocument/2006/relationships/image" Target="media/image1.png" /><Relationship Id="rId0" Type="http://schemas.openxmlformats.org/officeDocument/2006/relationships/slideLayout" Target="../slideLayouts/slideLayout3.xml" /></Relationships>
</file>

<file path=ppt/slides/slide1.xml><?xml version="1.0" encoding="utf-8"?>
<p:sld xmlns:a="http://schemas.openxmlformats.org/drawingml/2006/main" xmlns:p="http://schemas.openxmlformats.org/presentationml/2006/main">
  <p:cSld>
    <p:spTree>
      <p:nvGrpSpPr>
        <p:cNvPr id="339" name=""/>
        <p:cNvGrpSpPr/>
        <p:nvPr/>
      </p:nvGrpSpPr>
      <p:grpSpPr>
        <a:xfrm>
          <a:off x="0" y="0"/>
          <a:ext cx="0" cy="0"/>
          <a:chOff x="0" y="0"/>
          <a:chExt cx="0" cy="0"/>
        </a:xfrm>
      </p:grpSpPr>
      <p:sp>
        <p:nvSpPr>
          <p:cNvPr id="340" name="Rectangle 1030"/>
          <p:cNvSpPr>
            <a:spLocks noGrp="true" noChangeShapeType="true"/>
          </p:cNvSpPr>
          <p:nvPr>
            <p:ph type="sldNum"/>
          </p:nvPr>
        </p:nvSpPr>
        <p:spPr>
          <a:xfrm>
            <a:off x="6705600" y="6248400"/>
            <a:ext cx="1905000" cy="457200"/>
          </a:xfrm>
          <a:prstGeom prst="rect">
            <a:avLst/>
          </a:prstGeom>
          <a:noFill/>
        </p:spPr>
        <p:txBody>
          <a:bodyPr lIns="91440" tIns="45720" rIns="91440" bIns="45720" anchor="t"/>
          <a:lstStyle/>
          <a:p>
            <a:pPr marL="0" lvl="0" indent="0" algn="r">
              <a:spcBef>
                <a:spcPts val="0"/>
              </a:spcBef>
              <a:buNone/>
            </a:pPr>
            <a:fld id="{D038279B-FC19-497E-A7D1-5ADD9CAF016F}" type="slidenum">
              <a:rPr lang="zh-CN" sz="1400" b="false" i="false" u="none">
                <a:latin typeface="Times New Roman" pitchFamily="18"/>
                <a:ea typeface="SimSun" pitchFamily="2" charset="-122"/>
              </a:rPr>
              <a:t>*</a:t>
            </a:fld>
            <a:endParaRPr/>
          </a:p>
        </p:txBody>
      </p:sp>
      <p:sp>
        <p:nvSpPr>
          <p:cNvPr id="341" name="Rectangle 2"/>
          <p:cNvSpPr>
            <a:spLocks noGrp="true" noChangeShapeType="true"/>
          </p:cNvSpPr>
          <p:nvPr>
            <p:ph type="ctrTitle"/>
          </p:nvPr>
        </p:nvSpPr>
        <p:spPr>
          <a:xfrm>
            <a:off x="685800" y="2133600"/>
            <a:ext cx="7772400" cy="1828800"/>
          </a:xfrm>
          <a:prstGeom prst="rect">
            <a:avLst/>
          </a:prstGeom>
        </p:spPr>
        <p:txBody>
          <a:bodyPr lIns="91440" tIns="45720" rIns="91440" bIns="45720" anchor="ctr" anchorCtr="false"/>
          <a:lstStyle>
            <a:lvl1pPr>
              <a:defRPr/>
            </a:lvl1pPr>
            <a:lvl2pPr>
              <a:defRPr/>
            </a:lvl2pPr>
            <a:lvl3pPr>
              <a:defRPr/>
            </a:lvl3pPr>
            <a:lvl4pPr>
              <a:defRPr/>
            </a:lvl4pPr>
            <a:lvl5pPr>
              <a:defRPr/>
            </a:lvl5pPr>
          </a:lstStyle>
          <a:p>
            <a:pPr marL="0" lvl="0" indent="0" algn="ctr">
              <a:spcBef>
                <a:spcPts val="0"/>
              </a:spcBef>
              <a:buNone/>
            </a:pPr>
            <a:r>
              <a:rPr lang="en-US" sz="3200">
                <a:ea typeface="SimSun" pitchFamily="2" charset="-122"/>
              </a:rPr>
              <a:t>Persistence (I)</a:t>
            </a:r>
            <a:br>
              <a:rPr lang="en-US" sz="3200">
                <a:ea typeface="SimSun" pitchFamily="2" charset="-122"/>
              </a:rPr>
            </a:br>
            <a:r>
              <a:rPr lang="en-US" sz="3200">
                <a:ea typeface="SimSun" pitchFamily="2" charset="-122"/>
              </a:rPr>
              <a:t>I/O</a:t>
            </a:r>
            <a:r>
              <a:rPr lang="zh-CN" sz="3200">
                <a:ea typeface="SimSun" pitchFamily="2" charset="-122"/>
              </a:rPr>
              <a:t> </a:t>
            </a:r>
            <a:r>
              <a:rPr lang="en-US" sz="3200">
                <a:ea typeface="SimSun" pitchFamily="2" charset="-122"/>
              </a:rPr>
              <a:t>and Files</a:t>
            </a:r>
            <a:endParaRPr/>
          </a:p>
        </p:txBody>
      </p:sp>
    </p:spTree>
  </p:cSld>
  <p:clrMapOvr>
    <a:masterClrMapping/>
  </p:clrMapOvr>
  <p:transition/>
</p:sld>
</file>

<file path=ppt/slides/slide10.xml><?xml version="1.0" encoding="utf-8"?>
<p:sld xmlns:a="http://schemas.openxmlformats.org/drawingml/2006/main" xmlns:p="http://schemas.openxmlformats.org/presentationml/2006/main">
  <p:cSld>
    <p:spTree>
      <p:nvGrpSpPr>
        <p:cNvPr id="59" name=""/>
        <p:cNvGrpSpPr/>
        <p:nvPr/>
      </p:nvGrpSpPr>
      <p:grpSpPr>
        <a:xfrm>
          <a:off x="0" y="0"/>
          <a:ext cx="0" cy="0"/>
          <a:chOff x="0" y="0"/>
          <a:chExt cx="0" cy="0"/>
        </a:xfrm>
      </p:grpSpPr>
      <p:sp>
        <p:nvSpPr>
          <p:cNvPr id="60" name="标题 1"/>
          <p:cNvSpPr>
            <a:spLocks noGrp="true" noChangeShapeType="true"/>
          </p:cNvSpPr>
          <p:nvPr>
            <p:ph type="title"/>
          </p:nvPr>
        </p:nvSpPr>
        <p:spPr>
          <a:xfrm>
            <a:off x="457200" y="457200"/>
            <a:ext cx="8077200" cy="914400"/>
          </a:xfrm>
          <a:prstGeom prst="rect">
            <a:avLst/>
          </a:prstGeom>
          <a:noFill/>
        </p:spPr>
        <p:txBody>
          <a:bodyPr lIns="91440" tIns="45720" rIns="91440" bIns="45720" anchor="ctr" anchorCtr="false"/>
          <a:lstStyle/>
          <a:p>
            <a:pPr lvl="0"/>
            <a:r>
              <a:rPr lang="en-US">
                <a:ea typeface="SimSun" pitchFamily="2" charset="-122"/>
              </a:rPr>
              <a:t>I/O</a:t>
            </a:r>
            <a:r>
              <a:rPr lang="zh-CN">
                <a:ea typeface="SimSun" pitchFamily="2" charset="-122"/>
              </a:rPr>
              <a:t> </a:t>
            </a:r>
            <a:r>
              <a:rPr lang="en-US">
                <a:ea typeface="SimSun" pitchFamily="2" charset="-122"/>
              </a:rPr>
              <a:t>Devices</a:t>
            </a:r>
            <a:endParaRPr/>
          </a:p>
        </p:txBody>
      </p:sp>
      <p:sp>
        <p:nvSpPr>
          <p:cNvPr id="61" name="内容占位符 2"/>
          <p:cNvSpPr>
            <a:spLocks noGrp="true" noChangeShapeType="true"/>
          </p:cNvSpPr>
          <p:nvPr>
            <p:ph type="obj"/>
          </p:nvPr>
        </p:nvSpPr>
        <p:spPr>
          <a:xfrm>
            <a:off x="457200" y="1600200"/>
            <a:ext cx="8305800" cy="4419600"/>
          </a:xfrm>
          <a:prstGeom prst="rect">
            <a:avLst/>
          </a:prstGeom>
        </p:spPr>
        <p:txBody>
          <a:bodyPr lIns="91440" tIns="45720" rIns="91440" bIns="45720" anchor="t"/>
          <a:lstStyle>
            <a:lvl1pPr marL="342900" indent="0" algn="l" defTabSz="914400" rtl="false" fontAlgn="base">
              <a:lnSpc>
                <a:spcPct val="100000"/>
              </a:lnSpc>
              <a:spcBef>
                <a:spcPct val="20000"/>
              </a:spcBef>
              <a:spcAft>
                <a:spcPts val="0"/>
              </a:spcAft>
              <a:buChar char="•"/>
              <a:defRPr sz="2800">
                <a:solidFill>
                  <a:schemeClr val="dk1"/>
                </a:solidFill>
                <a:latin typeface="Comic Sans MS"/>
              </a:defRPr>
            </a:lvl1pPr>
            <a:lvl2pPr marL="742950" indent="457200" algn="l" defTabSz="914400" rtl="false" fontAlgn="base">
              <a:lnSpc>
                <a:spcPct val="100000"/>
              </a:lnSpc>
              <a:spcBef>
                <a:spcPct val="20000"/>
              </a:spcBef>
              <a:spcAft>
                <a:spcPts val="0"/>
              </a:spcAft>
              <a:buChar char="–"/>
              <a:defRPr sz="2400">
                <a:solidFill>
                  <a:schemeClr val="dk1"/>
                </a:solidFill>
                <a:latin typeface="Comic Sans MS"/>
              </a:defRPr>
            </a:lvl2pPr>
            <a:lvl3pPr marL="1143000" indent="914400" algn="l" defTabSz="914400" rtl="false" fontAlgn="base">
              <a:lnSpc>
                <a:spcPct val="100000"/>
              </a:lnSpc>
              <a:spcBef>
                <a:spcPct val="20000"/>
              </a:spcBef>
              <a:spcAft>
                <a:spcPts val="0"/>
              </a:spcAft>
              <a:buChar char="•"/>
              <a:defRPr sz="2000">
                <a:solidFill>
                  <a:schemeClr val="dk1"/>
                </a:solidFill>
                <a:latin typeface="Comic Sans MS"/>
              </a:defRPr>
            </a:lvl3pPr>
            <a:lvl4pPr marL="1600200" indent="1371600" algn="l" defTabSz="914400" rtl="false" fontAlgn="base">
              <a:lnSpc>
                <a:spcPct val="100000"/>
              </a:lnSpc>
              <a:spcBef>
                <a:spcPct val="20000"/>
              </a:spcBef>
              <a:spcAft>
                <a:spcPts val="0"/>
              </a:spcAft>
              <a:buChar char="–"/>
              <a:defRPr sz="2000">
                <a:solidFill>
                  <a:schemeClr val="dk1"/>
                </a:solidFill>
                <a:latin typeface="Comic Sans MS"/>
              </a:defRPr>
            </a:lvl4pPr>
            <a:lvl5pPr marL="2057400" indent="1828800" algn="l" defTabSz="914400" rtl="false" fontAlgn="base">
              <a:lnSpc>
                <a:spcPct val="100000"/>
              </a:lnSpc>
              <a:spcBef>
                <a:spcPct val="20000"/>
              </a:spcBef>
              <a:spcAft>
                <a:spcPts val="0"/>
              </a:spcAft>
              <a:buChar char="»"/>
              <a:defRPr sz="2000">
                <a:solidFill>
                  <a:schemeClr val="dk1"/>
                </a:solidFill>
                <a:latin typeface="Comic Sans MS"/>
              </a:defRPr>
            </a:lvl5pPr>
          </a:lstStyle>
          <a:p>
            <a:pPr marL="342900" lvl="0" indent="-342900">
              <a:spcBef>
                <a:spcPct val="20000"/>
              </a:spcBef>
              <a:buSzPct val="100000"/>
              <a:buChar char="•"/>
            </a:pPr>
            <a:r>
              <a:rPr lang="en-US" b="true" i="false" u="none">
                <a:ea typeface="SimSun" pitchFamily="2" charset="-122"/>
              </a:rPr>
              <a:t>Elevator (a.k.a. SCAN or C-SCAN) </a:t>
            </a:r>
            <a:endParaRPr lang="en-US"/>
          </a:p>
          <a:p>
            <a:pPr marL="742950" lvl="1" indent="-285750">
              <a:spcBef>
                <a:spcPct val="20000"/>
              </a:spcBef>
              <a:buSzPct val="100000"/>
              <a:buChar char="–"/>
            </a:pPr>
            <a:r>
              <a:rPr lang="zh-CN">
                <a:ea typeface="SimSun" pitchFamily="2" charset="-122"/>
              </a:rPr>
              <a:t>外</a:t>
            </a:r>
            <a:r>
              <a:rPr lang="en-US">
                <a:ea typeface="SimSun" pitchFamily="2" charset="-122"/>
              </a:rPr>
              <a:t>-&gt;</a:t>
            </a:r>
            <a:r>
              <a:rPr lang="zh-CN">
                <a:ea typeface="SimSun" pitchFamily="2" charset="-122"/>
              </a:rPr>
              <a:t>内；内</a:t>
            </a:r>
            <a:r>
              <a:rPr lang="en-US">
                <a:ea typeface="SimSun" pitchFamily="2" charset="-122"/>
              </a:rPr>
              <a:t>-&gt;</a:t>
            </a:r>
            <a:r>
              <a:rPr lang="zh-CN">
                <a:ea typeface="SimSun" pitchFamily="2" charset="-122"/>
              </a:rPr>
              <a:t>外；外</a:t>
            </a:r>
            <a:r>
              <a:rPr lang="en-US">
                <a:ea typeface="SimSun" pitchFamily="2" charset="-122"/>
              </a:rPr>
              <a:t>-&gt;</a:t>
            </a:r>
            <a:r>
              <a:rPr lang="zh-CN">
                <a:ea typeface="SimSun" pitchFamily="2" charset="-122"/>
              </a:rPr>
              <a:t>内</a:t>
            </a:r>
            <a:r>
              <a:rPr lang="mr-IN">
                <a:ea typeface="SimSun" pitchFamily="2" charset="-122"/>
              </a:rPr>
              <a:t>…</a:t>
            </a:r>
            <a:endParaRPr lang="en-US"/>
          </a:p>
          <a:p>
            <a:pPr marL="742950" lvl="1" indent="-285750">
              <a:spcBef>
                <a:spcPct val="20000"/>
              </a:spcBef>
              <a:buSzPct val="100000"/>
              <a:buChar char="–"/>
            </a:pPr>
            <a:r>
              <a:rPr lang="en-US">
                <a:ea typeface="SimSun" pitchFamily="2" charset="-122"/>
              </a:rPr>
              <a:t>F-SCAN</a:t>
            </a:r>
            <a:endParaRPr/>
          </a:p>
          <a:p>
            <a:pPr marL="1143000" lvl="2" indent="-228600">
              <a:spcBef>
                <a:spcPct val="20000"/>
              </a:spcBef>
              <a:buSzPct val="100000"/>
              <a:buChar char="•"/>
            </a:pPr>
            <a:r>
              <a:rPr lang="en-US">
                <a:ea typeface="SimSun" pitchFamily="2" charset="-122"/>
              </a:rPr>
              <a:t>Freeze</a:t>
            </a:r>
            <a:r>
              <a:rPr lang="zh-CN">
                <a:ea typeface="SimSun" pitchFamily="2" charset="-122"/>
              </a:rPr>
              <a:t> </a:t>
            </a:r>
            <a:r>
              <a:rPr lang="en-US">
                <a:ea typeface="SimSun" pitchFamily="2" charset="-122"/>
              </a:rPr>
              <a:t>the</a:t>
            </a:r>
            <a:r>
              <a:rPr lang="zh-CN">
                <a:ea typeface="SimSun" pitchFamily="2" charset="-122"/>
              </a:rPr>
              <a:t> </a:t>
            </a:r>
            <a:r>
              <a:rPr lang="en-US">
                <a:ea typeface="SimSun" pitchFamily="2" charset="-122"/>
              </a:rPr>
              <a:t>queue,</a:t>
            </a:r>
            <a:r>
              <a:rPr lang="zh-CN">
                <a:ea typeface="SimSun" pitchFamily="2" charset="-122"/>
              </a:rPr>
              <a:t> 一个方向扫完之后才处理新来的请求</a:t>
            </a:r>
            <a:endParaRPr lang="en-US"/>
          </a:p>
          <a:p>
            <a:pPr marL="1143000" lvl="2" indent="-228600">
              <a:spcBef>
                <a:spcPct val="20000"/>
              </a:spcBef>
              <a:buSzPct val="100000"/>
              <a:buChar char="•"/>
            </a:pPr>
            <a:r>
              <a:rPr lang="zh-CN">
                <a:ea typeface="SimSun" pitchFamily="2" charset="-122"/>
              </a:rPr>
              <a:t>避免饥饿</a:t>
            </a:r>
            <a:endParaRPr lang="en-US"/>
          </a:p>
          <a:p>
            <a:pPr marL="1143000" lvl="2" indent="-228600">
              <a:spcBef>
                <a:spcPct val="20000"/>
              </a:spcBef>
              <a:buSzPct val="100000"/>
              <a:buChar char="•"/>
            </a:pPr>
            <a:r>
              <a:rPr lang="zh-CN">
                <a:ea typeface="SimSun" pitchFamily="2" charset="-122"/>
              </a:rPr>
              <a:t>效率问题：新来的附近请求</a:t>
            </a:r>
            <a:endParaRPr lang="en-US"/>
          </a:p>
          <a:p>
            <a:pPr marL="742950" lvl="1" indent="-285750">
              <a:spcBef>
                <a:spcPct val="20000"/>
              </a:spcBef>
              <a:buSzPct val="100000"/>
              <a:buChar char="–"/>
            </a:pPr>
            <a:r>
              <a:rPr lang="en-US">
                <a:ea typeface="SimSun" pitchFamily="2" charset="-122"/>
              </a:rPr>
              <a:t>C-SCAN</a:t>
            </a:r>
            <a:r>
              <a:rPr lang="zh-CN">
                <a:ea typeface="SimSun" pitchFamily="2" charset="-122"/>
              </a:rPr>
              <a:t> </a:t>
            </a:r>
            <a:r>
              <a:rPr lang="en-US">
                <a:ea typeface="SimSun" pitchFamily="2" charset="-122"/>
              </a:rPr>
              <a:t>(Circular</a:t>
            </a:r>
            <a:r>
              <a:rPr lang="zh-CN">
                <a:ea typeface="SimSun" pitchFamily="2" charset="-122"/>
              </a:rPr>
              <a:t> </a:t>
            </a:r>
            <a:r>
              <a:rPr lang="en-US">
                <a:ea typeface="SimSun" pitchFamily="2" charset="-122"/>
              </a:rPr>
              <a:t>SCAN)</a:t>
            </a:r>
            <a:endParaRPr/>
          </a:p>
          <a:p>
            <a:pPr marL="1143000" lvl="2" indent="-228600">
              <a:spcBef>
                <a:spcPct val="20000"/>
              </a:spcBef>
              <a:buSzPct val="100000"/>
              <a:buChar char="•"/>
            </a:pPr>
            <a:r>
              <a:rPr lang="zh-CN">
                <a:ea typeface="SimSun" pitchFamily="2" charset="-122"/>
              </a:rPr>
              <a:t>从外到内移动磁头，移动到目前已有请求中最内道请求的位置，再置位到已有请求中最外道的位置</a:t>
            </a:r>
            <a:endParaRPr lang="en-US"/>
          </a:p>
          <a:p>
            <a:pPr marL="1143000" lvl="2" indent="-228600">
              <a:spcBef>
                <a:spcPct val="20000"/>
              </a:spcBef>
              <a:buSzPct val="100000"/>
              <a:buChar char="•"/>
            </a:pPr>
            <a:r>
              <a:rPr lang="zh-CN">
                <a:ea typeface="SimSun" pitchFamily="2" charset="-122"/>
              </a:rPr>
              <a:t>所有磁道更加公平，否则中间磁道访问的机会更多</a:t>
            </a:r>
            <a:endParaRPr/>
          </a:p>
        </p:txBody>
      </p:sp>
      <p:sp>
        <p:nvSpPr>
          <p:cNvPr id="62" name="幻灯片编号占位符 3"/>
          <p:cNvSpPr>
            <a:spLocks noGrp="true" noChangeShapeType="true"/>
          </p:cNvSpPr>
          <p:nvPr>
            <p:ph type="sldNum"/>
          </p:nvPr>
        </p:nvSpPr>
        <p:spPr>
          <a:xfrm>
            <a:off x="6934200" y="6172200"/>
            <a:ext cx="1295400" cy="457200"/>
          </a:xfrm>
          <a:prstGeom prst="rect">
            <a:avLst/>
          </a:prstGeom>
          <a:noFill/>
        </p:spPr>
        <p:txBody>
          <a:bodyPr lIns="91440" tIns="45720" rIns="91440" bIns="45720" anchor="t"/>
          <a:lstStyle/>
          <a:p>
            <a:pPr marL="0" lvl="0" indent="0" algn="r">
              <a:spcBef>
                <a:spcPts val="0"/>
              </a:spcBef>
              <a:buNone/>
            </a:pPr>
            <a:fld id="{D038279B-FC19-497E-A7D1-5ADD9CAF016F}" type="slidenum">
              <a:rPr lang="zh-CN" sz="1400" b="false" i="false" u="none">
                <a:latin typeface="Times New Roman" pitchFamily="18"/>
              </a:rPr>
              <a:t>*</a:t>
            </a:fld>
            <a:endParaRPr/>
          </a:p>
        </p:txBody>
      </p:sp>
    </p:spTree>
  </p:cSld>
  <p:clrMapOvr>
    <a:masterClrMapping/>
  </p:clrMapOvr>
  <p:transition/>
</p:sld>
</file>

<file path=ppt/slides/slide100.xml><?xml version="1.0" encoding="utf-8"?>
<p:sld xmlns:a="http://schemas.openxmlformats.org/drawingml/2006/main" xmlns:p="http://schemas.openxmlformats.org/presentationml/2006/main" xmlns:r="http://schemas.openxmlformats.org/officeDocument/2006/relationships">
  <p:cSld>
    <p:spTree>
      <p:nvGrpSpPr>
        <p:cNvPr id="9" name=""/>
        <p:cNvGrpSpPr/>
        <p:nvPr/>
      </p:nvGrpSpPr>
      <p:grpSpPr>
        <a:xfrm>
          <a:off x="0" y="0"/>
          <a:ext cx="0" cy="0"/>
          <a:chOff x="0" y="0"/>
          <a:chExt cx="0" cy="0"/>
        </a:xfrm>
      </p:grpSpPr>
      <p:sp>
        <p:nvSpPr>
          <p:cNvPr id="10" name="Title 1"/>
          <p:cNvSpPr>
            <a:spLocks noGrp="true" noChangeShapeType="true"/>
          </p:cNvSpPr>
          <p:nvPr>
            <p:ph type="title"/>
          </p:nvPr>
        </p:nvSpPr>
        <p:spPr>
          <a:xfrm>
            <a:off x="457200" y="457200"/>
            <a:ext cx="8077200" cy="914400"/>
          </a:xfrm>
          <a:prstGeom prst="rect">
            <a:avLst/>
          </a:prstGeom>
          <a:noFill/>
        </p:spPr>
        <p:txBody>
          <a:bodyPr lIns="91440" tIns="45720" rIns="91440" bIns="45720" anchor="ctr" anchorCtr="false"/>
          <a:lstStyle/>
          <a:p>
            <a:pPr lvl="0"/>
            <a:r>
              <a:rPr lang="zh-CN"/>
              <a:t>国产半导体存储的发展</a:t>
            </a:r>
            <a:r>
              <a:rPr lang="en-US"/>
              <a:t> - NAND Flash</a:t>
            </a:r>
            <a:endParaRPr/>
          </a:p>
        </p:txBody>
      </p:sp>
      <p:sp>
        <p:nvSpPr>
          <p:cNvPr id="11" name="Content Placeholder 2"/>
          <p:cNvSpPr>
            <a:spLocks noGrp="true" noChangeShapeType="true"/>
          </p:cNvSpPr>
          <p:nvPr>
            <p:ph type="obj"/>
          </p:nvPr>
        </p:nvSpPr>
        <p:spPr>
          <a:xfrm>
            <a:off x="457200" y="1600200"/>
            <a:ext cx="8305800" cy="4419600"/>
          </a:xfrm>
          <a:prstGeom prst="rect">
            <a:avLst/>
          </a:prstGeom>
        </p:spPr>
        <p:txBody>
          <a:bodyPr lIns="91440" tIns="45720" rIns="91440" bIns="45720" anchor="t"/>
          <a:lstStyle>
            <a:lvl1pPr marL="342900" indent="0" algn="l" defTabSz="914400" rtl="false" fontAlgn="base">
              <a:lnSpc>
                <a:spcPct val="100000"/>
              </a:lnSpc>
              <a:spcBef>
                <a:spcPct val="20000"/>
              </a:spcBef>
              <a:spcAft>
                <a:spcPts val="0"/>
              </a:spcAft>
              <a:buChar char="•"/>
              <a:defRPr sz="2800">
                <a:solidFill>
                  <a:schemeClr val="dk1"/>
                </a:solidFill>
                <a:latin typeface="Comic Sans MS"/>
                <a:ea typeface="SimSun"/>
              </a:defRPr>
            </a:lvl1pPr>
            <a:lvl2pPr marL="742950" indent="457200" algn="l" defTabSz="914400" rtl="false" fontAlgn="base">
              <a:lnSpc>
                <a:spcPct val="100000"/>
              </a:lnSpc>
              <a:spcBef>
                <a:spcPct val="20000"/>
              </a:spcBef>
              <a:spcAft>
                <a:spcPts val="0"/>
              </a:spcAft>
              <a:buChar char="–"/>
              <a:defRPr sz="2400">
                <a:solidFill>
                  <a:schemeClr val="dk1"/>
                </a:solidFill>
                <a:latin typeface="Comic Sans MS"/>
                <a:ea typeface="SimSun"/>
              </a:defRPr>
            </a:lvl2pPr>
            <a:lvl3pPr marL="1143000" indent="914400" algn="l" defTabSz="914400" rtl="false" fontAlgn="base">
              <a:lnSpc>
                <a:spcPct val="100000"/>
              </a:lnSpc>
              <a:spcBef>
                <a:spcPct val="20000"/>
              </a:spcBef>
              <a:spcAft>
                <a:spcPts val="0"/>
              </a:spcAft>
              <a:buChar char="•"/>
              <a:defRPr sz="2000">
                <a:solidFill>
                  <a:schemeClr val="dk1"/>
                </a:solidFill>
                <a:latin typeface="Comic Sans MS"/>
                <a:ea typeface="SimSun"/>
              </a:defRPr>
            </a:lvl3pPr>
            <a:lvl4pPr marL="1600200" indent="1371600" algn="l" defTabSz="914400" rtl="false" fontAlgn="base">
              <a:lnSpc>
                <a:spcPct val="100000"/>
              </a:lnSpc>
              <a:spcBef>
                <a:spcPct val="20000"/>
              </a:spcBef>
              <a:spcAft>
                <a:spcPts val="0"/>
              </a:spcAft>
              <a:buChar char="–"/>
              <a:defRPr sz="2000">
                <a:solidFill>
                  <a:schemeClr val="dk1"/>
                </a:solidFill>
                <a:latin typeface="Comic Sans MS"/>
                <a:ea typeface="SimSun"/>
              </a:defRPr>
            </a:lvl4pPr>
            <a:lvl5pPr marL="2057400" indent="1828800" algn="l" defTabSz="914400" rtl="false" fontAlgn="base">
              <a:lnSpc>
                <a:spcPct val="100000"/>
              </a:lnSpc>
              <a:spcBef>
                <a:spcPct val="20000"/>
              </a:spcBef>
              <a:spcAft>
                <a:spcPts val="0"/>
              </a:spcAft>
              <a:buChar char="»"/>
              <a:defRPr sz="2000">
                <a:solidFill>
                  <a:schemeClr val="dk1"/>
                </a:solidFill>
                <a:latin typeface="Comic Sans MS"/>
                <a:ea typeface="SimSun"/>
              </a:defRPr>
            </a:lvl5pPr>
            <a:lvl6pPr defTabSz="914400">
              <a:defRPr lang="en-US" sz="1800"/>
            </a:lvl6pPr>
            <a:lvl7pPr defTabSz="914400">
              <a:defRPr lang="en-US" sz="1800"/>
            </a:lvl7pPr>
            <a:lvl8pPr defTabSz="914400">
              <a:defRPr lang="en-US" sz="1800"/>
            </a:lvl8pPr>
            <a:lvl9pPr defTabSz="914400">
              <a:defRPr lang="en-US" sz="1800"/>
            </a:lvl9pPr>
          </a:lstStyle>
          <a:p>
            <a:pPr marL="342900" lvl="0" indent="-342900" defTabSz="914400" hangingPunct="true">
              <a:lnSpc>
                <a:spcPct val="100000"/>
              </a:lnSpc>
              <a:spcBef>
                <a:spcPct val="20000"/>
              </a:spcBef>
              <a:buSzPct val="100000"/>
              <a:buChar char="•"/>
            </a:pPr>
            <a:r>
              <a:rPr lang="en-US" sz="2400" baseline="0"/>
              <a:t>2019</a:t>
            </a:r>
            <a:r>
              <a:rPr lang="zh-CN" sz="2400" baseline="0"/>
              <a:t>年</a:t>
            </a:r>
            <a:r>
              <a:rPr lang="en-US" sz="2400" baseline="0"/>
              <a:t>9</a:t>
            </a:r>
            <a:r>
              <a:rPr lang="zh-CN" sz="2400" baseline="0"/>
              <a:t>月，长江存储发布基于</a:t>
            </a:r>
            <a:r>
              <a:rPr lang="en-US" sz="2400" baseline="0"/>
              <a:t>XTacking</a:t>
            </a:r>
            <a:r>
              <a:rPr lang="zh-CN" sz="2400" baseline="0"/>
              <a:t>的</a:t>
            </a:r>
            <a:r>
              <a:rPr lang="en-US" sz="2400" baseline="0"/>
              <a:t>64</a:t>
            </a:r>
            <a:r>
              <a:rPr lang="zh-CN" sz="2400" baseline="0"/>
              <a:t>层</a:t>
            </a:r>
            <a:r>
              <a:rPr lang="en-US" sz="2400" baseline="0"/>
              <a:t>NAND</a:t>
            </a:r>
            <a:endParaRPr lang="en-US" sz="2400"/>
          </a:p>
          <a:p>
            <a:pPr marL="742950" lvl="1" indent="-285750" defTabSz="914400" hangingPunct="true">
              <a:lnSpc>
                <a:spcPct val="100000"/>
              </a:lnSpc>
              <a:spcBef>
                <a:spcPct val="20000"/>
              </a:spcBef>
              <a:buSzPct val="100000"/>
              <a:buChar char="–"/>
            </a:pPr>
            <a:r>
              <a:rPr lang="zh-CN" sz="2000" baseline="0"/>
              <a:t>此时国际领先水平是</a:t>
            </a:r>
            <a:r>
              <a:rPr lang="en-US" sz="2000" baseline="0"/>
              <a:t>128</a:t>
            </a:r>
            <a:r>
              <a:rPr lang="zh-CN" sz="2000" baseline="0"/>
              <a:t>层</a:t>
            </a:r>
            <a:endParaRPr lang="en-US" sz="2000"/>
          </a:p>
          <a:p>
            <a:pPr marL="342900" lvl="0" indent="-342900" defTabSz="914400" hangingPunct="true">
              <a:lnSpc>
                <a:spcPct val="100000"/>
              </a:lnSpc>
              <a:spcBef>
                <a:spcPct val="20000"/>
              </a:spcBef>
              <a:buSzPct val="100000"/>
              <a:buChar char="•"/>
            </a:pPr>
            <a:r>
              <a:rPr lang="en-US" sz="2400" baseline="0"/>
              <a:t>2020</a:t>
            </a:r>
            <a:r>
              <a:rPr lang="zh-CN" sz="2400" baseline="0"/>
              <a:t>年</a:t>
            </a:r>
            <a:r>
              <a:rPr lang="en-US" sz="2400" baseline="0"/>
              <a:t>4</a:t>
            </a:r>
            <a:r>
              <a:rPr lang="zh-CN" sz="2400" baseline="0"/>
              <a:t>月，长江存储试产</a:t>
            </a:r>
            <a:r>
              <a:rPr lang="en-US" sz="2400" baseline="0"/>
              <a:t>128</a:t>
            </a:r>
            <a:r>
              <a:rPr lang="zh-CN" sz="2400" baseline="0"/>
              <a:t>层</a:t>
            </a:r>
            <a:r>
              <a:rPr lang="en-US" sz="2400" baseline="0"/>
              <a:t>NAND</a:t>
            </a:r>
            <a:r>
              <a:rPr lang="zh-CN" sz="2400" baseline="0"/>
              <a:t>，并于</a:t>
            </a:r>
            <a:r>
              <a:rPr lang="en-US" sz="2400" baseline="0"/>
              <a:t>2021</a:t>
            </a:r>
            <a:r>
              <a:rPr lang="zh-CN" sz="2400" baseline="0"/>
              <a:t>年</a:t>
            </a:r>
            <a:r>
              <a:rPr lang="en-US" sz="2400" baseline="0"/>
              <a:t>9</a:t>
            </a:r>
            <a:r>
              <a:rPr lang="zh-CN" sz="2400" baseline="0"/>
              <a:t>月量产（此时国际领先水平是</a:t>
            </a:r>
            <a:r>
              <a:rPr lang="en-US" sz="2400" baseline="0"/>
              <a:t>192</a:t>
            </a:r>
            <a:r>
              <a:rPr lang="zh-CN" sz="2400" baseline="0"/>
              <a:t>层）</a:t>
            </a:r>
            <a:endParaRPr lang="en-US" sz="2000"/>
          </a:p>
          <a:p>
            <a:pPr marL="342900" lvl="0" indent="-342900" defTabSz="914400" hangingPunct="true">
              <a:lnSpc>
                <a:spcPct val="100000"/>
              </a:lnSpc>
              <a:spcBef>
                <a:spcPct val="20000"/>
              </a:spcBef>
              <a:buSzPct val="100000"/>
              <a:buChar char="•"/>
            </a:pPr>
            <a:r>
              <a:rPr lang="en-US" sz="2400" baseline="0"/>
              <a:t>2022</a:t>
            </a:r>
            <a:r>
              <a:rPr lang="zh-CN" sz="2400" baseline="0"/>
              <a:t>年</a:t>
            </a:r>
            <a:r>
              <a:rPr lang="en-US" sz="2400" baseline="0"/>
              <a:t>8</a:t>
            </a:r>
            <a:r>
              <a:rPr lang="zh-CN" sz="2400" baseline="0"/>
              <a:t>月，长江存储试产</a:t>
            </a:r>
            <a:r>
              <a:rPr lang="en-US" sz="2400" baseline="0"/>
              <a:t>232</a:t>
            </a:r>
            <a:r>
              <a:rPr lang="zh-CN" sz="2400" baseline="0"/>
              <a:t>层</a:t>
            </a:r>
            <a:r>
              <a:rPr lang="en-US" sz="2400" baseline="0"/>
              <a:t>NAND</a:t>
            </a:r>
            <a:r>
              <a:rPr lang="zh-CN" sz="2400" baseline="0"/>
              <a:t>，领先或追平三星、</a:t>
            </a:r>
            <a:r>
              <a:rPr lang="en-US" sz="2400" baseline="0"/>
              <a:t>Intel/</a:t>
            </a:r>
            <a:r>
              <a:rPr lang="zh-CN" sz="2400" baseline="0"/>
              <a:t>美光、</a:t>
            </a:r>
            <a:r>
              <a:rPr lang="en-US" sz="2400" baseline="0"/>
              <a:t>kioxia</a:t>
            </a:r>
            <a:r>
              <a:rPr lang="zh-CN" sz="2400" baseline="0"/>
              <a:t>（原东芝</a:t>
            </a:r>
            <a:r>
              <a:rPr lang="en-US" sz="2400" baseline="0"/>
              <a:t>NAND</a:t>
            </a:r>
            <a:r>
              <a:rPr lang="zh-CN" sz="2400" baseline="0"/>
              <a:t>部门）</a:t>
            </a:r>
            <a:endParaRPr lang="en-US" sz="2400"/>
          </a:p>
          <a:p>
            <a:pPr marL="342900" lvl="0" indent="-342900" defTabSz="914400" hangingPunct="true">
              <a:lnSpc>
                <a:spcPct val="100000"/>
              </a:lnSpc>
              <a:spcBef>
                <a:spcPct val="20000"/>
              </a:spcBef>
              <a:buSzPct val="100000"/>
              <a:buChar char="•"/>
            </a:pPr>
            <a:r>
              <a:rPr lang="en-US" sz="2400" baseline="0"/>
              <a:t>2022</a:t>
            </a:r>
            <a:r>
              <a:rPr lang="zh-CN" sz="2400" baseline="0"/>
              <a:t>年</a:t>
            </a:r>
            <a:r>
              <a:rPr lang="en-US" sz="2400" baseline="0"/>
              <a:t>12</a:t>
            </a:r>
            <a:r>
              <a:rPr lang="zh-CN" sz="2400" baseline="0"/>
              <a:t>月，</a:t>
            </a:r>
            <a:r>
              <a:rPr lang="en-US" sz="2400" baseline="0"/>
              <a:t>TechInsights</a:t>
            </a:r>
            <a:r>
              <a:rPr lang="zh-CN" sz="2400" baseline="0"/>
              <a:t>在一款海康威视的</a:t>
            </a:r>
            <a:r>
              <a:rPr lang="en-US" sz="2400" baseline="0"/>
              <a:t>SSD</a:t>
            </a:r>
            <a:r>
              <a:rPr lang="zh-CN" sz="2400" baseline="0"/>
              <a:t>中拆解确认了长江存储</a:t>
            </a:r>
            <a:r>
              <a:rPr lang="en-US" sz="2400" baseline="0"/>
              <a:t>232</a:t>
            </a:r>
            <a:r>
              <a:rPr lang="zh-CN" sz="2400" baseline="0"/>
              <a:t>层</a:t>
            </a:r>
            <a:r>
              <a:rPr lang="en-US" sz="2400" baseline="0"/>
              <a:t>XTacking NAND</a:t>
            </a:r>
            <a:r>
              <a:rPr lang="zh-CN" sz="2400" baseline="0"/>
              <a:t>已经商用</a:t>
            </a:r>
            <a:endParaRPr lang="en-US" sz="2400"/>
          </a:p>
          <a:p>
            <a:pPr marL="742950" lvl="1" indent="-285750" defTabSz="914400" hangingPunct="true">
              <a:lnSpc>
                <a:spcPct val="100000"/>
              </a:lnSpc>
              <a:spcBef>
                <a:spcPct val="20000"/>
              </a:spcBef>
              <a:buSzPct val="100000"/>
              <a:buChar char="–"/>
            </a:pPr>
            <a:r>
              <a:rPr lang="en-US" sz="2000" baseline="0"/>
              <a:t>TechInsights</a:t>
            </a:r>
            <a:r>
              <a:rPr lang="zh-CN" sz="2000" baseline="0"/>
              <a:t>称</a:t>
            </a:r>
            <a:r>
              <a:rPr lang="zh-CN" sz="2000" baseline="0"/>
              <a:t>这是其确认的世界上首款商用</a:t>
            </a:r>
            <a:r>
              <a:rPr lang="en-US" sz="2000" baseline="0"/>
              <a:t>200+</a:t>
            </a:r>
            <a:r>
              <a:rPr lang="zh-CN" sz="2000" baseline="0"/>
              <a:t>层</a:t>
            </a:r>
            <a:r>
              <a:rPr lang="en-US" sz="2000" baseline="0"/>
              <a:t>3D NAND</a:t>
            </a:r>
            <a:endParaRPr lang="en-US" sz="2000"/>
          </a:p>
          <a:p>
            <a:pPr marL="742950" lvl="1" indent="-285750" defTabSz="914400" hangingPunct="true">
              <a:lnSpc>
                <a:spcPct val="100000"/>
              </a:lnSpc>
              <a:spcBef>
                <a:spcPct val="20000"/>
              </a:spcBef>
              <a:buSzPct val="100000"/>
              <a:buChar char="–"/>
            </a:pPr>
            <a:r>
              <a:rPr lang="en-US" sz="2000" baseline="0"/>
              <a:t>2022</a:t>
            </a:r>
            <a:r>
              <a:rPr lang="zh-CN" sz="2000" baseline="0"/>
              <a:t>年</a:t>
            </a:r>
            <a:r>
              <a:rPr lang="en-US" sz="2000" baseline="0"/>
              <a:t>12</a:t>
            </a:r>
            <a:r>
              <a:rPr lang="zh-CN" sz="2000" baseline="0"/>
              <a:t>月底，美国商务部将长江存储加入实体清单</a:t>
            </a:r>
            <a:endParaRPr lang="en-US" sz="2000"/>
          </a:p>
          <a:p>
            <a:pPr marL="742950" lvl="1" indent="-285750" defTabSz="914400" hangingPunct="true">
              <a:lnSpc>
                <a:spcPct val="100000"/>
              </a:lnSpc>
              <a:spcBef>
                <a:spcPct val="20000"/>
              </a:spcBef>
              <a:buSzPct val="100000"/>
              <a:buChar char="–"/>
            </a:pPr>
            <a:r>
              <a:rPr lang="en-US" sz="2000" baseline="0"/>
              <a:t>2023</a:t>
            </a:r>
            <a:r>
              <a:rPr lang="zh-CN" sz="2000" baseline="0"/>
              <a:t>年</a:t>
            </a:r>
            <a:r>
              <a:rPr lang="en-US" sz="2000" baseline="0"/>
              <a:t>3</a:t>
            </a:r>
            <a:r>
              <a:rPr lang="zh-CN" sz="2000" baseline="0"/>
              <a:t>月，国家半导体大基金宣布对长江存储增加</a:t>
            </a:r>
            <a:r>
              <a:rPr lang="en-US" sz="2000" baseline="0"/>
              <a:t>129</a:t>
            </a:r>
            <a:r>
              <a:rPr lang="zh-CN" sz="2000" baseline="0"/>
              <a:t>亿投资</a:t>
            </a:r>
            <a:endParaRPr/>
          </a:p>
        </p:txBody>
      </p:sp>
      <p:pic>
        <p:nvPicPr>
          <p:cNvPr id="12" name="Text Box 3"/>
          <p:cNvPicPr>
            <a:picLocks noGrp="true" noChangeAspect="true"/>
          </p:cNvPicPr>
          <p:nvPr/>
        </p:nvPicPr>
        <p:blipFill>
          <a:blip r:embed="rId1"/>
          <a:srcRect/>
          <a:stretch>
            <a:fillRect/>
          </a:stretch>
        </p:blipFill>
        <p:spPr>
          <a:xfrm>
            <a:off x="444500" y="250825"/>
            <a:ext cx="1298575" cy="400050"/>
          </a:xfrm>
          <a:prstGeom prst="rect">
            <a:avLst/>
          </a:prstGeom>
          <a:noFill/>
        </p:spPr>
      </p:pic>
      <p:sp>
        <p:nvSpPr>
          <p:cNvPr id="13" name="Text Box 4"/>
          <p:cNvSpPr txBox="true">
            <a:spLocks noGrp="true" noChangeShapeType="true"/>
          </p:cNvSpPr>
          <p:nvPr/>
        </p:nvSpPr>
        <p:spPr>
          <a:xfrm>
            <a:off x="2286000" y="6096000"/>
            <a:ext cx="4041775" cy="398462"/>
          </a:xfrm>
          <a:prstGeom prst="rect">
            <a:avLst/>
          </a:prstGeom>
          <a:noFill/>
        </p:spPr>
        <p:txBody>
          <a:bodyPr lIns="91440" tIns="45720" rIns="91440" bIns="45720" anchor="t">
            <a:spAutoFit/>
          </a:bodyPr>
          <a:lstStyle/>
          <a:p>
            <a:pPr lvl="0"/>
            <a:r>
              <a:rPr lang="zh-CN">
                <a:solidFill>
                  <a:srgbClr val="FF0000"/>
                </a:solidFill>
                <a:latin typeface="Comic Sans MS" pitchFamily="66"/>
                <a:ea typeface="SimSun" pitchFamily="2" charset="-122"/>
              </a:rPr>
              <a:t>技术发展的根本动力是市场需求</a:t>
            </a:r>
            <a:endParaRPr/>
          </a:p>
        </p:txBody>
      </p:sp>
    </p:spTree>
  </p:cSld>
  <p:clrMapOvr>
    <a:masterClrMapping/>
  </p:clrMapOvr>
  <p:transition/>
</p:sld>
</file>

<file path=ppt/slides/slide101.xml><?xml version="1.0" encoding="utf-8"?>
<p:sld xmlns:a="http://schemas.openxmlformats.org/drawingml/2006/main" xmlns:p="http://schemas.openxmlformats.org/presentationml/2006/main">
  <p:cSld>
    <p:spTree>
      <p:nvGrpSpPr>
        <p:cNvPr id="14" name=""/>
        <p:cNvGrpSpPr/>
        <p:nvPr/>
      </p:nvGrpSpPr>
      <p:grpSpPr>
        <a:xfrm>
          <a:off x="0" y="0"/>
          <a:ext cx="0" cy="0"/>
          <a:chOff x="0" y="0"/>
          <a:chExt cx="0" cy="0"/>
        </a:xfrm>
      </p:grpSpPr>
      <p:sp>
        <p:nvSpPr>
          <p:cNvPr id="15" name="灯片编号占位符 5"/>
          <p:cNvSpPr>
            <a:spLocks noGrp="true" noChangeShapeType="true"/>
          </p:cNvSpPr>
          <p:nvPr>
            <p:ph type="sldNum"/>
          </p:nvPr>
        </p:nvSpPr>
        <p:spPr>
          <a:xfrm>
            <a:off x="6934200" y="6172200"/>
            <a:ext cx="1295400" cy="457200"/>
          </a:xfrm>
          <a:prstGeom prst="rect">
            <a:avLst/>
          </a:prstGeom>
          <a:noFill/>
        </p:spPr>
        <p:txBody>
          <a:bodyPr lIns="91440" tIns="45720" rIns="91440" bIns="45720" anchor="t"/>
          <a:lstStyle/>
          <a:p>
            <a:pPr marL="0" lvl="0" indent="0" algn="r">
              <a:spcBef>
                <a:spcPts val="0"/>
              </a:spcBef>
              <a:buNone/>
            </a:pPr>
            <a:fld id="{D038279B-FC19-497E-A7D1-5ADD9CAF016F}" type="slidenum">
              <a:rPr lang="zh-CN" sz="1400" b="false" i="false" u="none">
                <a:latin typeface="Times New Roman" pitchFamily="18"/>
              </a:rPr>
              <a:t>*</a:t>
            </a:fld>
            <a:endParaRPr/>
          </a:p>
        </p:txBody>
      </p:sp>
      <p:sp>
        <p:nvSpPr>
          <p:cNvPr id="16" name="Rectangle 2"/>
          <p:cNvSpPr>
            <a:spLocks noGrp="true" noChangeShapeType="true"/>
          </p:cNvSpPr>
          <p:nvPr>
            <p:ph type="title"/>
          </p:nvPr>
        </p:nvSpPr>
        <p:spPr>
          <a:xfrm>
            <a:off x="457200" y="457200"/>
            <a:ext cx="8077200" cy="914400"/>
          </a:xfrm>
          <a:prstGeom prst="rect">
            <a:avLst/>
          </a:prstGeom>
          <a:noFill/>
        </p:spPr>
        <p:txBody>
          <a:bodyPr lIns="91440" tIns="45720" rIns="91440" bIns="45720" anchor="ctr" anchorCtr="false"/>
          <a:lstStyle/>
          <a:p>
            <a:pPr lvl="0"/>
            <a:r>
              <a:rPr lang="en-US">
                <a:ea typeface="SimSun" pitchFamily="2" charset="-122"/>
              </a:rPr>
              <a:t>Outline</a:t>
            </a:r>
            <a:endParaRPr/>
          </a:p>
        </p:txBody>
      </p:sp>
      <p:sp>
        <p:nvSpPr>
          <p:cNvPr id="17" name="Rectangle 3"/>
          <p:cNvSpPr>
            <a:spLocks noGrp="true" noChangeShapeType="true"/>
          </p:cNvSpPr>
          <p:nvPr>
            <p:ph type="obj"/>
          </p:nvPr>
        </p:nvSpPr>
        <p:spPr>
          <a:xfrm>
            <a:off x="457200" y="1600200"/>
            <a:ext cx="8305800" cy="4419600"/>
          </a:xfrm>
          <a:prstGeom prst="rect">
            <a:avLst/>
          </a:prstGeom>
        </p:spPr>
        <p:txBody>
          <a:bodyPr lIns="91440" tIns="45720" rIns="91440" bIns="45720" anchor="t"/>
          <a:lstStyle>
            <a:lvl1pPr marL="342900" indent="0" algn="l" defTabSz="914400" rtl="false" fontAlgn="base">
              <a:lnSpc>
                <a:spcPct val="100000"/>
              </a:lnSpc>
              <a:spcBef>
                <a:spcPct val="20000"/>
              </a:spcBef>
              <a:spcAft>
                <a:spcPts val="0"/>
              </a:spcAft>
              <a:buChar char="•"/>
              <a:defRPr sz="2800">
                <a:solidFill>
                  <a:schemeClr val="dk1"/>
                </a:solidFill>
                <a:latin typeface="Comic Sans MS"/>
              </a:defRPr>
            </a:lvl1pPr>
            <a:lvl2pPr marL="742950" indent="457200" algn="l" defTabSz="914400" rtl="false" fontAlgn="base">
              <a:lnSpc>
                <a:spcPct val="100000"/>
              </a:lnSpc>
              <a:spcBef>
                <a:spcPct val="20000"/>
              </a:spcBef>
              <a:spcAft>
                <a:spcPts val="0"/>
              </a:spcAft>
              <a:buChar char="–"/>
              <a:defRPr sz="2400">
                <a:solidFill>
                  <a:schemeClr val="dk1"/>
                </a:solidFill>
                <a:latin typeface="Comic Sans MS"/>
              </a:defRPr>
            </a:lvl2pPr>
            <a:lvl3pPr marL="1143000" indent="914400" algn="l" defTabSz="914400" rtl="false" fontAlgn="base">
              <a:lnSpc>
                <a:spcPct val="100000"/>
              </a:lnSpc>
              <a:spcBef>
                <a:spcPct val="20000"/>
              </a:spcBef>
              <a:spcAft>
                <a:spcPts val="0"/>
              </a:spcAft>
              <a:buChar char="•"/>
              <a:defRPr sz="2000">
                <a:solidFill>
                  <a:schemeClr val="dk1"/>
                </a:solidFill>
                <a:latin typeface="Comic Sans MS"/>
              </a:defRPr>
            </a:lvl3pPr>
            <a:lvl4pPr marL="1600200" indent="1371600" algn="l" defTabSz="914400" rtl="false" fontAlgn="base">
              <a:lnSpc>
                <a:spcPct val="100000"/>
              </a:lnSpc>
              <a:spcBef>
                <a:spcPct val="20000"/>
              </a:spcBef>
              <a:spcAft>
                <a:spcPts val="0"/>
              </a:spcAft>
              <a:buChar char="–"/>
              <a:defRPr sz="2000">
                <a:solidFill>
                  <a:schemeClr val="dk1"/>
                </a:solidFill>
                <a:latin typeface="Comic Sans MS"/>
              </a:defRPr>
            </a:lvl4pPr>
            <a:lvl5pPr marL="2057400" indent="1828800" algn="l" defTabSz="914400" rtl="false" fontAlgn="base">
              <a:lnSpc>
                <a:spcPct val="100000"/>
              </a:lnSpc>
              <a:spcBef>
                <a:spcPct val="20000"/>
              </a:spcBef>
              <a:spcAft>
                <a:spcPts val="0"/>
              </a:spcAft>
              <a:buChar char="»"/>
              <a:defRPr sz="2000">
                <a:solidFill>
                  <a:schemeClr val="dk1"/>
                </a:solidFill>
                <a:latin typeface="Comic Sans MS"/>
              </a:defRPr>
            </a:lvl5pPr>
          </a:lstStyle>
          <a:p>
            <a:pPr marL="342900" lvl="0" indent="-342900">
              <a:spcBef>
                <a:spcPct val="20000"/>
              </a:spcBef>
              <a:buSzPct val="100000"/>
              <a:buChar char="•"/>
            </a:pPr>
            <a:r>
              <a:rPr lang="en-US">
                <a:ea typeface="SimSun" pitchFamily="2" charset="-122"/>
              </a:rPr>
              <a:t>I/O Devices</a:t>
            </a:r>
            <a:endParaRPr/>
          </a:p>
          <a:p>
            <a:pPr marL="342900" lvl="0" indent="-342900">
              <a:spcBef>
                <a:spcPct val="20000"/>
              </a:spcBef>
              <a:buSzPct val="100000"/>
              <a:buChar char="•"/>
            </a:pPr>
            <a:r>
              <a:rPr lang="en-US">
                <a:ea typeface="SimSun" pitchFamily="2" charset="-122"/>
              </a:rPr>
              <a:t>Unix I/O</a:t>
            </a:r>
            <a:endParaRPr/>
          </a:p>
          <a:p>
            <a:pPr marL="342900" lvl="0" indent="-342900">
              <a:spcBef>
                <a:spcPct val="20000"/>
              </a:spcBef>
              <a:buSzPct val="100000"/>
              <a:buChar char="•"/>
            </a:pPr>
            <a:r>
              <a:rPr lang="en-US">
                <a:ea typeface="SimSun" pitchFamily="2" charset="-122"/>
              </a:rPr>
              <a:t>Reading File Metadata</a:t>
            </a:r>
            <a:endParaRPr/>
          </a:p>
          <a:p>
            <a:pPr marL="342900" lvl="0" indent="-342900">
              <a:spcBef>
                <a:spcPct val="20000"/>
              </a:spcBef>
              <a:buSzPct val="100000"/>
              <a:buChar char="•"/>
            </a:pPr>
            <a:r>
              <a:rPr lang="en-US">
                <a:ea typeface="SimSun" pitchFamily="2" charset="-122"/>
              </a:rPr>
              <a:t>Sharing Files &amp; I/O redirection</a:t>
            </a:r>
            <a:endParaRPr/>
          </a:p>
          <a:p>
            <a:pPr marL="342900" lvl="0" indent="-342900">
              <a:spcBef>
                <a:spcPct val="20000"/>
              </a:spcBef>
              <a:buSzPct val="100000"/>
              <a:buChar char="•"/>
            </a:pPr>
            <a:r>
              <a:rPr lang="en-US" b="true" i="false" u="none">
                <a:solidFill>
                  <a:srgbClr val="0070C0"/>
                </a:solidFill>
                <a:ea typeface="SimSun" pitchFamily="2" charset="-122"/>
              </a:rPr>
              <a:t>Robust I/O</a:t>
            </a:r>
            <a:endParaRPr/>
          </a:p>
          <a:p>
            <a:pPr marL="342900" lvl="0" indent="-342900">
              <a:spcBef>
                <a:spcPct val="20000"/>
              </a:spcBef>
              <a:buSzPct val="100000"/>
              <a:buChar char="•"/>
            </a:pPr>
            <a:r>
              <a:rPr lang="en-US">
                <a:ea typeface="SimSun" pitchFamily="2" charset="-122"/>
              </a:rPr>
              <a:t>Standard I/O</a:t>
            </a:r>
            <a:endParaRPr/>
          </a:p>
          <a:p>
            <a:pPr marL="342900" lvl="0" indent="-342900">
              <a:spcBef>
                <a:spcPct val="20000"/>
              </a:spcBef>
              <a:buSzPct val="100000"/>
              <a:buChar char="•"/>
            </a:pPr>
            <a:r>
              <a:rPr lang="en-US">
                <a:ea typeface="SimSun" pitchFamily="2" charset="-122"/>
              </a:rPr>
              <a:t>Fast I/O</a:t>
            </a:r>
            <a:endParaRPr/>
          </a:p>
        </p:txBody>
      </p:sp>
    </p:spTree>
  </p:cSld>
  <p:clrMapOvr>
    <a:masterClrMapping/>
  </p:clrMapOvr>
  <p:transition/>
</p:sld>
</file>

<file path=ppt/slides/slide102.xml><?xml version="1.0" encoding="utf-8"?>
<p:sld xmlns:a="http://schemas.openxmlformats.org/drawingml/2006/main" xmlns:p="http://schemas.openxmlformats.org/presentationml/2006/main">
  <p:cSld>
    <p:spTree>
      <p:nvGrpSpPr>
        <p:cNvPr id="18" name=""/>
        <p:cNvGrpSpPr/>
        <p:nvPr/>
      </p:nvGrpSpPr>
      <p:grpSpPr>
        <a:xfrm>
          <a:off x="0" y="0"/>
          <a:ext cx="0" cy="0"/>
          <a:chOff x="0" y="0"/>
          <a:chExt cx="0" cy="0"/>
        </a:xfrm>
      </p:grpSpPr>
      <p:sp>
        <p:nvSpPr>
          <p:cNvPr id="19" name="Rectangle 2"/>
          <p:cNvSpPr>
            <a:spLocks noGrp="true" noChangeShapeType="true"/>
          </p:cNvSpPr>
          <p:nvPr>
            <p:ph type="title"/>
          </p:nvPr>
        </p:nvSpPr>
        <p:spPr>
          <a:xfrm>
            <a:off x="457200" y="457200"/>
            <a:ext cx="8077200" cy="914400"/>
          </a:xfrm>
          <a:prstGeom prst="rect">
            <a:avLst/>
          </a:prstGeom>
          <a:noFill/>
        </p:spPr>
        <p:txBody>
          <a:bodyPr lIns="91440" tIns="45720" rIns="91440" bIns="45720" anchor="ctr" anchorCtr="false"/>
          <a:lstStyle/>
          <a:p>
            <a:pPr lvl="0"/>
            <a:r>
              <a:rPr lang="en-US">
                <a:ea typeface="SimSun" pitchFamily="2" charset="-122"/>
              </a:rPr>
              <a:t>The RIO Package</a:t>
            </a:r>
            <a:endParaRPr/>
          </a:p>
        </p:txBody>
      </p:sp>
      <p:sp>
        <p:nvSpPr>
          <p:cNvPr id="20" name="Rectangle 3"/>
          <p:cNvSpPr>
            <a:spLocks noGrp="true" noChangeShapeType="true"/>
          </p:cNvSpPr>
          <p:nvPr>
            <p:ph type="obj"/>
          </p:nvPr>
        </p:nvSpPr>
        <p:spPr>
          <a:xfrm>
            <a:off x="304800" y="1600200"/>
            <a:ext cx="8594725" cy="4972050"/>
          </a:xfrm>
          <a:prstGeom prst="rect">
            <a:avLst/>
          </a:prstGeom>
        </p:spPr>
        <p:txBody>
          <a:bodyPr lIns="91440" tIns="45720" rIns="91440" bIns="45720" anchor="t"/>
          <a:lstStyle>
            <a:lvl1pPr marL="342900" indent="0" algn="l" defTabSz="914400" rtl="false" fontAlgn="base">
              <a:lnSpc>
                <a:spcPct val="100000"/>
              </a:lnSpc>
              <a:spcBef>
                <a:spcPct val="20000"/>
              </a:spcBef>
              <a:spcAft>
                <a:spcPts val="0"/>
              </a:spcAft>
              <a:buChar char="•"/>
              <a:defRPr sz="2800">
                <a:solidFill>
                  <a:schemeClr val="dk1"/>
                </a:solidFill>
                <a:latin typeface="Comic Sans MS"/>
              </a:defRPr>
            </a:lvl1pPr>
            <a:lvl2pPr marL="742950" indent="457200" algn="l" defTabSz="914400" rtl="false" fontAlgn="base">
              <a:lnSpc>
                <a:spcPct val="100000"/>
              </a:lnSpc>
              <a:spcBef>
                <a:spcPct val="20000"/>
              </a:spcBef>
              <a:spcAft>
                <a:spcPts val="0"/>
              </a:spcAft>
              <a:buChar char="–"/>
              <a:defRPr sz="2400">
                <a:solidFill>
                  <a:schemeClr val="dk1"/>
                </a:solidFill>
                <a:latin typeface="Comic Sans MS"/>
              </a:defRPr>
            </a:lvl2pPr>
            <a:lvl3pPr marL="1143000" indent="914400" algn="l" defTabSz="914400" rtl="false" fontAlgn="base">
              <a:lnSpc>
                <a:spcPct val="100000"/>
              </a:lnSpc>
              <a:spcBef>
                <a:spcPct val="20000"/>
              </a:spcBef>
              <a:spcAft>
                <a:spcPts val="0"/>
              </a:spcAft>
              <a:buChar char="•"/>
              <a:defRPr sz="2000">
                <a:solidFill>
                  <a:schemeClr val="dk1"/>
                </a:solidFill>
                <a:latin typeface="Comic Sans MS"/>
              </a:defRPr>
            </a:lvl3pPr>
            <a:lvl4pPr marL="1600200" indent="1371600" algn="l" defTabSz="914400" rtl="false" fontAlgn="base">
              <a:lnSpc>
                <a:spcPct val="100000"/>
              </a:lnSpc>
              <a:spcBef>
                <a:spcPct val="20000"/>
              </a:spcBef>
              <a:spcAft>
                <a:spcPts val="0"/>
              </a:spcAft>
              <a:buChar char="–"/>
              <a:defRPr sz="2000">
                <a:solidFill>
                  <a:schemeClr val="dk1"/>
                </a:solidFill>
                <a:latin typeface="Comic Sans MS"/>
              </a:defRPr>
            </a:lvl4pPr>
            <a:lvl5pPr marL="2057400" indent="1828800" algn="l" defTabSz="914400" rtl="false" fontAlgn="base">
              <a:lnSpc>
                <a:spcPct val="100000"/>
              </a:lnSpc>
              <a:spcBef>
                <a:spcPct val="20000"/>
              </a:spcBef>
              <a:spcAft>
                <a:spcPts val="0"/>
              </a:spcAft>
              <a:buChar char="»"/>
              <a:defRPr sz="2000">
                <a:solidFill>
                  <a:schemeClr val="dk1"/>
                </a:solidFill>
                <a:latin typeface="Comic Sans MS"/>
              </a:defRPr>
            </a:lvl5pPr>
          </a:lstStyle>
          <a:p>
            <a:pPr marL="342900" lvl="0" indent="-342900">
              <a:spcBef>
                <a:spcPct val="20000"/>
              </a:spcBef>
              <a:buSzPct val="100000"/>
              <a:buChar char="•"/>
            </a:pPr>
            <a:r>
              <a:rPr lang="en-US">
                <a:ea typeface="SimSun" pitchFamily="2" charset="-122"/>
              </a:rPr>
              <a:t>RIO is a set of wrappers that provide efficient and </a:t>
            </a:r>
            <a:r>
              <a:rPr lang="en-US">
                <a:solidFill>
                  <a:srgbClr val="FF0000"/>
                </a:solidFill>
                <a:ea typeface="SimSun" pitchFamily="2" charset="-122"/>
              </a:rPr>
              <a:t>robust I/O</a:t>
            </a:r>
            <a:r>
              <a:rPr lang="en-US">
                <a:ea typeface="SimSun" pitchFamily="2" charset="-122"/>
              </a:rPr>
              <a:t> in apps, such as network programs that are subject to short counts</a:t>
            </a:r>
            <a:endParaRPr/>
          </a:p>
          <a:p>
            <a:pPr marL="342900" lvl="0" indent="-342900">
              <a:spcBef>
                <a:spcPct val="20000"/>
              </a:spcBef>
              <a:buSzPct val="100000"/>
              <a:buChar char="•"/>
            </a:pPr>
            <a:endParaRPr/>
          </a:p>
          <a:p>
            <a:pPr marL="342900" lvl="0" indent="-342900">
              <a:spcBef>
                <a:spcPct val="20000"/>
              </a:spcBef>
              <a:buSzPct val="100000"/>
              <a:buChar char="•"/>
            </a:pPr>
            <a:r>
              <a:rPr lang="en-US">
                <a:ea typeface="SimSun" pitchFamily="2" charset="-122"/>
              </a:rPr>
              <a:t>RIO provides two different kinds of functions</a:t>
            </a:r>
            <a:endParaRPr/>
          </a:p>
          <a:p>
            <a:pPr marL="742950" lvl="1" indent="-285750">
              <a:spcBef>
                <a:spcPct val="20000"/>
              </a:spcBef>
              <a:buSzPct val="100000"/>
              <a:buChar char="–"/>
            </a:pPr>
            <a:r>
              <a:rPr lang="en-US">
                <a:solidFill>
                  <a:srgbClr val="FF0000"/>
                </a:solidFill>
                <a:ea typeface="SimSun" pitchFamily="2" charset="-122"/>
              </a:rPr>
              <a:t>Unbuffered</a:t>
            </a:r>
            <a:r>
              <a:rPr lang="en-US">
                <a:ea typeface="SimSun" pitchFamily="2" charset="-122"/>
              </a:rPr>
              <a:t> input and output of binary data</a:t>
            </a:r>
            <a:endParaRPr/>
          </a:p>
          <a:p>
            <a:pPr marL="1143000" lvl="2" indent="-228600">
              <a:spcBef>
                <a:spcPct val="20000"/>
              </a:spcBef>
              <a:buSzPct val="100000"/>
              <a:buChar char="•"/>
            </a:pPr>
            <a:r>
              <a:rPr lang="en-US" b="true" i="false" u="none">
                <a:latin typeface="Courier New" pitchFamily="49"/>
                <a:ea typeface="SimSun" pitchFamily="2" charset="-122"/>
              </a:rPr>
              <a:t>rio_readn</a:t>
            </a:r>
            <a:r>
              <a:rPr lang="en-US">
                <a:ea typeface="SimSun" pitchFamily="2" charset="-122"/>
              </a:rPr>
              <a:t> and </a:t>
            </a:r>
            <a:r>
              <a:rPr lang="en-US" b="true" i="false" u="none">
                <a:latin typeface="Courier New" pitchFamily="49"/>
                <a:ea typeface="SimSun" pitchFamily="2" charset="-122"/>
              </a:rPr>
              <a:t>rio_writen</a:t>
            </a:r>
            <a:endParaRPr/>
          </a:p>
          <a:p>
            <a:pPr marL="742950" lvl="1" indent="-285750">
              <a:spcBef>
                <a:spcPct val="20000"/>
              </a:spcBef>
              <a:buSzPct val="100000"/>
              <a:buChar char="–"/>
            </a:pPr>
            <a:r>
              <a:rPr lang="en-US">
                <a:solidFill>
                  <a:srgbClr val="FF0000"/>
                </a:solidFill>
                <a:ea typeface="SimSun" pitchFamily="2" charset="-122"/>
              </a:rPr>
              <a:t>Buffered</a:t>
            </a:r>
            <a:r>
              <a:rPr lang="en-US">
                <a:ea typeface="SimSun" pitchFamily="2" charset="-122"/>
              </a:rPr>
              <a:t> input of binary data and text lines</a:t>
            </a:r>
            <a:endParaRPr/>
          </a:p>
          <a:p>
            <a:pPr marL="1143000" lvl="2" indent="-228600">
              <a:spcBef>
                <a:spcPct val="20000"/>
              </a:spcBef>
              <a:buSzPct val="100000"/>
              <a:buChar char="•"/>
            </a:pPr>
            <a:r>
              <a:rPr lang="en-US" b="true" i="false" u="none">
                <a:latin typeface="Courier New" pitchFamily="49"/>
                <a:ea typeface="SimSun" pitchFamily="2" charset="-122"/>
              </a:rPr>
              <a:t>rio_readlineb</a:t>
            </a:r>
            <a:r>
              <a:rPr lang="en-US">
                <a:ea typeface="SimSun" pitchFamily="2" charset="-122"/>
              </a:rPr>
              <a:t> and </a:t>
            </a:r>
            <a:r>
              <a:rPr lang="en-US" b="true" i="false" u="none">
                <a:latin typeface="Courier New" pitchFamily="49"/>
                <a:ea typeface="SimSun" pitchFamily="2" charset="-122"/>
              </a:rPr>
              <a:t>rio_readnb</a:t>
            </a:r>
            <a:endParaRPr/>
          </a:p>
        </p:txBody>
      </p:sp>
    </p:spTree>
  </p:cSld>
  <p:clrMapOvr>
    <a:masterClrMapping/>
  </p:clrMapOvr>
  <p:transition/>
</p:sld>
</file>

<file path=ppt/slides/slide103.xml><?xml version="1.0" encoding="utf-8"?>
<p:sld xmlns:a="http://schemas.openxmlformats.org/drawingml/2006/main" xmlns:p="http://schemas.openxmlformats.org/presentationml/2006/main">
  <p:cSld>
    <p:spTree>
      <p:nvGrpSpPr>
        <p:cNvPr id="21" name=""/>
        <p:cNvGrpSpPr/>
        <p:nvPr/>
      </p:nvGrpSpPr>
      <p:grpSpPr>
        <a:xfrm>
          <a:off x="0" y="0"/>
          <a:ext cx="0" cy="0"/>
          <a:chOff x="0" y="0"/>
          <a:chExt cx="0" cy="0"/>
        </a:xfrm>
      </p:grpSpPr>
      <p:sp>
        <p:nvSpPr>
          <p:cNvPr id="22" name="灯片编号占位符 5"/>
          <p:cNvSpPr>
            <a:spLocks noGrp="true" noChangeShapeType="true"/>
          </p:cNvSpPr>
          <p:nvPr>
            <p:ph type="sldNum"/>
          </p:nvPr>
        </p:nvSpPr>
        <p:spPr>
          <a:xfrm>
            <a:off x="6934200" y="6172200"/>
            <a:ext cx="1295400" cy="457200"/>
          </a:xfrm>
          <a:prstGeom prst="rect">
            <a:avLst/>
          </a:prstGeom>
          <a:noFill/>
        </p:spPr>
        <p:txBody>
          <a:bodyPr lIns="91440" tIns="45720" rIns="91440" bIns="45720" anchor="t"/>
          <a:lstStyle/>
          <a:p>
            <a:pPr marL="0" lvl="0" indent="0" algn="r">
              <a:spcBef>
                <a:spcPts val="0"/>
              </a:spcBef>
              <a:buNone/>
            </a:pPr>
            <a:fld id="{D038279B-FC19-497E-A7D1-5ADD9CAF016F}" type="slidenum">
              <a:rPr lang="zh-CN" sz="1400" b="false" i="false" u="none">
                <a:latin typeface="Times New Roman" pitchFamily="18"/>
              </a:rPr>
              <a:t>*</a:t>
            </a:fld>
            <a:endParaRPr/>
          </a:p>
        </p:txBody>
      </p:sp>
      <p:sp>
        <p:nvSpPr>
          <p:cNvPr id="23" name="Rectangle 2"/>
          <p:cNvSpPr>
            <a:spLocks noGrp="true" noChangeShapeType="true"/>
          </p:cNvSpPr>
          <p:nvPr>
            <p:ph type="title"/>
          </p:nvPr>
        </p:nvSpPr>
        <p:spPr>
          <a:xfrm>
            <a:off x="457200" y="457200"/>
            <a:ext cx="8077200" cy="914400"/>
          </a:xfrm>
          <a:prstGeom prst="rect">
            <a:avLst/>
          </a:prstGeom>
          <a:noFill/>
        </p:spPr>
        <p:txBody>
          <a:bodyPr lIns="91440" tIns="45720" rIns="91440" bIns="45720" anchor="ctr" anchorCtr="false"/>
          <a:lstStyle/>
          <a:p>
            <a:pPr lvl="0"/>
            <a:r>
              <a:rPr lang="en-US">
                <a:ea typeface="SimSun" pitchFamily="2" charset="-122"/>
              </a:rPr>
              <a:t>Robust I/O</a:t>
            </a:r>
            <a:endParaRPr/>
          </a:p>
        </p:txBody>
      </p:sp>
      <p:sp>
        <p:nvSpPr>
          <p:cNvPr id="24" name="Rectangle 3"/>
          <p:cNvSpPr>
            <a:spLocks noGrp="true" noChangeShapeType="true"/>
          </p:cNvSpPr>
          <p:nvPr>
            <p:ph type="obj"/>
          </p:nvPr>
        </p:nvSpPr>
        <p:spPr>
          <a:xfrm>
            <a:off x="304800" y="1600200"/>
            <a:ext cx="8458200" cy="1447800"/>
          </a:xfrm>
          <a:prstGeom prst="rect">
            <a:avLst/>
          </a:prstGeom>
        </p:spPr>
        <p:txBody>
          <a:bodyPr lIns="91440" tIns="45720" rIns="91440" bIns="45720" anchor="t"/>
          <a:lstStyle>
            <a:lvl1pPr marL="342900" indent="0" algn="l" defTabSz="914400" rtl="false" fontAlgn="base">
              <a:lnSpc>
                <a:spcPct val="100000"/>
              </a:lnSpc>
              <a:spcBef>
                <a:spcPct val="20000"/>
              </a:spcBef>
              <a:spcAft>
                <a:spcPts val="0"/>
              </a:spcAft>
              <a:buChar char="•"/>
              <a:defRPr sz="2800">
                <a:solidFill>
                  <a:schemeClr val="dk1"/>
                </a:solidFill>
                <a:latin typeface="Comic Sans MS"/>
              </a:defRPr>
            </a:lvl1pPr>
            <a:lvl2pPr marL="742950" indent="457200" algn="l" defTabSz="914400" rtl="false" fontAlgn="base">
              <a:lnSpc>
                <a:spcPct val="100000"/>
              </a:lnSpc>
              <a:spcBef>
                <a:spcPct val="20000"/>
              </a:spcBef>
              <a:spcAft>
                <a:spcPts val="0"/>
              </a:spcAft>
              <a:buChar char="–"/>
              <a:defRPr sz="2400">
                <a:solidFill>
                  <a:schemeClr val="dk1"/>
                </a:solidFill>
                <a:latin typeface="Comic Sans MS"/>
              </a:defRPr>
            </a:lvl2pPr>
            <a:lvl3pPr marL="1143000" indent="914400" algn="l" defTabSz="914400" rtl="false" fontAlgn="base">
              <a:lnSpc>
                <a:spcPct val="100000"/>
              </a:lnSpc>
              <a:spcBef>
                <a:spcPct val="20000"/>
              </a:spcBef>
              <a:spcAft>
                <a:spcPts val="0"/>
              </a:spcAft>
              <a:buChar char="•"/>
              <a:defRPr sz="2000">
                <a:solidFill>
                  <a:schemeClr val="dk1"/>
                </a:solidFill>
                <a:latin typeface="Comic Sans MS"/>
              </a:defRPr>
            </a:lvl3pPr>
            <a:lvl4pPr marL="1600200" indent="1371600" algn="l" defTabSz="914400" rtl="false" fontAlgn="base">
              <a:lnSpc>
                <a:spcPct val="100000"/>
              </a:lnSpc>
              <a:spcBef>
                <a:spcPct val="20000"/>
              </a:spcBef>
              <a:spcAft>
                <a:spcPts val="0"/>
              </a:spcAft>
              <a:buChar char="–"/>
              <a:defRPr sz="2000">
                <a:solidFill>
                  <a:schemeClr val="dk1"/>
                </a:solidFill>
                <a:latin typeface="Comic Sans MS"/>
              </a:defRPr>
            </a:lvl4pPr>
            <a:lvl5pPr marL="2057400" indent="1828800" algn="l" defTabSz="914400" rtl="false" fontAlgn="base">
              <a:lnSpc>
                <a:spcPct val="100000"/>
              </a:lnSpc>
              <a:spcBef>
                <a:spcPct val="20000"/>
              </a:spcBef>
              <a:spcAft>
                <a:spcPts val="0"/>
              </a:spcAft>
              <a:buChar char="»"/>
              <a:defRPr sz="2000">
                <a:solidFill>
                  <a:schemeClr val="dk1"/>
                </a:solidFill>
                <a:latin typeface="Comic Sans MS"/>
              </a:defRPr>
            </a:lvl5pPr>
            <a:lvl6pPr defTabSz="914400">
              <a:defRPr lang="en-US" sz="1800"/>
            </a:lvl6pPr>
            <a:lvl7pPr defTabSz="914400">
              <a:defRPr lang="en-US" sz="1800"/>
            </a:lvl7pPr>
            <a:lvl8pPr defTabSz="914400">
              <a:defRPr lang="en-US" sz="1800"/>
            </a:lvl8pPr>
            <a:lvl9pPr defTabSz="914400">
              <a:defRPr lang="en-US" sz="1800"/>
            </a:lvl9pPr>
          </a:lstStyle>
          <a:p>
            <a:pPr marL="342900" lvl="0" indent="-342900" defTabSz="914400" hangingPunct="true">
              <a:lnSpc>
                <a:spcPct val="100000"/>
              </a:lnSpc>
              <a:spcBef>
                <a:spcPct val="20000"/>
              </a:spcBef>
              <a:buSzPct val="100000"/>
              <a:buChar char="•"/>
            </a:pPr>
            <a:r>
              <a:rPr lang="en-US" baseline="0">
                <a:ea typeface="SimSun" pitchFamily="2" charset="-122"/>
              </a:rPr>
              <a:t>Unbuffered</a:t>
            </a:r>
            <a:r>
              <a:rPr lang="en-US" baseline="0">
                <a:ea typeface="SimSun" pitchFamily="2" charset="-122"/>
              </a:rPr>
              <a:t> Input and Output</a:t>
            </a:r>
            <a:endParaRPr lang="en-US"/>
          </a:p>
          <a:p>
            <a:pPr marL="742950" lvl="1" indent="-285750" defTabSz="914400" hangingPunct="true">
              <a:lnSpc>
                <a:spcPct val="100000"/>
              </a:lnSpc>
              <a:spcBef>
                <a:spcPct val="20000"/>
              </a:spcBef>
              <a:buSzPct val="100000"/>
              <a:buChar char="–"/>
            </a:pPr>
            <a:r>
              <a:rPr lang="en-US" baseline="0">
                <a:ea typeface="SimSun" pitchFamily="2" charset="-122"/>
              </a:rPr>
              <a:t>Transfer data directly between memory and a file, with </a:t>
            </a:r>
            <a:r>
              <a:rPr lang="en-US" b="true" i="false" u="none" baseline="0">
                <a:ea typeface="SimSun" pitchFamily="2" charset="-122"/>
              </a:rPr>
              <a:t>no application-level buffering</a:t>
            </a:r>
            <a:endParaRPr lang="en-US"/>
          </a:p>
          <a:p>
            <a:pPr marL="742950" lvl="1" indent="-285750" defTabSz="914400" hangingPunct="true">
              <a:lnSpc>
                <a:spcPct val="100000"/>
              </a:lnSpc>
              <a:spcBef>
                <a:spcPct val="20000"/>
              </a:spcBef>
              <a:buNone/>
            </a:pPr>
            <a:endParaRPr/>
          </a:p>
        </p:txBody>
      </p:sp>
      <p:sp>
        <p:nvSpPr>
          <p:cNvPr id="25" name="Rectangle 2"/>
          <p:cNvSpPr>
            <a:spLocks noGrp="true" noChangeShapeType="true"/>
          </p:cNvSpPr>
          <p:nvPr/>
        </p:nvSpPr>
        <p:spPr>
          <a:xfrm>
            <a:off x="533400" y="3352800"/>
            <a:ext cx="8229600" cy="1717675"/>
          </a:xfrm>
          <a:prstGeom prst="rect">
            <a:avLst/>
          </a:prstGeom>
          <a:solidFill>
            <a:srgbClr val="FFFFCC"/>
          </a:solidFill>
          <a:ln w="9524">
            <a:solidFill>
              <a:schemeClr val="dk1"/>
            </a:solidFill>
            <a:miter/>
            <a:headEnd/>
            <a:tailEnd/>
          </a:ln>
        </p:spPr>
        <p:txBody>
          <a:bodyPr lIns="91440" tIns="45720" rIns="91440" bIns="45720" anchor="t">
            <a:spAutoFit/>
          </a:bodyPr>
          <a:lstStyle/>
          <a:p>
            <a:pPr marL="342900" lvl="0" indent="-342900">
              <a:lnSpc>
                <a:spcPct val="90000"/>
              </a:lnSpc>
              <a:spcBef>
                <a:spcPct val="20000"/>
              </a:spcBef>
            </a:pPr>
            <a:r>
              <a:rPr lang="zh-CN" sz="1800">
                <a:solidFill>
                  <a:srgbClr val="000000"/>
                </a:solidFill>
                <a:latin typeface="Courier New" pitchFamily="49"/>
              </a:rPr>
              <a:t>#</a:t>
            </a:r>
            <a:r>
              <a:rPr lang="en-US" sz="1800">
                <a:solidFill>
                  <a:srgbClr val="000000"/>
                </a:solidFill>
                <a:latin typeface="Courier New" pitchFamily="49"/>
              </a:rPr>
              <a:t>include "csapp.h"</a:t>
            </a:r>
            <a:endParaRPr/>
          </a:p>
          <a:p>
            <a:pPr marL="342900" lvl="0" indent="-342900">
              <a:lnSpc>
                <a:spcPct val="90000"/>
              </a:lnSpc>
              <a:spcBef>
                <a:spcPct val="20000"/>
              </a:spcBef>
            </a:pPr>
            <a:r>
              <a:rPr lang="en-US" sz="1800">
                <a:solidFill>
                  <a:srgbClr val="000000"/>
                </a:solidFill>
                <a:latin typeface="Courier New" pitchFamily="49"/>
              </a:rPr>
              <a:t>ssize_t </a:t>
            </a:r>
            <a:r>
              <a:rPr lang="en-US" sz="2000">
                <a:solidFill>
                  <a:srgbClr val="000000"/>
                </a:solidFill>
                <a:latin typeface="Courier New" pitchFamily="49"/>
              </a:rPr>
              <a:t>rio_readn</a:t>
            </a:r>
            <a:r>
              <a:rPr lang="en-US" sz="1800">
                <a:solidFill>
                  <a:srgbClr val="000000"/>
                </a:solidFill>
                <a:latin typeface="Courier New" pitchFamily="49"/>
              </a:rPr>
              <a:t>(int fd, void *usrbuf, size_t count);</a:t>
            </a:r>
            <a:endParaRPr/>
          </a:p>
          <a:p>
            <a:pPr marL="342900" lvl="0" indent="-342900">
              <a:lnSpc>
                <a:spcPct val="90000"/>
              </a:lnSpc>
              <a:spcBef>
                <a:spcPct val="20000"/>
              </a:spcBef>
            </a:pPr>
            <a:r>
              <a:rPr lang="en-US" sz="1800">
                <a:solidFill>
                  <a:srgbClr val="000000"/>
                </a:solidFill>
                <a:latin typeface="Courier New" pitchFamily="49"/>
              </a:rPr>
              <a:t>ssize_t </a:t>
            </a:r>
            <a:r>
              <a:rPr lang="en-US" sz="2000">
                <a:solidFill>
                  <a:srgbClr val="000000"/>
                </a:solidFill>
                <a:latin typeface="Courier New" pitchFamily="49"/>
              </a:rPr>
              <a:t>rio_writen</a:t>
            </a:r>
            <a:r>
              <a:rPr lang="en-US" sz="1800">
                <a:solidFill>
                  <a:srgbClr val="000000"/>
                </a:solidFill>
                <a:latin typeface="Courier New" pitchFamily="49"/>
              </a:rPr>
              <a:t>(int fd, void *usrbuf, size_t count);</a:t>
            </a:r>
            <a:endParaRPr/>
          </a:p>
          <a:p>
            <a:pPr marL="342900" lvl="0" indent="-342900" algn="r">
              <a:lnSpc>
                <a:spcPct val="90000"/>
              </a:lnSpc>
              <a:spcBef>
                <a:spcPct val="20000"/>
              </a:spcBef>
            </a:pPr>
            <a:r>
              <a:rPr lang="en-US" sz="1800">
                <a:solidFill>
                  <a:srgbClr val="FF0000"/>
                </a:solidFill>
                <a:latin typeface="Courier New" pitchFamily="49"/>
              </a:rPr>
              <a:t>return: number of bytes read (0 if EOF) or written, </a:t>
            </a:r>
            <a:br>
              <a:rPr lang="en-US" sz="1800">
                <a:solidFill>
                  <a:srgbClr val="FF0000"/>
                </a:solidFill>
                <a:latin typeface="Courier New" pitchFamily="49"/>
              </a:rPr>
            </a:br>
            <a:r>
              <a:rPr lang="en-US" sz="1800">
                <a:solidFill>
                  <a:srgbClr val="FF0000"/>
                </a:solidFill>
                <a:latin typeface="Courier New" pitchFamily="49"/>
              </a:rPr>
              <a:t>-1 on error</a:t>
            </a:r>
            <a:endParaRPr/>
          </a:p>
        </p:txBody>
      </p:sp>
    </p:spTree>
  </p:cSld>
  <p:clrMapOvr>
    <a:masterClrMapping/>
  </p:clrMapOvr>
  <p:transition/>
</p:sld>
</file>

<file path=ppt/slides/slide104.xml><?xml version="1.0" encoding="utf-8"?>
<p:sld xmlns:a="http://schemas.openxmlformats.org/drawingml/2006/main" xmlns:p="http://schemas.openxmlformats.org/presentationml/2006/main">
  <p:cSld>
    <p:spTree>
      <p:nvGrpSpPr>
        <p:cNvPr id="26" name=""/>
        <p:cNvGrpSpPr/>
        <p:nvPr/>
      </p:nvGrpSpPr>
      <p:grpSpPr>
        <a:xfrm>
          <a:off x="0" y="0"/>
          <a:ext cx="0" cy="0"/>
          <a:chOff x="0" y="0"/>
          <a:chExt cx="0" cy="0"/>
        </a:xfrm>
      </p:grpSpPr>
      <p:sp>
        <p:nvSpPr>
          <p:cNvPr id="27" name="灯片编号占位符 5"/>
          <p:cNvSpPr>
            <a:spLocks noGrp="true" noChangeShapeType="true"/>
          </p:cNvSpPr>
          <p:nvPr>
            <p:ph type="sldNum"/>
          </p:nvPr>
        </p:nvSpPr>
        <p:spPr>
          <a:xfrm>
            <a:off x="6934200" y="6172200"/>
            <a:ext cx="1295400" cy="457200"/>
          </a:xfrm>
          <a:prstGeom prst="rect">
            <a:avLst/>
          </a:prstGeom>
          <a:noFill/>
        </p:spPr>
        <p:txBody>
          <a:bodyPr lIns="91440" tIns="45720" rIns="91440" bIns="45720" anchor="t"/>
          <a:lstStyle/>
          <a:p>
            <a:pPr marL="0" lvl="0" indent="0" algn="r">
              <a:spcBef>
                <a:spcPts val="0"/>
              </a:spcBef>
              <a:buNone/>
            </a:pPr>
            <a:fld id="{D038279B-FC19-497E-A7D1-5ADD9CAF016F}" type="slidenum">
              <a:rPr lang="zh-CN" sz="1400" b="false" i="false" u="none">
                <a:latin typeface="Times New Roman" pitchFamily="18"/>
              </a:rPr>
              <a:t>*</a:t>
            </a:fld>
            <a:endParaRPr/>
          </a:p>
        </p:txBody>
      </p:sp>
      <p:sp>
        <p:nvSpPr>
          <p:cNvPr id="28" name="Rectangle 2"/>
          <p:cNvSpPr>
            <a:spLocks noGrp="true" noChangeShapeType="true"/>
          </p:cNvSpPr>
          <p:nvPr>
            <p:ph type="obj"/>
          </p:nvPr>
        </p:nvSpPr>
        <p:spPr>
          <a:xfrm>
            <a:off x="304800" y="304800"/>
            <a:ext cx="8534400" cy="6400800"/>
          </a:xfrm>
          <a:prstGeom prst="rect">
            <a:avLst/>
          </a:prstGeom>
          <a:solidFill>
            <a:schemeClr val="lt1"/>
          </a:solidFill>
        </p:spPr>
        <p:txBody>
          <a:bodyPr lIns="91440" tIns="45720" rIns="91440" bIns="45720" anchor="t"/>
          <a:lstStyle>
            <a:lvl1pPr marL="342900" indent="0" algn="l" defTabSz="914400" rtl="false" fontAlgn="base">
              <a:lnSpc>
                <a:spcPct val="100000"/>
              </a:lnSpc>
              <a:spcBef>
                <a:spcPct val="20000"/>
              </a:spcBef>
              <a:spcAft>
                <a:spcPts val="0"/>
              </a:spcAft>
              <a:buChar char="•"/>
              <a:defRPr sz="2800">
                <a:solidFill>
                  <a:schemeClr val="dk1"/>
                </a:solidFill>
                <a:latin typeface="Comic Sans MS"/>
              </a:defRPr>
            </a:lvl1pPr>
            <a:lvl2pPr marL="742950" indent="457200" algn="l" defTabSz="914400" rtl="false" fontAlgn="base">
              <a:lnSpc>
                <a:spcPct val="100000"/>
              </a:lnSpc>
              <a:spcBef>
                <a:spcPct val="20000"/>
              </a:spcBef>
              <a:spcAft>
                <a:spcPts val="0"/>
              </a:spcAft>
              <a:buChar char="–"/>
              <a:defRPr sz="2400">
                <a:solidFill>
                  <a:schemeClr val="dk1"/>
                </a:solidFill>
                <a:latin typeface="Comic Sans MS"/>
              </a:defRPr>
            </a:lvl2pPr>
            <a:lvl3pPr marL="1143000" indent="914400" algn="l" defTabSz="914400" rtl="false" fontAlgn="base">
              <a:lnSpc>
                <a:spcPct val="100000"/>
              </a:lnSpc>
              <a:spcBef>
                <a:spcPct val="20000"/>
              </a:spcBef>
              <a:spcAft>
                <a:spcPts val="0"/>
              </a:spcAft>
              <a:buChar char="•"/>
              <a:defRPr sz="2000">
                <a:solidFill>
                  <a:schemeClr val="dk1"/>
                </a:solidFill>
                <a:latin typeface="Comic Sans MS"/>
              </a:defRPr>
            </a:lvl3pPr>
            <a:lvl4pPr marL="1600200" indent="1371600" algn="l" defTabSz="914400" rtl="false" fontAlgn="base">
              <a:lnSpc>
                <a:spcPct val="100000"/>
              </a:lnSpc>
              <a:spcBef>
                <a:spcPct val="20000"/>
              </a:spcBef>
              <a:spcAft>
                <a:spcPts val="0"/>
              </a:spcAft>
              <a:buChar char="–"/>
              <a:defRPr sz="2000">
                <a:solidFill>
                  <a:schemeClr val="dk1"/>
                </a:solidFill>
                <a:latin typeface="Comic Sans MS"/>
              </a:defRPr>
            </a:lvl4pPr>
            <a:lvl5pPr marL="2057400" indent="1828800" algn="l" defTabSz="914400" rtl="false" fontAlgn="base">
              <a:lnSpc>
                <a:spcPct val="100000"/>
              </a:lnSpc>
              <a:spcBef>
                <a:spcPct val="20000"/>
              </a:spcBef>
              <a:spcAft>
                <a:spcPts val="0"/>
              </a:spcAft>
              <a:buChar char="»"/>
              <a:defRPr sz="2000">
                <a:solidFill>
                  <a:schemeClr val="dk1"/>
                </a:solidFill>
                <a:latin typeface="Comic Sans MS"/>
              </a:defRPr>
            </a:lvl5pPr>
            <a:lvl6pPr defTabSz="914400">
              <a:defRPr lang="en-US" sz="1800"/>
            </a:lvl6pPr>
            <a:lvl7pPr defTabSz="914400">
              <a:defRPr lang="en-US" sz="1800"/>
            </a:lvl7pPr>
            <a:lvl8pPr defTabSz="914400">
              <a:defRPr lang="en-US" sz="1800"/>
            </a:lvl8pPr>
            <a:lvl9pPr defTabSz="914400">
              <a:defRPr lang="en-US" sz="1800"/>
            </a:lvl9pPr>
          </a:lstStyle>
          <a:p>
            <a:pPr marL="342900" lvl="0" indent="-342900" defTabSz="914400" hangingPunct="true">
              <a:lnSpc>
                <a:spcPct val="100000"/>
              </a:lnSpc>
              <a:spcBef>
                <a:spcPts val="0"/>
              </a:spcBef>
              <a:buNone/>
            </a:pPr>
            <a:r>
              <a:rPr lang="zh-CN" sz="1800" b="true" i="false" u="none" baseline="0">
                <a:latin typeface="Courier New" pitchFamily="49"/>
                <a:ea typeface="SimSun" pitchFamily="2" charset="-122"/>
              </a:rPr>
              <a:t>1 	</a:t>
            </a:r>
            <a:r>
              <a:rPr lang="en-US" sz="1800" b="true" i="false" u="none" baseline="0">
                <a:latin typeface="Courier New" pitchFamily="49"/>
                <a:ea typeface="SimSun" pitchFamily="2" charset="-122"/>
              </a:rPr>
              <a:t>ssize_t </a:t>
            </a:r>
            <a:r>
              <a:rPr lang="en-US" sz="2000" b="true" i="false" u="none" baseline="0">
                <a:latin typeface="Courier New" pitchFamily="49"/>
                <a:ea typeface="SimSun" pitchFamily="2" charset="-122"/>
              </a:rPr>
              <a:t>rio_readn</a:t>
            </a:r>
            <a:r>
              <a:rPr lang="en-US" sz="1800" b="true" i="false" u="none" baseline="0">
                <a:latin typeface="Courier New" pitchFamily="49"/>
                <a:ea typeface="SimSun" pitchFamily="2" charset="-122"/>
              </a:rPr>
              <a:t>(int fd, void *buf, size_t count)</a:t>
            </a:r>
            <a:endParaRPr lang="en-US" sz="1800"/>
          </a:p>
          <a:p>
            <a:pPr marL="342900" lvl="0" indent="-342900" defTabSz="914400" hangingPunct="true">
              <a:lnSpc>
                <a:spcPct val="100000"/>
              </a:lnSpc>
              <a:spcBef>
                <a:spcPts val="0"/>
              </a:spcBef>
              <a:buNone/>
            </a:pPr>
            <a:r>
              <a:rPr lang="en-US" sz="1800" b="true" i="false" u="none" baseline="0">
                <a:latin typeface="Courier New" pitchFamily="49"/>
                <a:ea typeface="SimSun" pitchFamily="2" charset="-122"/>
              </a:rPr>
              <a:t>2 	{</a:t>
            </a:r>
            <a:endParaRPr lang="en-US" sz="1800"/>
          </a:p>
          <a:p>
            <a:pPr marL="342900" lvl="0" indent="-342900" defTabSz="914400" hangingPunct="true">
              <a:lnSpc>
                <a:spcPct val="100000"/>
              </a:lnSpc>
              <a:spcBef>
                <a:spcPts val="0"/>
              </a:spcBef>
              <a:buNone/>
            </a:pPr>
            <a:r>
              <a:rPr lang="en-US" sz="1800" b="true" i="false" u="none" baseline="0">
                <a:latin typeface="Courier New" pitchFamily="49"/>
                <a:ea typeface="SimSun" pitchFamily="2" charset="-122"/>
              </a:rPr>
              <a:t>3 		size_t nleft = count;</a:t>
            </a:r>
            <a:endParaRPr lang="en-US" sz="1800"/>
          </a:p>
          <a:p>
            <a:pPr marL="342900" lvl="0" indent="-342900" defTabSz="914400" hangingPunct="true">
              <a:lnSpc>
                <a:spcPct val="100000"/>
              </a:lnSpc>
              <a:spcBef>
                <a:spcPts val="0"/>
              </a:spcBef>
              <a:buNone/>
            </a:pPr>
            <a:r>
              <a:rPr lang="en-US" sz="1800" b="true" i="false" u="none" baseline="0">
                <a:latin typeface="Courier New" pitchFamily="49"/>
                <a:ea typeface="SimSun" pitchFamily="2" charset="-122"/>
              </a:rPr>
              <a:t>4 		ssize_t nread;</a:t>
            </a:r>
            <a:endParaRPr lang="en-US" sz="1800"/>
          </a:p>
          <a:p>
            <a:pPr marL="342900" lvl="0" indent="-342900" defTabSz="914400" hangingPunct="true">
              <a:lnSpc>
                <a:spcPct val="100000"/>
              </a:lnSpc>
              <a:spcBef>
                <a:spcPts val="0"/>
              </a:spcBef>
              <a:buNone/>
            </a:pPr>
            <a:r>
              <a:rPr lang="en-US" sz="1800" b="true" i="false" u="none" baseline="0">
                <a:latin typeface="Courier New" pitchFamily="49"/>
                <a:ea typeface="SimSun" pitchFamily="2" charset="-122"/>
              </a:rPr>
              <a:t>5 		char *ptr = buf;</a:t>
            </a:r>
            <a:endParaRPr lang="en-US" sz="1800"/>
          </a:p>
          <a:p>
            <a:pPr marL="342900" lvl="0" indent="-342900" defTabSz="914400" hangingPunct="true">
              <a:lnSpc>
                <a:spcPct val="100000"/>
              </a:lnSpc>
              <a:spcBef>
                <a:spcPts val="0"/>
              </a:spcBef>
              <a:buNone/>
            </a:pPr>
            <a:r>
              <a:rPr lang="en-US" sz="1800" b="true" i="false" u="none" baseline="0">
                <a:latin typeface="Courier New" pitchFamily="49"/>
                <a:ea typeface="SimSun" pitchFamily="2" charset="-122"/>
              </a:rPr>
              <a:t>6</a:t>
            </a:r>
            <a:endParaRPr lang="en-US" sz="1800"/>
          </a:p>
          <a:p>
            <a:pPr marL="342900" lvl="0" indent="-342900" defTabSz="914400" hangingPunct="true">
              <a:lnSpc>
                <a:spcPct val="100000"/>
              </a:lnSpc>
              <a:spcBef>
                <a:spcPts val="0"/>
              </a:spcBef>
              <a:buNone/>
            </a:pPr>
            <a:r>
              <a:rPr lang="en-US" sz="1800" b="true" i="false" u="none" baseline="0">
                <a:latin typeface="Courier New" pitchFamily="49"/>
                <a:ea typeface="SimSun" pitchFamily="2" charset="-122"/>
              </a:rPr>
              <a:t>7 		while (nleft &gt; 0) {</a:t>
            </a:r>
            <a:endParaRPr lang="en-US" sz="1800"/>
          </a:p>
          <a:p>
            <a:pPr marL="342900" lvl="0" indent="-342900" defTabSz="914400" hangingPunct="true">
              <a:lnSpc>
                <a:spcPct val="100000"/>
              </a:lnSpc>
              <a:spcBef>
                <a:spcPts val="0"/>
              </a:spcBef>
              <a:buNone/>
            </a:pPr>
            <a:r>
              <a:rPr lang="en-US" sz="1800" b="true" i="false" u="none" baseline="0">
                <a:latin typeface="Courier New" pitchFamily="49"/>
                <a:ea typeface="SimSun" pitchFamily="2" charset="-122"/>
              </a:rPr>
              <a:t>8 		    if ((nread = </a:t>
            </a:r>
            <a:r>
              <a:rPr lang="en-US" sz="1800" b="true" i="false" u="none" baseline="0">
                <a:solidFill>
                  <a:srgbClr val="FF0000"/>
                </a:solidFill>
                <a:latin typeface="Courier New" pitchFamily="49"/>
                <a:ea typeface="SimSun" pitchFamily="2" charset="-122"/>
              </a:rPr>
              <a:t>read</a:t>
            </a:r>
            <a:r>
              <a:rPr lang="en-US" sz="1800" b="true" i="false" u="none" baseline="0">
                <a:latin typeface="Courier New" pitchFamily="49"/>
                <a:ea typeface="SimSun" pitchFamily="2" charset="-122"/>
              </a:rPr>
              <a:t>(fd, ptr, nleft)) &lt; 0) {</a:t>
            </a:r>
            <a:endParaRPr lang="en-US" sz="1800"/>
          </a:p>
          <a:p>
            <a:pPr marL="342900" lvl="0" indent="-342900" defTabSz="914400" hangingPunct="true">
              <a:lnSpc>
                <a:spcPct val="100000"/>
              </a:lnSpc>
              <a:spcBef>
                <a:spcPts val="0"/>
              </a:spcBef>
              <a:buNone/>
            </a:pPr>
            <a:r>
              <a:rPr lang="en-US" sz="1800" b="true" i="false" u="none" baseline="0">
                <a:latin typeface="Courier New" pitchFamily="49"/>
                <a:ea typeface="SimSun" pitchFamily="2" charset="-122"/>
              </a:rPr>
              <a:t>9 		        if (errno == EINTR)</a:t>
            </a:r>
            <a:endParaRPr lang="en-US" sz="1800"/>
          </a:p>
          <a:p>
            <a:pPr marL="342900" lvl="0" indent="-342900" defTabSz="914400" hangingPunct="true">
              <a:lnSpc>
                <a:spcPct val="100000"/>
              </a:lnSpc>
              <a:spcBef>
                <a:spcPts val="0"/>
              </a:spcBef>
              <a:buNone/>
            </a:pPr>
            <a:r>
              <a:rPr lang="en-US" sz="1800" b="true" i="false" u="none" baseline="0">
                <a:latin typeface="Courier New" pitchFamily="49"/>
                <a:ea typeface="SimSun" pitchFamily="2" charset="-122"/>
              </a:rPr>
              <a:t>10 	            nread = 0; </a:t>
            </a:r>
            <a:r>
              <a:rPr lang="en-US" sz="1800" b="true" i="false" u="none" baseline="0">
                <a:solidFill>
                  <a:srgbClr val="00B050"/>
                </a:solidFill>
                <a:latin typeface="Courier New" pitchFamily="49"/>
                <a:ea typeface="SimSun" pitchFamily="2" charset="-122"/>
              </a:rPr>
              <a:t>/* and call read() again */</a:t>
            </a:r>
            <a:endParaRPr lang="en-US" sz="1800"/>
          </a:p>
          <a:p>
            <a:pPr marL="342900" lvl="0" indent="-342900" defTabSz="914400" hangingPunct="true">
              <a:lnSpc>
                <a:spcPct val="100000"/>
              </a:lnSpc>
              <a:spcBef>
                <a:spcPts val="0"/>
              </a:spcBef>
              <a:buNone/>
            </a:pPr>
            <a:r>
              <a:rPr lang="en-US" sz="1800" b="true" i="false" u="none" baseline="0">
                <a:latin typeface="Courier New" pitchFamily="49"/>
                <a:ea typeface="SimSun" pitchFamily="2" charset="-122"/>
              </a:rPr>
              <a:t>11 	        else</a:t>
            </a:r>
            <a:endParaRPr lang="en-US" sz="1800"/>
          </a:p>
          <a:p>
            <a:pPr marL="342900" lvl="0" indent="-342900" defTabSz="914400" hangingPunct="true">
              <a:lnSpc>
                <a:spcPct val="100000"/>
              </a:lnSpc>
              <a:spcBef>
                <a:spcPts val="0"/>
              </a:spcBef>
              <a:buNone/>
            </a:pPr>
            <a:r>
              <a:rPr lang="en-US" sz="1800" b="true" i="false" u="none" baseline="0">
                <a:latin typeface="Courier New" pitchFamily="49"/>
                <a:ea typeface="SimSun" pitchFamily="2" charset="-122"/>
              </a:rPr>
              <a:t>12 	            return -1; </a:t>
            </a:r>
            <a:r>
              <a:rPr lang="en-US" sz="1800" b="true" i="false" u="none" baseline="0">
                <a:solidFill>
                  <a:srgbClr val="00B050"/>
                </a:solidFill>
                <a:latin typeface="Courier New" pitchFamily="49"/>
                <a:ea typeface="SimSun" pitchFamily="2" charset="-122"/>
              </a:rPr>
              <a:t>/* errno set by read() */</a:t>
            </a:r>
            <a:endParaRPr lang="en-US" sz="1800"/>
          </a:p>
          <a:p>
            <a:pPr marL="342900" lvl="0" indent="-342900" defTabSz="914400" hangingPunct="true">
              <a:lnSpc>
                <a:spcPct val="100000"/>
              </a:lnSpc>
              <a:spcBef>
                <a:spcPts val="0"/>
              </a:spcBef>
              <a:buNone/>
            </a:pPr>
            <a:r>
              <a:rPr lang="en-US" sz="1800" b="true" i="false" u="none" baseline="0">
                <a:latin typeface="Courier New" pitchFamily="49"/>
                <a:ea typeface="SimSun" pitchFamily="2" charset="-122"/>
              </a:rPr>
              <a:t>13 	    }</a:t>
            </a:r>
            <a:endParaRPr lang="en-US" sz="1800"/>
          </a:p>
          <a:p>
            <a:pPr marL="342900" lvl="0" indent="-342900" defTabSz="914400" hangingPunct="true">
              <a:lnSpc>
                <a:spcPct val="100000"/>
              </a:lnSpc>
              <a:spcBef>
                <a:spcPts val="0"/>
              </a:spcBef>
              <a:buNone/>
            </a:pPr>
            <a:r>
              <a:rPr lang="en-US" sz="1800" b="true" i="false" u="none" baseline="0">
                <a:latin typeface="Courier New" pitchFamily="49"/>
                <a:ea typeface="SimSun" pitchFamily="2" charset="-122"/>
              </a:rPr>
              <a:t>14 	    else if (nread == 0)</a:t>
            </a:r>
            <a:endParaRPr lang="en-US" sz="1800"/>
          </a:p>
          <a:p>
            <a:pPr marL="342900" lvl="0" indent="-342900" defTabSz="914400" hangingPunct="true">
              <a:lnSpc>
                <a:spcPct val="100000"/>
              </a:lnSpc>
              <a:spcBef>
                <a:spcPts val="0"/>
              </a:spcBef>
              <a:buNone/>
            </a:pPr>
            <a:r>
              <a:rPr lang="en-US" sz="1800" b="true" i="false" u="none" baseline="0">
                <a:latin typeface="Courier New" pitchFamily="49"/>
                <a:ea typeface="SimSun" pitchFamily="2" charset="-122"/>
              </a:rPr>
              <a:t>15 	        break; </a:t>
            </a:r>
            <a:r>
              <a:rPr lang="en-US" sz="1800" b="true" i="false" u="none" baseline="0">
                <a:solidFill>
                  <a:srgbClr val="00B050"/>
                </a:solidFill>
                <a:latin typeface="Courier New" pitchFamily="49"/>
                <a:ea typeface="SimSun" pitchFamily="2" charset="-122"/>
              </a:rPr>
              <a:t>/* EOF */</a:t>
            </a:r>
            <a:endParaRPr lang="en-US" sz="1800"/>
          </a:p>
          <a:p>
            <a:pPr marL="342900" lvl="0" indent="-342900" defTabSz="914400" hangingPunct="true">
              <a:lnSpc>
                <a:spcPct val="100000"/>
              </a:lnSpc>
              <a:spcBef>
                <a:spcPts val="0"/>
              </a:spcBef>
              <a:buNone/>
            </a:pPr>
            <a:r>
              <a:rPr lang="en-US" sz="1800" b="true" i="false" u="none" baseline="0">
                <a:latin typeface="Courier New" pitchFamily="49"/>
                <a:ea typeface="SimSun" pitchFamily="2" charset="-122"/>
              </a:rPr>
              <a:t>16 	    nleft -= nread;</a:t>
            </a:r>
            <a:endParaRPr lang="en-US" sz="1800"/>
          </a:p>
          <a:p>
            <a:pPr marL="342900" lvl="0" indent="-342900" defTabSz="914400" hangingPunct="true">
              <a:lnSpc>
                <a:spcPct val="100000"/>
              </a:lnSpc>
              <a:spcBef>
                <a:spcPts val="0"/>
              </a:spcBef>
              <a:buNone/>
            </a:pPr>
            <a:r>
              <a:rPr lang="en-US" sz="1800" b="true" i="false" u="none" baseline="0">
                <a:latin typeface="Courier New" pitchFamily="49"/>
                <a:ea typeface="SimSun" pitchFamily="2" charset="-122"/>
              </a:rPr>
              <a:t>17 	    ptr += nread;</a:t>
            </a:r>
            <a:endParaRPr lang="en-US" sz="1800"/>
          </a:p>
          <a:p>
            <a:pPr marL="342900" lvl="0" indent="-342900" defTabSz="914400" hangingPunct="true">
              <a:lnSpc>
                <a:spcPct val="100000"/>
              </a:lnSpc>
              <a:spcBef>
                <a:spcPts val="0"/>
              </a:spcBef>
              <a:buNone/>
            </a:pPr>
            <a:r>
              <a:rPr lang="en-US" sz="1800" b="true" i="false" u="none" baseline="0">
                <a:latin typeface="Courier New" pitchFamily="49"/>
                <a:ea typeface="SimSun" pitchFamily="2" charset="-122"/>
              </a:rPr>
              <a:t>18 	}</a:t>
            </a:r>
            <a:endParaRPr lang="en-US" sz="1800"/>
          </a:p>
          <a:p>
            <a:pPr marL="342900" lvl="0" indent="-342900" defTabSz="914400" hangingPunct="true">
              <a:lnSpc>
                <a:spcPct val="100000"/>
              </a:lnSpc>
              <a:spcBef>
                <a:spcPts val="0"/>
              </a:spcBef>
              <a:buNone/>
            </a:pPr>
            <a:r>
              <a:rPr lang="en-US" sz="1800" b="true" i="false" u="none" baseline="0">
                <a:latin typeface="Courier New" pitchFamily="49"/>
                <a:ea typeface="SimSun" pitchFamily="2" charset="-122"/>
              </a:rPr>
              <a:t>19 	return (count - nleft); </a:t>
            </a:r>
            <a:r>
              <a:rPr lang="en-US" sz="1800" b="true" i="false" u="none" baseline="0">
                <a:solidFill>
                  <a:srgbClr val="00B050"/>
                </a:solidFill>
                <a:latin typeface="Courier New" pitchFamily="49"/>
                <a:ea typeface="SimSun" pitchFamily="2" charset="-122"/>
              </a:rPr>
              <a:t>/* return &gt;= 0 */</a:t>
            </a:r>
            <a:endParaRPr lang="en-US" sz="1800"/>
          </a:p>
          <a:p>
            <a:pPr marL="342900" lvl="0" indent="-342900" defTabSz="914400" hangingPunct="true">
              <a:lnSpc>
                <a:spcPct val="100000"/>
              </a:lnSpc>
              <a:spcBef>
                <a:spcPts val="0"/>
              </a:spcBef>
              <a:buNone/>
            </a:pPr>
            <a:r>
              <a:rPr lang="en-US" sz="1800" b="true" i="false" u="none" baseline="0">
                <a:latin typeface="Courier New" pitchFamily="49"/>
                <a:ea typeface="SimSun" pitchFamily="2" charset="-122"/>
              </a:rPr>
              <a:t>20 }</a:t>
            </a:r>
            <a:endParaRPr/>
          </a:p>
        </p:txBody>
      </p:sp>
      <p:sp>
        <p:nvSpPr>
          <p:cNvPr id="29" name="矩形 1"/>
          <p:cNvSpPr>
            <a:spLocks noGrp="true" noChangeShapeType="true"/>
          </p:cNvSpPr>
          <p:nvPr/>
        </p:nvSpPr>
        <p:spPr>
          <a:xfrm>
            <a:off x="1600200" y="6045200"/>
            <a:ext cx="6781800" cy="584200"/>
          </a:xfrm>
          <a:prstGeom prst="rect">
            <a:avLst/>
          </a:prstGeom>
          <a:noFill/>
        </p:spPr>
        <p:txBody>
          <a:bodyPr lIns="91440" tIns="45720" rIns="91440" bIns="45720" anchor="t">
            <a:spAutoFit/>
          </a:bodyPr>
          <a:lstStyle/>
          <a:p>
            <a:pPr lvl="0"/>
            <a:r>
              <a:rPr lang="en-US" b="false" i="false" u="none">
                <a:solidFill>
                  <a:srgbClr val="333333"/>
                </a:solidFill>
                <a:latin typeface="Microsoft YaHei" charset="1"/>
              </a:rPr>
              <a:t>EINTR</a:t>
            </a:r>
            <a:r>
              <a:rPr lang="zh-CN" b="false" i="false" u="none">
                <a:solidFill>
                  <a:srgbClr val="333333"/>
                </a:solidFill>
                <a:latin typeface="Microsoft YaHei" charset="1"/>
              </a:rPr>
              <a:t>错误的产生：当阻塞于某个慢系统调用的一个进程捕获某个信号且相应信号处理函数返回时，该系统调用可能返回一个</a:t>
            </a:r>
            <a:r>
              <a:rPr lang="en-US" b="false" i="false" u="none">
                <a:solidFill>
                  <a:srgbClr val="333333"/>
                </a:solidFill>
                <a:latin typeface="Microsoft YaHei" charset="1"/>
              </a:rPr>
              <a:t>EINTR</a:t>
            </a:r>
            <a:r>
              <a:rPr lang="zh-CN" b="false" i="false" u="none">
                <a:solidFill>
                  <a:srgbClr val="333333"/>
                </a:solidFill>
                <a:latin typeface="Microsoft YaHei" charset="1"/>
              </a:rPr>
              <a:t>错误</a:t>
            </a:r>
            <a:endParaRPr/>
          </a:p>
        </p:txBody>
      </p:sp>
    </p:spTree>
  </p:cSld>
  <p:clrMapOvr>
    <a:masterClrMapping/>
  </p:clrMapOvr>
  <p:transition/>
</p:sld>
</file>

<file path=ppt/slides/slide105.xml><?xml version="1.0" encoding="utf-8"?>
<p:sld xmlns:a="http://schemas.openxmlformats.org/drawingml/2006/main" xmlns:p="http://schemas.openxmlformats.org/presentationml/2006/main">
  <p:cSld>
    <p:spTree>
      <p:nvGrpSpPr>
        <p:cNvPr id="30" name=""/>
        <p:cNvGrpSpPr/>
        <p:nvPr/>
      </p:nvGrpSpPr>
      <p:grpSpPr>
        <a:xfrm>
          <a:off x="0" y="0"/>
          <a:ext cx="0" cy="0"/>
          <a:chOff x="0" y="0"/>
          <a:chExt cx="0" cy="0"/>
        </a:xfrm>
      </p:grpSpPr>
      <p:sp>
        <p:nvSpPr>
          <p:cNvPr id="31" name="灯片编号占位符 5"/>
          <p:cNvSpPr>
            <a:spLocks noGrp="true" noChangeShapeType="true"/>
          </p:cNvSpPr>
          <p:nvPr>
            <p:ph type="sldNum"/>
          </p:nvPr>
        </p:nvSpPr>
        <p:spPr>
          <a:xfrm>
            <a:off x="6934200" y="6172200"/>
            <a:ext cx="1295400" cy="457200"/>
          </a:xfrm>
          <a:prstGeom prst="rect">
            <a:avLst/>
          </a:prstGeom>
          <a:noFill/>
        </p:spPr>
        <p:txBody>
          <a:bodyPr lIns="91440" tIns="45720" rIns="91440" bIns="45720" anchor="t"/>
          <a:lstStyle/>
          <a:p>
            <a:pPr marL="0" lvl="0" indent="0" algn="r">
              <a:spcBef>
                <a:spcPts val="0"/>
              </a:spcBef>
              <a:buNone/>
            </a:pPr>
            <a:fld id="{D038279B-FC19-497E-A7D1-5ADD9CAF016F}" type="slidenum">
              <a:rPr lang="zh-CN" sz="1400" b="false" i="false" u="none">
                <a:latin typeface="Times New Roman" pitchFamily="18"/>
              </a:rPr>
              <a:t>*</a:t>
            </a:fld>
            <a:endParaRPr/>
          </a:p>
        </p:txBody>
      </p:sp>
      <p:sp>
        <p:nvSpPr>
          <p:cNvPr id="32" name="Rectangle 2"/>
          <p:cNvSpPr>
            <a:spLocks noGrp="true" noChangeShapeType="true"/>
          </p:cNvSpPr>
          <p:nvPr>
            <p:ph type="obj"/>
          </p:nvPr>
        </p:nvSpPr>
        <p:spPr>
          <a:xfrm>
            <a:off x="304800" y="304800"/>
            <a:ext cx="8534400" cy="6019800"/>
          </a:xfrm>
          <a:prstGeom prst="rect">
            <a:avLst/>
          </a:prstGeom>
          <a:solidFill>
            <a:schemeClr val="lt1"/>
          </a:solidFill>
        </p:spPr>
        <p:txBody>
          <a:bodyPr lIns="91440" tIns="45720" rIns="91440" bIns="45720" anchor="t"/>
          <a:lstStyle>
            <a:lvl1pPr marL="342900" indent="0" algn="l" defTabSz="914400" rtl="false" fontAlgn="base">
              <a:lnSpc>
                <a:spcPct val="100000"/>
              </a:lnSpc>
              <a:spcBef>
                <a:spcPct val="20000"/>
              </a:spcBef>
              <a:spcAft>
                <a:spcPts val="0"/>
              </a:spcAft>
              <a:buChar char="•"/>
              <a:defRPr sz="2800">
                <a:solidFill>
                  <a:schemeClr val="dk1"/>
                </a:solidFill>
                <a:latin typeface="Comic Sans MS"/>
              </a:defRPr>
            </a:lvl1pPr>
            <a:lvl2pPr marL="742950" indent="457200" algn="l" defTabSz="914400" rtl="false" fontAlgn="base">
              <a:lnSpc>
                <a:spcPct val="100000"/>
              </a:lnSpc>
              <a:spcBef>
                <a:spcPct val="20000"/>
              </a:spcBef>
              <a:spcAft>
                <a:spcPts val="0"/>
              </a:spcAft>
              <a:buChar char="–"/>
              <a:defRPr sz="2400">
                <a:solidFill>
                  <a:schemeClr val="dk1"/>
                </a:solidFill>
                <a:latin typeface="Comic Sans MS"/>
              </a:defRPr>
            </a:lvl2pPr>
            <a:lvl3pPr marL="1143000" indent="914400" algn="l" defTabSz="914400" rtl="false" fontAlgn="base">
              <a:lnSpc>
                <a:spcPct val="100000"/>
              </a:lnSpc>
              <a:spcBef>
                <a:spcPct val="20000"/>
              </a:spcBef>
              <a:spcAft>
                <a:spcPts val="0"/>
              </a:spcAft>
              <a:buChar char="•"/>
              <a:defRPr sz="2000">
                <a:solidFill>
                  <a:schemeClr val="dk1"/>
                </a:solidFill>
                <a:latin typeface="Comic Sans MS"/>
              </a:defRPr>
            </a:lvl3pPr>
            <a:lvl4pPr marL="1600200" indent="1371600" algn="l" defTabSz="914400" rtl="false" fontAlgn="base">
              <a:lnSpc>
                <a:spcPct val="100000"/>
              </a:lnSpc>
              <a:spcBef>
                <a:spcPct val="20000"/>
              </a:spcBef>
              <a:spcAft>
                <a:spcPts val="0"/>
              </a:spcAft>
              <a:buChar char="–"/>
              <a:defRPr sz="2000">
                <a:solidFill>
                  <a:schemeClr val="dk1"/>
                </a:solidFill>
                <a:latin typeface="Comic Sans MS"/>
              </a:defRPr>
            </a:lvl4pPr>
            <a:lvl5pPr marL="2057400" indent="1828800" algn="l" defTabSz="914400" rtl="false" fontAlgn="base">
              <a:lnSpc>
                <a:spcPct val="100000"/>
              </a:lnSpc>
              <a:spcBef>
                <a:spcPct val="20000"/>
              </a:spcBef>
              <a:spcAft>
                <a:spcPts val="0"/>
              </a:spcAft>
              <a:buChar char="»"/>
              <a:defRPr sz="2000">
                <a:solidFill>
                  <a:schemeClr val="dk1"/>
                </a:solidFill>
                <a:latin typeface="Comic Sans MS"/>
              </a:defRPr>
            </a:lvl5pPr>
            <a:lvl6pPr defTabSz="914400">
              <a:defRPr lang="en-US" sz="1800"/>
            </a:lvl6pPr>
            <a:lvl7pPr defTabSz="914400">
              <a:defRPr lang="en-US" sz="1800"/>
            </a:lvl7pPr>
            <a:lvl8pPr defTabSz="914400">
              <a:defRPr lang="en-US" sz="1800"/>
            </a:lvl8pPr>
            <a:lvl9pPr defTabSz="914400">
              <a:defRPr lang="en-US" sz="1800"/>
            </a:lvl9pPr>
          </a:lstStyle>
          <a:p>
            <a:pPr marL="342900" lvl="0" indent="-342900" defTabSz="914400" hangingPunct="true">
              <a:lnSpc>
                <a:spcPct val="100000"/>
              </a:lnSpc>
              <a:spcBef>
                <a:spcPts val="0"/>
              </a:spcBef>
              <a:buNone/>
            </a:pPr>
            <a:r>
              <a:rPr lang="zh-CN" sz="1800" b="true" i="false" u="none" baseline="0">
                <a:latin typeface="Courier New" pitchFamily="49"/>
                <a:ea typeface="SimSun" pitchFamily="2" charset="-122"/>
              </a:rPr>
              <a:t>1 	</a:t>
            </a:r>
            <a:r>
              <a:rPr lang="en-US" sz="1800" b="true" i="false" u="none" baseline="0">
                <a:latin typeface="Courier New" pitchFamily="49"/>
                <a:ea typeface="SimSun" pitchFamily="2" charset="-122"/>
              </a:rPr>
              <a:t>ssize_t </a:t>
            </a:r>
            <a:r>
              <a:rPr lang="en-US" sz="2000" b="true" i="false" u="none" baseline="0">
                <a:latin typeface="Courier New" pitchFamily="49"/>
                <a:ea typeface="SimSun" pitchFamily="2" charset="-122"/>
              </a:rPr>
              <a:t>rio_writen</a:t>
            </a:r>
            <a:r>
              <a:rPr lang="en-US" sz="1800" b="true" i="false" u="none" baseline="0">
                <a:latin typeface="Courier New" pitchFamily="49"/>
                <a:ea typeface="SimSun" pitchFamily="2" charset="-122"/>
              </a:rPr>
              <a:t>(int fd, const void *buf, size_t count)</a:t>
            </a:r>
            <a:endParaRPr lang="en-US" sz="1800"/>
          </a:p>
          <a:p>
            <a:pPr marL="342900" lvl="0" indent="-342900" defTabSz="914400" hangingPunct="true">
              <a:lnSpc>
                <a:spcPct val="100000"/>
              </a:lnSpc>
              <a:spcBef>
                <a:spcPts val="0"/>
              </a:spcBef>
              <a:buNone/>
            </a:pPr>
            <a:r>
              <a:rPr lang="en-US" sz="1800" b="true" i="false" u="none" baseline="0">
                <a:latin typeface="Courier New" pitchFamily="49"/>
                <a:ea typeface="SimSun" pitchFamily="2" charset="-122"/>
              </a:rPr>
              <a:t>2 	{</a:t>
            </a:r>
            <a:endParaRPr lang="en-US" sz="1800"/>
          </a:p>
          <a:p>
            <a:pPr marL="342900" lvl="0" indent="-342900" defTabSz="914400" hangingPunct="true">
              <a:lnSpc>
                <a:spcPct val="100000"/>
              </a:lnSpc>
              <a:spcBef>
                <a:spcPts val="0"/>
              </a:spcBef>
              <a:buNone/>
            </a:pPr>
            <a:r>
              <a:rPr lang="en-US" sz="1800" b="true" i="false" u="none" baseline="0">
                <a:latin typeface="Courier New" pitchFamily="49"/>
                <a:ea typeface="SimSun" pitchFamily="2" charset="-122"/>
              </a:rPr>
              <a:t>3 		size_t nleft = count;</a:t>
            </a:r>
            <a:endParaRPr lang="en-US" sz="1800"/>
          </a:p>
          <a:p>
            <a:pPr marL="342900" lvl="0" indent="-342900" defTabSz="914400" hangingPunct="true">
              <a:lnSpc>
                <a:spcPct val="100000"/>
              </a:lnSpc>
              <a:spcBef>
                <a:spcPts val="0"/>
              </a:spcBef>
              <a:buNone/>
            </a:pPr>
            <a:r>
              <a:rPr lang="en-US" sz="1800" b="true" i="false" u="none" baseline="0">
                <a:latin typeface="Courier New" pitchFamily="49"/>
                <a:ea typeface="SimSun" pitchFamily="2" charset="-122"/>
              </a:rPr>
              <a:t>4 		ssize_t nwritten;</a:t>
            </a:r>
            <a:endParaRPr lang="en-US" sz="1800"/>
          </a:p>
          <a:p>
            <a:pPr marL="342900" lvl="0" indent="-342900" defTabSz="914400" hangingPunct="true">
              <a:lnSpc>
                <a:spcPct val="100000"/>
              </a:lnSpc>
              <a:spcBef>
                <a:spcPts val="0"/>
              </a:spcBef>
              <a:buNone/>
            </a:pPr>
            <a:r>
              <a:rPr lang="en-US" sz="1800" b="true" i="false" u="none" baseline="0">
                <a:latin typeface="Courier New" pitchFamily="49"/>
                <a:ea typeface="SimSun" pitchFamily="2" charset="-122"/>
              </a:rPr>
              <a:t>5 		const char *ptr = buf;</a:t>
            </a:r>
            <a:endParaRPr lang="en-US" sz="1800"/>
          </a:p>
          <a:p>
            <a:pPr marL="342900" lvl="0" indent="-342900" defTabSz="914400" hangingPunct="true">
              <a:lnSpc>
                <a:spcPct val="100000"/>
              </a:lnSpc>
              <a:spcBef>
                <a:spcPts val="0"/>
              </a:spcBef>
              <a:buNone/>
            </a:pPr>
            <a:r>
              <a:rPr lang="en-US" sz="1800" b="true" i="false" u="none" baseline="0">
                <a:latin typeface="Courier New" pitchFamily="49"/>
                <a:ea typeface="SimSun" pitchFamily="2" charset="-122"/>
              </a:rPr>
              <a:t>6</a:t>
            </a:r>
            <a:endParaRPr lang="en-US" sz="1800"/>
          </a:p>
          <a:p>
            <a:pPr marL="342900" lvl="0" indent="-342900" defTabSz="914400" hangingPunct="true">
              <a:lnSpc>
                <a:spcPct val="100000"/>
              </a:lnSpc>
              <a:spcBef>
                <a:spcPts val="0"/>
              </a:spcBef>
              <a:buNone/>
            </a:pPr>
            <a:r>
              <a:rPr lang="en-US" sz="1800" b="true" i="false" u="none" baseline="0">
                <a:latin typeface="Courier New" pitchFamily="49"/>
                <a:ea typeface="SimSun" pitchFamily="2" charset="-122"/>
              </a:rPr>
              <a:t>7 		while (nleft &gt; 0) {</a:t>
            </a:r>
            <a:endParaRPr lang="en-US" sz="1800"/>
          </a:p>
          <a:p>
            <a:pPr marL="342900" lvl="0" indent="-342900" defTabSz="914400" hangingPunct="true">
              <a:lnSpc>
                <a:spcPct val="100000"/>
              </a:lnSpc>
              <a:spcBef>
                <a:spcPts val="0"/>
              </a:spcBef>
              <a:buNone/>
            </a:pPr>
            <a:r>
              <a:rPr lang="en-US" sz="1800" b="true" i="false" u="none" baseline="0">
                <a:latin typeface="Courier New" pitchFamily="49"/>
                <a:ea typeface="SimSun" pitchFamily="2" charset="-122"/>
              </a:rPr>
              <a:t>8 		    if ((nwritten = </a:t>
            </a:r>
            <a:r>
              <a:rPr lang="en-US" sz="1800" b="true" i="false" u="none" baseline="0">
                <a:solidFill>
                  <a:srgbClr val="FF0000"/>
                </a:solidFill>
                <a:latin typeface="Courier New" pitchFamily="49"/>
                <a:ea typeface="SimSun" pitchFamily="2" charset="-122"/>
              </a:rPr>
              <a:t>write</a:t>
            </a:r>
            <a:r>
              <a:rPr lang="en-US" sz="1800" b="true" i="false" u="none" baseline="0">
                <a:latin typeface="Courier New" pitchFamily="49"/>
                <a:ea typeface="SimSun" pitchFamily="2" charset="-122"/>
              </a:rPr>
              <a:t>(fd, ptr, nleft)) &lt;= 0) {</a:t>
            </a:r>
            <a:endParaRPr lang="en-US" sz="1800"/>
          </a:p>
          <a:p>
            <a:pPr marL="342900" lvl="0" indent="-342900" defTabSz="914400" hangingPunct="true">
              <a:lnSpc>
                <a:spcPct val="100000"/>
              </a:lnSpc>
              <a:spcBef>
                <a:spcPts val="0"/>
              </a:spcBef>
              <a:buNone/>
            </a:pPr>
            <a:r>
              <a:rPr lang="en-US" sz="1800" b="true" i="false" u="none" baseline="0">
                <a:latin typeface="Courier New" pitchFamily="49"/>
                <a:ea typeface="SimSun" pitchFamily="2" charset="-122"/>
              </a:rPr>
              <a:t>9 		        if (errno == EINTR)</a:t>
            </a:r>
            <a:endParaRPr lang="en-US" sz="1800"/>
          </a:p>
          <a:p>
            <a:pPr marL="342900" lvl="0" indent="-342900" defTabSz="914400" hangingPunct="true">
              <a:lnSpc>
                <a:spcPct val="100000"/>
              </a:lnSpc>
              <a:spcBef>
                <a:spcPts val="0"/>
              </a:spcBef>
              <a:buNone/>
            </a:pPr>
            <a:r>
              <a:rPr lang="en-US" sz="1800" b="true" i="false" u="none" baseline="0">
                <a:latin typeface="Courier New" pitchFamily="49"/>
                <a:ea typeface="SimSun" pitchFamily="2" charset="-122"/>
              </a:rPr>
              <a:t>10 	            nwritten = 0; /* and call write() again */</a:t>
            </a:r>
            <a:endParaRPr lang="en-US" sz="1800"/>
          </a:p>
          <a:p>
            <a:pPr marL="342900" lvl="0" indent="-342900" defTabSz="914400" hangingPunct="true">
              <a:lnSpc>
                <a:spcPct val="100000"/>
              </a:lnSpc>
              <a:spcBef>
                <a:spcPts val="0"/>
              </a:spcBef>
              <a:buNone/>
            </a:pPr>
            <a:r>
              <a:rPr lang="en-US" sz="1800" b="true" i="false" u="none" baseline="0">
                <a:latin typeface="Courier New" pitchFamily="49"/>
                <a:ea typeface="SimSun" pitchFamily="2" charset="-122"/>
              </a:rPr>
              <a:t>11 	        else</a:t>
            </a:r>
            <a:endParaRPr lang="en-US" sz="1800"/>
          </a:p>
          <a:p>
            <a:pPr marL="342900" lvl="0" indent="-342900" defTabSz="914400" hangingPunct="true">
              <a:lnSpc>
                <a:spcPct val="100000"/>
              </a:lnSpc>
              <a:spcBef>
                <a:spcPts val="0"/>
              </a:spcBef>
              <a:buNone/>
            </a:pPr>
            <a:r>
              <a:rPr lang="en-US" sz="1800" b="true" i="false" u="none" baseline="0">
                <a:latin typeface="Courier New" pitchFamily="49"/>
                <a:ea typeface="SimSun" pitchFamily="2" charset="-122"/>
              </a:rPr>
              <a:t>12 	            return -1; /* errorno set by write() */</a:t>
            </a:r>
            <a:endParaRPr lang="en-US" sz="1800"/>
          </a:p>
          <a:p>
            <a:pPr marL="342900" lvl="0" indent="-342900" defTabSz="914400" hangingPunct="true">
              <a:lnSpc>
                <a:spcPct val="100000"/>
              </a:lnSpc>
              <a:spcBef>
                <a:spcPts val="0"/>
              </a:spcBef>
              <a:buNone/>
            </a:pPr>
            <a:r>
              <a:rPr lang="en-US" sz="1800" b="true" i="false" u="none" baseline="0">
                <a:latin typeface="Courier New" pitchFamily="49"/>
                <a:ea typeface="SimSun" pitchFamily="2" charset="-122"/>
              </a:rPr>
              <a:t>13 	    }</a:t>
            </a:r>
            <a:endParaRPr lang="en-US" sz="1800"/>
          </a:p>
          <a:p>
            <a:pPr marL="342900" lvl="0" indent="-342900" defTabSz="914400" hangingPunct="true">
              <a:lnSpc>
                <a:spcPct val="100000"/>
              </a:lnSpc>
              <a:spcBef>
                <a:spcPts val="0"/>
              </a:spcBef>
              <a:buNone/>
            </a:pPr>
            <a:r>
              <a:rPr lang="en-US" sz="1800" b="true" i="false" u="none" baseline="0">
                <a:latin typeface="Courier New" pitchFamily="49"/>
                <a:ea typeface="SimSun" pitchFamily="2" charset="-122"/>
              </a:rPr>
              <a:t>14 	    nleft -= nwritten;</a:t>
            </a:r>
            <a:endParaRPr lang="en-US" sz="1800"/>
          </a:p>
          <a:p>
            <a:pPr marL="342900" lvl="0" indent="-342900" defTabSz="914400" hangingPunct="true">
              <a:lnSpc>
                <a:spcPct val="100000"/>
              </a:lnSpc>
              <a:spcBef>
                <a:spcPts val="0"/>
              </a:spcBef>
              <a:buNone/>
            </a:pPr>
            <a:r>
              <a:rPr lang="en-US" sz="1800" b="true" i="false" u="none" baseline="0">
                <a:latin typeface="Courier New" pitchFamily="49"/>
                <a:ea typeface="SimSun" pitchFamily="2" charset="-122"/>
              </a:rPr>
              <a:t>15 	    ptr += nwritten;</a:t>
            </a:r>
            <a:endParaRPr lang="en-US" sz="1800"/>
          </a:p>
          <a:p>
            <a:pPr marL="342900" lvl="0" indent="-342900" defTabSz="914400" hangingPunct="true">
              <a:lnSpc>
                <a:spcPct val="100000"/>
              </a:lnSpc>
              <a:spcBef>
                <a:spcPts val="0"/>
              </a:spcBef>
              <a:buNone/>
            </a:pPr>
            <a:r>
              <a:rPr lang="en-US" sz="1800" b="true" i="false" u="none" baseline="0">
                <a:latin typeface="Courier New" pitchFamily="49"/>
                <a:ea typeface="SimSun" pitchFamily="2" charset="-122"/>
              </a:rPr>
              <a:t>16 	}</a:t>
            </a:r>
            <a:endParaRPr lang="en-US" sz="1800"/>
          </a:p>
          <a:p>
            <a:pPr marL="342900" lvl="0" indent="-342900" defTabSz="914400" hangingPunct="true">
              <a:lnSpc>
                <a:spcPct val="100000"/>
              </a:lnSpc>
              <a:spcBef>
                <a:spcPts val="0"/>
              </a:spcBef>
              <a:buNone/>
            </a:pPr>
            <a:r>
              <a:rPr lang="en-US" sz="1800" b="true" i="false" u="none" baseline="0">
                <a:latin typeface="Courier New" pitchFamily="49"/>
                <a:ea typeface="SimSun" pitchFamily="2" charset="-122"/>
              </a:rPr>
              <a:t>17 	return count - nleft;</a:t>
            </a:r>
            <a:endParaRPr lang="en-US" sz="1800"/>
          </a:p>
          <a:p>
            <a:pPr marL="342900" lvl="0" indent="-342900" defTabSz="914400" hangingPunct="true">
              <a:lnSpc>
                <a:spcPct val="100000"/>
              </a:lnSpc>
              <a:spcBef>
                <a:spcPts val="0"/>
              </a:spcBef>
              <a:buNone/>
            </a:pPr>
            <a:r>
              <a:rPr lang="en-US" sz="1800" b="true" i="false" u="none" baseline="0">
                <a:latin typeface="Courier New" pitchFamily="49"/>
                <a:ea typeface="SimSun" pitchFamily="2" charset="-122"/>
              </a:rPr>
              <a:t>18 }</a:t>
            </a:r>
            <a:endParaRPr/>
          </a:p>
        </p:txBody>
      </p:sp>
    </p:spTree>
  </p:cSld>
  <p:clrMapOvr>
    <a:masterClrMapping/>
  </p:clrMapOvr>
  <p:transition/>
</p:sld>
</file>

<file path=ppt/slides/slide106.xml><?xml version="1.0" encoding="utf-8"?>
<p:sld xmlns:a="http://schemas.openxmlformats.org/drawingml/2006/main" xmlns:p="http://schemas.openxmlformats.org/presentationml/2006/main">
  <p:cSld>
    <p:spTree>
      <p:nvGrpSpPr>
        <p:cNvPr id="33" name=""/>
        <p:cNvGrpSpPr/>
        <p:nvPr/>
      </p:nvGrpSpPr>
      <p:grpSpPr>
        <a:xfrm>
          <a:off x="0" y="0"/>
          <a:ext cx="0" cy="0"/>
          <a:chOff x="0" y="0"/>
          <a:chExt cx="0" cy="0"/>
        </a:xfrm>
      </p:grpSpPr>
      <p:sp>
        <p:nvSpPr>
          <p:cNvPr id="34" name="Rectangle 2"/>
          <p:cNvSpPr>
            <a:spLocks noGrp="true" noChangeShapeType="true"/>
          </p:cNvSpPr>
          <p:nvPr>
            <p:ph type="title"/>
          </p:nvPr>
        </p:nvSpPr>
        <p:spPr>
          <a:xfrm>
            <a:off x="457200" y="457200"/>
            <a:ext cx="8077200" cy="914400"/>
          </a:xfrm>
          <a:prstGeom prst="rect">
            <a:avLst/>
          </a:prstGeom>
          <a:noFill/>
        </p:spPr>
        <p:txBody>
          <a:bodyPr lIns="91440" tIns="45720" rIns="91440" bIns="45720" anchor="ctr" anchorCtr="false"/>
          <a:lstStyle/>
          <a:p>
            <a:pPr lvl="0"/>
            <a:r>
              <a:rPr lang="en-US">
                <a:ea typeface="SimSun" pitchFamily="2" charset="-122"/>
              </a:rPr>
              <a:t>Buffered I/O: Motivation</a:t>
            </a:r>
            <a:endParaRPr/>
          </a:p>
        </p:txBody>
      </p:sp>
      <p:sp>
        <p:nvSpPr>
          <p:cNvPr id="35" name="Rectangle 3"/>
          <p:cNvSpPr>
            <a:spLocks noGrp="true" noChangeShapeType="true"/>
          </p:cNvSpPr>
          <p:nvPr>
            <p:ph type="obj"/>
          </p:nvPr>
        </p:nvSpPr>
        <p:spPr>
          <a:xfrm>
            <a:off x="363537" y="1600200"/>
            <a:ext cx="8307387" cy="4341812"/>
          </a:xfrm>
          <a:prstGeom prst="rect">
            <a:avLst/>
          </a:prstGeom>
        </p:spPr>
        <p:txBody>
          <a:bodyPr lIns="91440" tIns="45720" rIns="91440" bIns="45720" anchor="t"/>
          <a:lstStyle>
            <a:lvl1pPr marL="342900" indent="0" algn="l" defTabSz="914400" rtl="false" fontAlgn="base">
              <a:lnSpc>
                <a:spcPct val="100000"/>
              </a:lnSpc>
              <a:spcBef>
                <a:spcPct val="20000"/>
              </a:spcBef>
              <a:spcAft>
                <a:spcPts val="0"/>
              </a:spcAft>
              <a:buChar char="•"/>
              <a:defRPr sz="2800">
                <a:solidFill>
                  <a:schemeClr val="dk1"/>
                </a:solidFill>
                <a:latin typeface="Comic Sans MS"/>
              </a:defRPr>
            </a:lvl1pPr>
            <a:lvl2pPr marL="742950" indent="457200" algn="l" defTabSz="914400" rtl="false" fontAlgn="base">
              <a:lnSpc>
                <a:spcPct val="100000"/>
              </a:lnSpc>
              <a:spcBef>
                <a:spcPct val="20000"/>
              </a:spcBef>
              <a:spcAft>
                <a:spcPts val="0"/>
              </a:spcAft>
              <a:buChar char="–"/>
              <a:defRPr sz="2400">
                <a:solidFill>
                  <a:schemeClr val="dk1"/>
                </a:solidFill>
                <a:latin typeface="Comic Sans MS"/>
              </a:defRPr>
            </a:lvl2pPr>
            <a:lvl3pPr marL="1143000" indent="914400" algn="l" defTabSz="914400" rtl="false" fontAlgn="base">
              <a:lnSpc>
                <a:spcPct val="100000"/>
              </a:lnSpc>
              <a:spcBef>
                <a:spcPct val="20000"/>
              </a:spcBef>
              <a:spcAft>
                <a:spcPts val="0"/>
              </a:spcAft>
              <a:buChar char="•"/>
              <a:defRPr sz="2000">
                <a:solidFill>
                  <a:schemeClr val="dk1"/>
                </a:solidFill>
                <a:latin typeface="Comic Sans MS"/>
              </a:defRPr>
            </a:lvl3pPr>
            <a:lvl4pPr marL="1600200" indent="1371600" algn="l" defTabSz="914400" rtl="false" fontAlgn="base">
              <a:lnSpc>
                <a:spcPct val="100000"/>
              </a:lnSpc>
              <a:spcBef>
                <a:spcPct val="20000"/>
              </a:spcBef>
              <a:spcAft>
                <a:spcPts val="0"/>
              </a:spcAft>
              <a:buChar char="–"/>
              <a:defRPr sz="2000">
                <a:solidFill>
                  <a:schemeClr val="dk1"/>
                </a:solidFill>
                <a:latin typeface="Comic Sans MS"/>
              </a:defRPr>
            </a:lvl4pPr>
            <a:lvl5pPr marL="2057400" indent="1828800" algn="l" defTabSz="914400" rtl="false" fontAlgn="base">
              <a:lnSpc>
                <a:spcPct val="100000"/>
              </a:lnSpc>
              <a:spcBef>
                <a:spcPct val="20000"/>
              </a:spcBef>
              <a:spcAft>
                <a:spcPts val="0"/>
              </a:spcAft>
              <a:buChar char="»"/>
              <a:defRPr sz="2000">
                <a:solidFill>
                  <a:schemeClr val="dk1"/>
                </a:solidFill>
                <a:latin typeface="Comic Sans MS"/>
              </a:defRPr>
            </a:lvl5pPr>
          </a:lstStyle>
          <a:p>
            <a:pPr marL="342900" lvl="0" indent="-342900">
              <a:spcBef>
                <a:spcPct val="20000"/>
              </a:spcBef>
              <a:buSzPct val="100000"/>
              <a:buChar char="•"/>
            </a:pPr>
            <a:r>
              <a:rPr lang="en-US">
                <a:ea typeface="SimSun" pitchFamily="2" charset="-122"/>
              </a:rPr>
              <a:t>Applications often read/write </a:t>
            </a:r>
            <a:r>
              <a:rPr lang="en-US">
                <a:solidFill>
                  <a:srgbClr val="FF0000"/>
                </a:solidFill>
                <a:ea typeface="SimSun" pitchFamily="2" charset="-122"/>
              </a:rPr>
              <a:t>one character at a time</a:t>
            </a:r>
            <a:endParaRPr/>
          </a:p>
          <a:p>
            <a:pPr marL="742950" lvl="1" indent="-285750">
              <a:spcBef>
                <a:spcPct val="20000"/>
              </a:spcBef>
              <a:buSzPct val="100000"/>
              <a:buChar char="–"/>
            </a:pPr>
            <a:r>
              <a:rPr lang="en-US" b="true" i="false" u="none">
                <a:latin typeface="Courier New" pitchFamily="49"/>
                <a:ea typeface="SimSun" pitchFamily="2" charset="-122"/>
              </a:rPr>
              <a:t>getc, putc, ungetc</a:t>
            </a:r>
            <a:endParaRPr/>
          </a:p>
          <a:p>
            <a:pPr marL="742950" lvl="1" indent="-285750">
              <a:spcBef>
                <a:spcPct val="20000"/>
              </a:spcBef>
              <a:buSzPct val="100000"/>
              <a:buChar char="–"/>
            </a:pPr>
            <a:r>
              <a:rPr lang="en-US" b="true" i="false" u="none">
                <a:latin typeface="Courier New" pitchFamily="49"/>
                <a:ea typeface="SimSun" pitchFamily="2" charset="-122"/>
              </a:rPr>
              <a:t>gets, fgets</a:t>
            </a:r>
            <a:endParaRPr/>
          </a:p>
          <a:p>
            <a:pPr marL="1143000" lvl="2" indent="-228600">
              <a:spcBef>
                <a:spcPct val="20000"/>
              </a:spcBef>
              <a:buSzPct val="100000"/>
              <a:buChar char="•"/>
            </a:pPr>
            <a:r>
              <a:rPr lang="en-US">
                <a:ea typeface="SimSun" pitchFamily="2" charset="-122"/>
              </a:rPr>
              <a:t>Read line of text on character at a time, stopping at newline</a:t>
            </a:r>
            <a:endParaRPr/>
          </a:p>
          <a:p>
            <a:pPr marL="342900" lvl="0" indent="-342900">
              <a:spcBef>
                <a:spcPct val="20000"/>
              </a:spcBef>
              <a:buSzPct val="100000"/>
              <a:buChar char="•"/>
            </a:pPr>
            <a:r>
              <a:rPr lang="en-US">
                <a:ea typeface="SimSun" pitchFamily="2" charset="-122"/>
              </a:rPr>
              <a:t>Implementing as Unix I/O calls expensive</a:t>
            </a:r>
            <a:endParaRPr/>
          </a:p>
          <a:p>
            <a:pPr marL="742950" lvl="1" indent="-285750">
              <a:spcBef>
                <a:spcPct val="20000"/>
              </a:spcBef>
              <a:buSzPct val="100000"/>
              <a:buChar char="–"/>
            </a:pPr>
            <a:r>
              <a:rPr lang="en-US" b="true" i="false" u="none">
                <a:latin typeface="Courier New" pitchFamily="49"/>
                <a:ea typeface="SimSun" pitchFamily="2" charset="-122"/>
              </a:rPr>
              <a:t>read</a:t>
            </a:r>
            <a:r>
              <a:rPr lang="en-US">
                <a:ea typeface="SimSun" pitchFamily="2" charset="-122"/>
              </a:rPr>
              <a:t> and </a:t>
            </a:r>
            <a:r>
              <a:rPr lang="en-US" b="true" i="false" u="none">
                <a:latin typeface="Courier New" pitchFamily="49"/>
                <a:ea typeface="SimSun" pitchFamily="2" charset="-122"/>
              </a:rPr>
              <a:t>write</a:t>
            </a:r>
            <a:r>
              <a:rPr lang="en-US">
                <a:ea typeface="SimSun" pitchFamily="2" charset="-122"/>
              </a:rPr>
              <a:t> require Unix kernel calls</a:t>
            </a:r>
            <a:endParaRPr/>
          </a:p>
          <a:p>
            <a:pPr marL="1143000" lvl="2" indent="-228600">
              <a:spcBef>
                <a:spcPct val="20000"/>
              </a:spcBef>
              <a:buSzPct val="100000"/>
              <a:buChar char="•"/>
            </a:pPr>
            <a:r>
              <a:rPr lang="en-US">
                <a:ea typeface="SimSun" pitchFamily="2" charset="-122"/>
              </a:rPr>
              <a:t>&gt; 10,000 clock cycles</a:t>
            </a:r>
            <a:endParaRPr/>
          </a:p>
        </p:txBody>
      </p:sp>
    </p:spTree>
  </p:cSld>
  <p:clrMapOvr>
    <a:masterClrMapping/>
  </p:clrMapOvr>
  <p:transition/>
</p:sld>
</file>

<file path=ppt/slides/slide107.xml><?xml version="1.0" encoding="utf-8"?>
<p:sld xmlns:a="http://schemas.openxmlformats.org/drawingml/2006/main" xmlns:p="http://schemas.openxmlformats.org/presentationml/2006/main">
  <p:cSld>
    <p:spTree>
      <p:nvGrpSpPr>
        <p:cNvPr id="36" name=""/>
        <p:cNvGrpSpPr/>
        <p:nvPr/>
      </p:nvGrpSpPr>
      <p:grpSpPr>
        <a:xfrm>
          <a:off x="0" y="0"/>
          <a:ext cx="0" cy="0"/>
          <a:chOff x="0" y="0"/>
          <a:chExt cx="0" cy="0"/>
        </a:xfrm>
      </p:grpSpPr>
      <p:sp>
        <p:nvSpPr>
          <p:cNvPr id="37" name="Rectangle 2"/>
          <p:cNvSpPr>
            <a:spLocks noGrp="true" noChangeShapeType="true"/>
          </p:cNvSpPr>
          <p:nvPr>
            <p:ph type="title"/>
          </p:nvPr>
        </p:nvSpPr>
        <p:spPr>
          <a:xfrm>
            <a:off x="457200" y="457200"/>
            <a:ext cx="8077200" cy="914400"/>
          </a:xfrm>
          <a:prstGeom prst="rect">
            <a:avLst/>
          </a:prstGeom>
          <a:noFill/>
        </p:spPr>
        <p:txBody>
          <a:bodyPr lIns="91440" tIns="45720" rIns="91440" bIns="45720" anchor="ctr" anchorCtr="false"/>
          <a:lstStyle/>
          <a:p>
            <a:pPr lvl="0"/>
            <a:r>
              <a:rPr lang="en-US">
                <a:ea typeface="SimSun" pitchFamily="2" charset="-122"/>
              </a:rPr>
              <a:t>Buffered I/O: Motivation</a:t>
            </a:r>
            <a:endParaRPr/>
          </a:p>
        </p:txBody>
      </p:sp>
      <p:sp>
        <p:nvSpPr>
          <p:cNvPr id="38" name="Rectangle 3"/>
          <p:cNvSpPr>
            <a:spLocks noGrp="true" noChangeShapeType="true"/>
          </p:cNvSpPr>
          <p:nvPr>
            <p:ph type="obj"/>
          </p:nvPr>
        </p:nvSpPr>
        <p:spPr>
          <a:xfrm>
            <a:off x="363537" y="1600200"/>
            <a:ext cx="8307387" cy="2743200"/>
          </a:xfrm>
          <a:prstGeom prst="rect">
            <a:avLst/>
          </a:prstGeom>
        </p:spPr>
        <p:txBody>
          <a:bodyPr lIns="91440" tIns="45720" rIns="91440" bIns="45720" anchor="t"/>
          <a:lstStyle>
            <a:lvl1pPr marL="342900" indent="0" algn="l" defTabSz="914400" rtl="false" fontAlgn="base">
              <a:lnSpc>
                <a:spcPct val="100000"/>
              </a:lnSpc>
              <a:spcBef>
                <a:spcPct val="20000"/>
              </a:spcBef>
              <a:spcAft>
                <a:spcPts val="0"/>
              </a:spcAft>
              <a:buChar char="•"/>
              <a:defRPr sz="2800">
                <a:solidFill>
                  <a:schemeClr val="dk1"/>
                </a:solidFill>
                <a:latin typeface="Comic Sans MS"/>
              </a:defRPr>
            </a:lvl1pPr>
            <a:lvl2pPr marL="742950" indent="457200" algn="l" defTabSz="914400" rtl="false" fontAlgn="base">
              <a:lnSpc>
                <a:spcPct val="100000"/>
              </a:lnSpc>
              <a:spcBef>
                <a:spcPct val="20000"/>
              </a:spcBef>
              <a:spcAft>
                <a:spcPts val="0"/>
              </a:spcAft>
              <a:buChar char="–"/>
              <a:defRPr sz="2400">
                <a:solidFill>
                  <a:schemeClr val="dk1"/>
                </a:solidFill>
                <a:latin typeface="Comic Sans MS"/>
              </a:defRPr>
            </a:lvl2pPr>
            <a:lvl3pPr marL="1143000" indent="914400" algn="l" defTabSz="914400" rtl="false" fontAlgn="base">
              <a:lnSpc>
                <a:spcPct val="100000"/>
              </a:lnSpc>
              <a:spcBef>
                <a:spcPct val="20000"/>
              </a:spcBef>
              <a:spcAft>
                <a:spcPts val="0"/>
              </a:spcAft>
              <a:buChar char="•"/>
              <a:defRPr sz="2000">
                <a:solidFill>
                  <a:schemeClr val="dk1"/>
                </a:solidFill>
                <a:latin typeface="Comic Sans MS"/>
              </a:defRPr>
            </a:lvl3pPr>
            <a:lvl4pPr marL="1600200" indent="1371600" algn="l" defTabSz="914400" rtl="false" fontAlgn="base">
              <a:lnSpc>
                <a:spcPct val="100000"/>
              </a:lnSpc>
              <a:spcBef>
                <a:spcPct val="20000"/>
              </a:spcBef>
              <a:spcAft>
                <a:spcPts val="0"/>
              </a:spcAft>
              <a:buChar char="–"/>
              <a:defRPr sz="2000">
                <a:solidFill>
                  <a:schemeClr val="dk1"/>
                </a:solidFill>
                <a:latin typeface="Comic Sans MS"/>
              </a:defRPr>
            </a:lvl4pPr>
            <a:lvl5pPr marL="2057400" indent="1828800" algn="l" defTabSz="914400" rtl="false" fontAlgn="base">
              <a:lnSpc>
                <a:spcPct val="100000"/>
              </a:lnSpc>
              <a:spcBef>
                <a:spcPct val="20000"/>
              </a:spcBef>
              <a:spcAft>
                <a:spcPts val="0"/>
              </a:spcAft>
              <a:buChar char="»"/>
              <a:defRPr sz="2000">
                <a:solidFill>
                  <a:schemeClr val="dk1"/>
                </a:solidFill>
                <a:latin typeface="Comic Sans MS"/>
              </a:defRPr>
            </a:lvl5pPr>
          </a:lstStyle>
          <a:p>
            <a:pPr marL="342900" lvl="0" indent="-342900">
              <a:spcBef>
                <a:spcPct val="20000"/>
              </a:spcBef>
              <a:buSzPct val="100000"/>
              <a:buChar char="•"/>
            </a:pPr>
            <a:r>
              <a:rPr lang="en-US">
                <a:ea typeface="SimSun" pitchFamily="2" charset="-122"/>
              </a:rPr>
              <a:t>Solution: Buffered read</a:t>
            </a:r>
            <a:endParaRPr/>
          </a:p>
          <a:p>
            <a:pPr marL="742950" lvl="1" indent="-285750">
              <a:spcBef>
                <a:spcPct val="20000"/>
              </a:spcBef>
              <a:buSzPct val="100000"/>
              <a:buChar char="–"/>
            </a:pPr>
            <a:r>
              <a:rPr lang="en-US">
                <a:ea typeface="SimSun" pitchFamily="2" charset="-122"/>
              </a:rPr>
              <a:t>Use Unix </a:t>
            </a:r>
            <a:r>
              <a:rPr lang="en-US" b="true" i="false" u="none">
                <a:latin typeface="Courier New" pitchFamily="49"/>
                <a:ea typeface="SimSun" pitchFamily="2" charset="-122"/>
              </a:rPr>
              <a:t>read</a:t>
            </a:r>
            <a:r>
              <a:rPr lang="en-US">
                <a:latin typeface="Courier New" pitchFamily="49"/>
                <a:ea typeface="SimSun" pitchFamily="2" charset="-122"/>
              </a:rPr>
              <a:t> </a:t>
            </a:r>
            <a:r>
              <a:rPr lang="en-US">
                <a:ea typeface="SimSun" pitchFamily="2" charset="-122"/>
              </a:rPr>
              <a:t>to grab block of bytes</a:t>
            </a:r>
            <a:endParaRPr/>
          </a:p>
          <a:p>
            <a:pPr marL="742950" lvl="1" indent="-285750">
              <a:spcBef>
                <a:spcPct val="20000"/>
              </a:spcBef>
              <a:buSzPct val="100000"/>
              <a:buChar char="–"/>
            </a:pPr>
            <a:r>
              <a:rPr lang="en-US">
                <a:ea typeface="SimSun" pitchFamily="2" charset="-122"/>
              </a:rPr>
              <a:t>User input functions take </a:t>
            </a:r>
            <a:r>
              <a:rPr lang="en-US">
                <a:solidFill>
                  <a:srgbClr val="FF0000"/>
                </a:solidFill>
                <a:ea typeface="SimSun" pitchFamily="2" charset="-122"/>
              </a:rPr>
              <a:t>one byte at a time </a:t>
            </a:r>
            <a:r>
              <a:rPr lang="en-US">
                <a:ea typeface="SimSun" pitchFamily="2" charset="-122"/>
              </a:rPr>
              <a:t>from buffer</a:t>
            </a:r>
            <a:endParaRPr/>
          </a:p>
          <a:p>
            <a:pPr marL="1143000" lvl="2" indent="-228600">
              <a:spcBef>
                <a:spcPct val="20000"/>
              </a:spcBef>
              <a:buSzPct val="100000"/>
              <a:buChar char="•"/>
            </a:pPr>
            <a:r>
              <a:rPr lang="en-US">
                <a:ea typeface="SimSun" pitchFamily="2" charset="-122"/>
              </a:rPr>
              <a:t>Refill buffer when empty</a:t>
            </a:r>
            <a:endParaRPr/>
          </a:p>
        </p:txBody>
      </p:sp>
      <p:sp>
        <p:nvSpPr>
          <p:cNvPr id="39" name="Rectangle 3"/>
          <p:cNvSpPr>
            <a:spLocks noGrp="true" noChangeShapeType="true"/>
          </p:cNvSpPr>
          <p:nvPr/>
        </p:nvSpPr>
        <p:spPr>
          <a:xfrm>
            <a:off x="4206875" y="4191000"/>
            <a:ext cx="2362200" cy="441325"/>
          </a:xfrm>
          <a:prstGeom prst="rect">
            <a:avLst/>
          </a:prstGeom>
          <a:solidFill>
            <a:srgbClr val="F1C7C7"/>
          </a:solidFill>
          <a:ln w="19050">
            <a:solidFill>
              <a:schemeClr val="dk1"/>
            </a:solidFill>
            <a:miter/>
            <a:headEnd/>
            <a:tailEnd/>
          </a:ln>
        </p:spPr>
        <p:txBody>
          <a:bodyPr wrap="none" anchor="ctr" anchorCtr="false"/>
          <a:lstStyle/>
          <a:p>
            <a:pPr lvl="0">
              <a:lnSpc>
                <a:spcPct val="90000"/>
              </a:lnSpc>
              <a:spcBef>
                <a:spcPct val="20000"/>
              </a:spcBef>
            </a:pPr>
            <a:r>
              <a:rPr lang="en-US" sz="2000">
                <a:latin typeface="Calibri" pitchFamily="34"/>
              </a:rPr>
              <a:t>unread</a:t>
            </a:r>
            <a:endParaRPr/>
          </a:p>
        </p:txBody>
      </p:sp>
      <p:sp>
        <p:nvSpPr>
          <p:cNvPr id="40" name="Rectangle 4"/>
          <p:cNvSpPr>
            <a:spLocks noGrp="true" noChangeShapeType="true"/>
          </p:cNvSpPr>
          <p:nvPr/>
        </p:nvSpPr>
        <p:spPr>
          <a:xfrm>
            <a:off x="1844675" y="4191000"/>
            <a:ext cx="2362200" cy="441325"/>
          </a:xfrm>
          <a:prstGeom prst="rect">
            <a:avLst/>
          </a:prstGeom>
          <a:solidFill>
            <a:srgbClr val="D5F1CF"/>
          </a:solidFill>
          <a:ln w="19050">
            <a:solidFill>
              <a:schemeClr val="dk1"/>
            </a:solidFill>
            <a:miter/>
            <a:headEnd/>
            <a:tailEnd/>
          </a:ln>
        </p:spPr>
        <p:txBody>
          <a:bodyPr wrap="none" anchor="ctr" anchorCtr="false"/>
          <a:lstStyle/>
          <a:p>
            <a:pPr lvl="0">
              <a:lnSpc>
                <a:spcPct val="90000"/>
              </a:lnSpc>
              <a:spcBef>
                <a:spcPct val="20000"/>
              </a:spcBef>
            </a:pPr>
            <a:r>
              <a:rPr lang="en-US" sz="2000">
                <a:latin typeface="Calibri" pitchFamily="34"/>
              </a:rPr>
              <a:t>already read</a:t>
            </a:r>
            <a:endParaRPr/>
          </a:p>
        </p:txBody>
      </p:sp>
      <p:sp>
        <p:nvSpPr>
          <p:cNvPr id="41" name="Rectangle 6"/>
          <p:cNvSpPr>
            <a:spLocks noGrp="true" noChangeShapeType="true"/>
          </p:cNvSpPr>
          <p:nvPr/>
        </p:nvSpPr>
        <p:spPr>
          <a:xfrm>
            <a:off x="1844675" y="4191000"/>
            <a:ext cx="6096000" cy="441325"/>
          </a:xfrm>
          <a:prstGeom prst="rect">
            <a:avLst/>
          </a:prstGeom>
          <a:noFill/>
          <a:ln w="28575">
            <a:solidFill>
              <a:schemeClr val="dk1"/>
            </a:solidFill>
            <a:miter/>
            <a:headEnd/>
            <a:tailEnd/>
          </a:ln>
        </p:spPr>
        <p:txBody>
          <a:bodyPr wrap="none" anchor="ctr" anchorCtr="false"/>
          <a:lstStyle/>
          <a:p>
            <a:pPr/>
            <a:endParaRPr sz="1400" dirty="false"/>
          </a:p>
        </p:txBody>
      </p:sp>
      <p:sp>
        <p:nvSpPr>
          <p:cNvPr id="42" name="Text Box 8"/>
          <p:cNvSpPr txBox="true">
            <a:spLocks noGrp="true" noChangeShapeType="true"/>
          </p:cNvSpPr>
          <p:nvPr/>
        </p:nvSpPr>
        <p:spPr>
          <a:xfrm>
            <a:off x="990600" y="4214812"/>
            <a:ext cx="842962" cy="400050"/>
          </a:xfrm>
          <a:prstGeom prst="rect">
            <a:avLst/>
          </a:prstGeom>
          <a:noFill/>
        </p:spPr>
        <p:txBody>
          <a:bodyPr wrap="none" anchor="t">
            <a:spAutoFit/>
          </a:bodyPr>
          <a:lstStyle/>
          <a:p>
            <a:pPr lvl="0">
              <a:lnSpc>
                <a:spcPct val="90000"/>
              </a:lnSpc>
              <a:spcBef>
                <a:spcPct val="20000"/>
              </a:spcBef>
              <a:buNone/>
            </a:pPr>
            <a:r>
              <a:rPr lang="en-US" sz="2000" b="false" i="true" u="none">
                <a:solidFill>
                  <a:srgbClr val="808080"/>
                </a:solidFill>
                <a:latin typeface="Calibri" pitchFamily="34"/>
              </a:rPr>
              <a:t>Buffer</a:t>
            </a:r>
            <a:endParaRPr/>
          </a:p>
        </p:txBody>
      </p:sp>
    </p:spTree>
  </p:cSld>
  <p:clrMapOvr>
    <a:masterClrMapping/>
  </p:clrMapOvr>
  <p:transition/>
</p:sld>
</file>

<file path=ppt/slides/slide108.xml><?xml version="1.0" encoding="utf-8"?>
<p:sld xmlns:a="http://schemas.openxmlformats.org/drawingml/2006/main" xmlns:p="http://schemas.openxmlformats.org/presentationml/2006/main">
  <p:cSld>
    <p:spTree>
      <p:nvGrpSpPr>
        <p:cNvPr id="43" name=""/>
        <p:cNvGrpSpPr/>
        <p:nvPr/>
      </p:nvGrpSpPr>
      <p:grpSpPr>
        <a:xfrm>
          <a:off x="0" y="0"/>
          <a:ext cx="0" cy="0"/>
          <a:chOff x="0" y="0"/>
          <a:chExt cx="0" cy="0"/>
        </a:xfrm>
      </p:grpSpPr>
      <p:sp>
        <p:nvSpPr>
          <p:cNvPr id="44" name="Rectangle 2"/>
          <p:cNvSpPr>
            <a:spLocks noGrp="true" noChangeShapeType="true"/>
          </p:cNvSpPr>
          <p:nvPr/>
        </p:nvSpPr>
        <p:spPr>
          <a:xfrm>
            <a:off x="4613275" y="3725862"/>
            <a:ext cx="2362200" cy="441325"/>
          </a:xfrm>
          <a:prstGeom prst="rect">
            <a:avLst/>
          </a:prstGeom>
          <a:solidFill>
            <a:srgbClr val="F1C7C7"/>
          </a:solidFill>
          <a:ln w="19050">
            <a:solidFill>
              <a:schemeClr val="dk1"/>
            </a:solidFill>
            <a:miter/>
            <a:headEnd/>
            <a:tailEnd/>
          </a:ln>
        </p:spPr>
        <p:txBody>
          <a:bodyPr wrap="none" anchor="ctr" anchorCtr="false"/>
          <a:lstStyle/>
          <a:p>
            <a:pPr lvl="0">
              <a:lnSpc>
                <a:spcPct val="90000"/>
              </a:lnSpc>
              <a:spcBef>
                <a:spcPct val="20000"/>
              </a:spcBef>
            </a:pPr>
            <a:r>
              <a:rPr lang="en-US" sz="2000">
                <a:latin typeface="Calibri" pitchFamily="34"/>
              </a:rPr>
              <a:t>unread</a:t>
            </a:r>
            <a:endParaRPr/>
          </a:p>
        </p:txBody>
      </p:sp>
      <p:sp>
        <p:nvSpPr>
          <p:cNvPr id="45" name="Rectangle 3"/>
          <p:cNvSpPr>
            <a:spLocks noGrp="true" noChangeShapeType="true"/>
          </p:cNvSpPr>
          <p:nvPr>
            <p:ph type="title"/>
          </p:nvPr>
        </p:nvSpPr>
        <p:spPr>
          <a:xfrm>
            <a:off x="457200" y="457200"/>
            <a:ext cx="8077200" cy="914400"/>
          </a:xfrm>
          <a:prstGeom prst="rect">
            <a:avLst/>
          </a:prstGeom>
          <a:noFill/>
        </p:spPr>
        <p:txBody>
          <a:bodyPr lIns="91440" tIns="45720" rIns="91440" bIns="45720" anchor="ctr" anchorCtr="false"/>
          <a:lstStyle/>
          <a:p>
            <a:pPr lvl="0"/>
            <a:r>
              <a:rPr lang="en-US">
                <a:ea typeface="SimSun" pitchFamily="2" charset="-122"/>
              </a:rPr>
              <a:t>Buffered I/O: Implementation</a:t>
            </a:r>
            <a:endParaRPr/>
          </a:p>
        </p:txBody>
      </p:sp>
      <p:sp>
        <p:nvSpPr>
          <p:cNvPr id="46" name="Rectangle 4"/>
          <p:cNvSpPr>
            <a:spLocks noGrp="true" noChangeShapeType="true"/>
          </p:cNvSpPr>
          <p:nvPr>
            <p:ph type="obj"/>
          </p:nvPr>
        </p:nvSpPr>
        <p:spPr>
          <a:xfrm>
            <a:off x="381000" y="1600200"/>
            <a:ext cx="8307387" cy="3960812"/>
          </a:xfrm>
          <a:prstGeom prst="rect">
            <a:avLst/>
          </a:prstGeom>
        </p:spPr>
        <p:txBody>
          <a:bodyPr lIns="91440" tIns="45720" rIns="91440" bIns="45720" anchor="t"/>
          <a:lstStyle>
            <a:lvl1pPr marL="342900" indent="0" algn="l" defTabSz="914400" rtl="false" fontAlgn="base">
              <a:lnSpc>
                <a:spcPct val="100000"/>
              </a:lnSpc>
              <a:spcBef>
                <a:spcPct val="20000"/>
              </a:spcBef>
              <a:spcAft>
                <a:spcPts val="0"/>
              </a:spcAft>
              <a:buChar char="•"/>
              <a:defRPr sz="2800">
                <a:solidFill>
                  <a:schemeClr val="dk1"/>
                </a:solidFill>
                <a:latin typeface="Comic Sans MS"/>
              </a:defRPr>
            </a:lvl1pPr>
            <a:lvl2pPr marL="742950" indent="457200" algn="l" defTabSz="914400" rtl="false" fontAlgn="base">
              <a:lnSpc>
                <a:spcPct val="100000"/>
              </a:lnSpc>
              <a:spcBef>
                <a:spcPct val="20000"/>
              </a:spcBef>
              <a:spcAft>
                <a:spcPts val="0"/>
              </a:spcAft>
              <a:buChar char="–"/>
              <a:defRPr sz="2400">
                <a:solidFill>
                  <a:schemeClr val="dk1"/>
                </a:solidFill>
                <a:latin typeface="Comic Sans MS"/>
              </a:defRPr>
            </a:lvl2pPr>
            <a:lvl3pPr marL="1143000" indent="914400" algn="l" defTabSz="914400" rtl="false" fontAlgn="base">
              <a:lnSpc>
                <a:spcPct val="100000"/>
              </a:lnSpc>
              <a:spcBef>
                <a:spcPct val="20000"/>
              </a:spcBef>
              <a:spcAft>
                <a:spcPts val="0"/>
              </a:spcAft>
              <a:buChar char="•"/>
              <a:defRPr sz="2000">
                <a:solidFill>
                  <a:schemeClr val="dk1"/>
                </a:solidFill>
                <a:latin typeface="Comic Sans MS"/>
              </a:defRPr>
            </a:lvl3pPr>
            <a:lvl4pPr marL="1600200" indent="1371600" algn="l" defTabSz="914400" rtl="false" fontAlgn="base">
              <a:lnSpc>
                <a:spcPct val="100000"/>
              </a:lnSpc>
              <a:spcBef>
                <a:spcPct val="20000"/>
              </a:spcBef>
              <a:spcAft>
                <a:spcPts val="0"/>
              </a:spcAft>
              <a:buChar char="–"/>
              <a:defRPr sz="2000">
                <a:solidFill>
                  <a:schemeClr val="dk1"/>
                </a:solidFill>
                <a:latin typeface="Comic Sans MS"/>
              </a:defRPr>
            </a:lvl4pPr>
            <a:lvl5pPr marL="2057400" indent="1828800" algn="l" defTabSz="914400" rtl="false" fontAlgn="base">
              <a:lnSpc>
                <a:spcPct val="100000"/>
              </a:lnSpc>
              <a:spcBef>
                <a:spcPct val="20000"/>
              </a:spcBef>
              <a:spcAft>
                <a:spcPts val="0"/>
              </a:spcAft>
              <a:buChar char="»"/>
              <a:defRPr sz="2000">
                <a:solidFill>
                  <a:schemeClr val="dk1"/>
                </a:solidFill>
                <a:latin typeface="Comic Sans MS"/>
              </a:defRPr>
            </a:lvl5pPr>
          </a:lstStyle>
          <a:p>
            <a:pPr marL="342900" lvl="0" indent="-342900">
              <a:spcBef>
                <a:spcPct val="20000"/>
              </a:spcBef>
              <a:buSzPct val="100000"/>
              <a:buChar char="•"/>
            </a:pPr>
            <a:r>
              <a:rPr lang="en-US">
                <a:ea typeface="SimSun" pitchFamily="2" charset="-122"/>
              </a:rPr>
              <a:t>For reading from file</a:t>
            </a:r>
            <a:endParaRPr/>
          </a:p>
          <a:p>
            <a:pPr marL="342900" lvl="0" indent="-342900">
              <a:spcBef>
                <a:spcPct val="20000"/>
              </a:spcBef>
              <a:buSzPct val="100000"/>
              <a:buChar char="•"/>
            </a:pPr>
            <a:r>
              <a:rPr lang="en-US">
                <a:ea typeface="SimSun" pitchFamily="2" charset="-122"/>
              </a:rPr>
              <a:t>File has associated buffer to hold bytes that have been read from file but not yet read by user code</a:t>
            </a:r>
            <a:endParaRPr/>
          </a:p>
          <a:p>
            <a:pPr marL="742950" lvl="1" indent="-285750">
              <a:spcBef>
                <a:spcPct val="20000"/>
              </a:spcBef>
              <a:buSzPct val="100000"/>
              <a:buChar char="–"/>
            </a:pPr>
            <a:endParaRPr/>
          </a:p>
          <a:p>
            <a:pPr marL="742950" lvl="1" indent="-285750">
              <a:spcBef>
                <a:spcPct val="20000"/>
              </a:spcBef>
              <a:buSzPct val="100000"/>
              <a:buChar char="–"/>
            </a:pPr>
            <a:endParaRPr/>
          </a:p>
          <a:p>
            <a:pPr marL="742950" lvl="1" indent="-285750">
              <a:spcBef>
                <a:spcPct val="20000"/>
              </a:spcBef>
              <a:buSzPct val="100000"/>
              <a:buChar char="–"/>
            </a:pPr>
            <a:endParaRPr/>
          </a:p>
          <a:p>
            <a:pPr marL="742950" lvl="1" indent="-285750">
              <a:spcBef>
                <a:spcPct val="20000"/>
              </a:spcBef>
              <a:buSzPct val="100000"/>
              <a:buChar char="–"/>
            </a:pPr>
            <a:endParaRPr/>
          </a:p>
        </p:txBody>
      </p:sp>
      <p:sp>
        <p:nvSpPr>
          <p:cNvPr id="47" name="Rectangle 5"/>
          <p:cNvSpPr>
            <a:spLocks noGrp="true" noChangeShapeType="true"/>
          </p:cNvSpPr>
          <p:nvPr/>
        </p:nvSpPr>
        <p:spPr>
          <a:xfrm>
            <a:off x="2251075" y="3725862"/>
            <a:ext cx="2362200" cy="441325"/>
          </a:xfrm>
          <a:prstGeom prst="rect">
            <a:avLst/>
          </a:prstGeom>
          <a:solidFill>
            <a:srgbClr val="D5F1CF"/>
          </a:solidFill>
          <a:ln w="19050">
            <a:solidFill>
              <a:schemeClr val="dk1"/>
            </a:solidFill>
            <a:miter/>
            <a:headEnd/>
            <a:tailEnd/>
          </a:ln>
        </p:spPr>
        <p:txBody>
          <a:bodyPr wrap="none" anchor="ctr" anchorCtr="false"/>
          <a:lstStyle/>
          <a:p>
            <a:pPr lvl="0">
              <a:lnSpc>
                <a:spcPct val="90000"/>
              </a:lnSpc>
              <a:spcBef>
                <a:spcPct val="20000"/>
              </a:spcBef>
            </a:pPr>
            <a:r>
              <a:rPr lang="en-US" sz="2000">
                <a:latin typeface="Calibri" pitchFamily="34"/>
              </a:rPr>
              <a:t>already read</a:t>
            </a:r>
            <a:endParaRPr/>
          </a:p>
        </p:txBody>
      </p:sp>
      <p:sp>
        <p:nvSpPr>
          <p:cNvPr id="48" name="Rectangle 6"/>
          <p:cNvSpPr>
            <a:spLocks noGrp="true" noChangeShapeType="true"/>
          </p:cNvSpPr>
          <p:nvPr/>
        </p:nvSpPr>
        <p:spPr>
          <a:xfrm>
            <a:off x="2251075" y="3725862"/>
            <a:ext cx="6096000" cy="441325"/>
          </a:xfrm>
          <a:prstGeom prst="rect">
            <a:avLst/>
          </a:prstGeom>
          <a:noFill/>
          <a:ln w="28575">
            <a:solidFill>
              <a:schemeClr val="dk1"/>
            </a:solidFill>
            <a:miter/>
            <a:headEnd/>
            <a:tailEnd/>
          </a:ln>
        </p:spPr>
        <p:txBody>
          <a:bodyPr wrap="none" anchor="ctr" anchorCtr="false"/>
          <a:lstStyle/>
          <a:p>
            <a:pPr/>
            <a:endParaRPr sz="1400" dirty="false"/>
          </a:p>
        </p:txBody>
      </p:sp>
      <p:sp>
        <p:nvSpPr>
          <p:cNvPr id="49" name="Text Box 7"/>
          <p:cNvSpPr txBox="true">
            <a:spLocks noGrp="true" noChangeShapeType="true"/>
          </p:cNvSpPr>
          <p:nvPr/>
        </p:nvSpPr>
        <p:spPr>
          <a:xfrm>
            <a:off x="1387475" y="3741737"/>
            <a:ext cx="847725" cy="400050"/>
          </a:xfrm>
          <a:prstGeom prst="rect">
            <a:avLst/>
          </a:prstGeom>
          <a:noFill/>
        </p:spPr>
        <p:txBody>
          <a:bodyPr wrap="none" anchor="t">
            <a:spAutoFit/>
          </a:bodyPr>
          <a:lstStyle/>
          <a:p>
            <a:pPr lvl="0">
              <a:lnSpc>
                <a:spcPct val="90000"/>
              </a:lnSpc>
              <a:spcBef>
                <a:spcPct val="20000"/>
              </a:spcBef>
              <a:buNone/>
            </a:pPr>
            <a:r>
              <a:rPr lang="en-US" sz="2000" b="false" i="true" u="none">
                <a:solidFill>
                  <a:srgbClr val="808080"/>
                </a:solidFill>
                <a:latin typeface="Calibri" pitchFamily="34"/>
              </a:rPr>
              <a:t>Buffer</a:t>
            </a:r>
            <a:endParaRPr/>
          </a:p>
        </p:txBody>
      </p:sp>
      <p:sp>
        <p:nvSpPr>
          <p:cNvPr id="50" name="Arc 8"/>
          <p:cNvSpPr>
            <a:spLocks noGrp="true" noChangeShapeType="true"/>
          </p:cNvSpPr>
          <p:nvPr/>
        </p:nvSpPr>
        <p:spPr>
          <a:xfrm rot="5400000" flipH="true" flipV="true">
            <a:off x="1866900" y="4105275"/>
            <a:ext cx="304800" cy="460375"/>
          </a:xfrm>
          <a:custGeom>
            <a:avLst/>
            <a:gdLst>
              <a:gd name="gd0" fmla="val 65536"/>
              <a:gd name="gd1" fmla="val -1"/>
              <a:gd name="gd2" fmla="val 0"/>
              <a:gd name="gd3" fmla="val 21600"/>
              <a:gd name="gd4" fmla="val 21600"/>
              <a:gd name="gd5" fmla="val -1"/>
              <a:gd name="gd6" fmla="val 0"/>
              <a:gd name="gd7" fmla="val 21600"/>
              <a:gd name="gd8" fmla="val 21600"/>
              <a:gd name="gd9" fmla="val 0"/>
              <a:gd name="gd10" fmla="val 21600"/>
              <a:gd name="gd11" fmla="val -1"/>
              <a:gd name="gd12" fmla="val 0"/>
              <a:gd name="gd13" fmla="*/ w 0 21600"/>
              <a:gd name="gd14" fmla="*/ h 0 21600"/>
              <a:gd name="gd15" fmla="*/ w 21600 21600"/>
              <a:gd name="gd16" fmla="*/ h 21600 21600"/>
            </a:gdLst>
            <a:ahLst/>
            <a:cxnLst/>
            <a:rect l="gd13" t="gd14" r="gd15" b="gd16"/>
            <a:pathLst>
              <a:path w="21600" h="21600" fill="none">
                <a:moveTo>
                  <a:pt x="gd1" y="gd2"/>
                </a:moveTo>
                <a:cubicBezTo>
                  <a:pt x="11929" y="0"/>
                  <a:pt x="21600" y="9670"/>
                  <a:pt x="21600" y="21600"/>
                </a:cubicBezTo>
              </a:path>
              <a:path w="21600" h="21600" stroke="false">
                <a:moveTo>
                  <a:pt x="gd5" y="gd6"/>
                </a:moveTo>
                <a:cubicBezTo>
                  <a:pt x="11929" y="0"/>
                  <a:pt x="21600" y="9670"/>
                  <a:pt x="21600" y="21600"/>
                </a:cubicBezTo>
                <a:lnTo>
                  <a:pt x="gd9" y="gd10"/>
                </a:lnTo>
                <a:lnTo>
                  <a:pt x="gd11" y="gd12"/>
                </a:lnTo>
                <a:close/>
              </a:path>
              <a:path w="21600" h="21600"/>
            </a:pathLst>
          </a:custGeom>
          <a:noFill/>
          <a:ln w="38100">
            <a:solidFill>
              <a:schemeClr val="dk1"/>
            </a:solidFill>
            <a:round/>
            <a:headEnd type="triangle" w="med" len="med"/>
            <a:tailEnd/>
          </a:ln>
        </p:spPr>
        <p:txBody>
          <a:bodyPr lIns="91440" tIns="45720" rIns="91440" bIns="45720" anchor="t"/>
          <a:lstStyle/>
          <a:p>
            <a:pPr/>
            <a:endParaRPr sz="1400" dirty="false"/>
          </a:p>
        </p:txBody>
      </p:sp>
      <p:sp>
        <p:nvSpPr>
          <p:cNvPr id="51" name="Arc 9"/>
          <p:cNvSpPr>
            <a:spLocks noGrp="true" noChangeShapeType="true"/>
          </p:cNvSpPr>
          <p:nvPr/>
        </p:nvSpPr>
        <p:spPr>
          <a:xfrm rot="5400000" flipH="true" flipV="true">
            <a:off x="4152900" y="4181475"/>
            <a:ext cx="457200" cy="460375"/>
          </a:xfrm>
          <a:custGeom>
            <a:avLst/>
            <a:gdLst>
              <a:gd name="gd0" fmla="val 65536"/>
              <a:gd name="gd1" fmla="val -1"/>
              <a:gd name="gd2" fmla="val 0"/>
              <a:gd name="gd3" fmla="val 21600"/>
              <a:gd name="gd4" fmla="val 21600"/>
              <a:gd name="gd5" fmla="val -1"/>
              <a:gd name="gd6" fmla="val 0"/>
              <a:gd name="gd7" fmla="val 21600"/>
              <a:gd name="gd8" fmla="val 21600"/>
              <a:gd name="gd9" fmla="val 0"/>
              <a:gd name="gd10" fmla="val 21600"/>
              <a:gd name="gd11" fmla="val -1"/>
              <a:gd name="gd12" fmla="val 0"/>
              <a:gd name="gd13" fmla="*/ w 0 21600"/>
              <a:gd name="gd14" fmla="*/ h 0 21600"/>
              <a:gd name="gd15" fmla="*/ w 21600 21600"/>
              <a:gd name="gd16" fmla="*/ h 21600 21600"/>
            </a:gdLst>
            <a:ahLst/>
            <a:cxnLst/>
            <a:rect l="gd13" t="gd14" r="gd15" b="gd16"/>
            <a:pathLst>
              <a:path w="21600" h="21600" fill="none">
                <a:moveTo>
                  <a:pt x="gd1" y="gd2"/>
                </a:moveTo>
                <a:cubicBezTo>
                  <a:pt x="11929" y="0"/>
                  <a:pt x="21600" y="9670"/>
                  <a:pt x="21600" y="21600"/>
                </a:cubicBezTo>
              </a:path>
              <a:path w="21600" h="21600" stroke="false">
                <a:moveTo>
                  <a:pt x="gd5" y="gd6"/>
                </a:moveTo>
                <a:cubicBezTo>
                  <a:pt x="11929" y="0"/>
                  <a:pt x="21600" y="9670"/>
                  <a:pt x="21600" y="21600"/>
                </a:cubicBezTo>
                <a:lnTo>
                  <a:pt x="gd9" y="gd10"/>
                </a:lnTo>
                <a:lnTo>
                  <a:pt x="gd11" y="gd12"/>
                </a:lnTo>
                <a:close/>
              </a:path>
              <a:path w="21600" h="21600"/>
            </a:pathLst>
          </a:custGeom>
          <a:noFill/>
          <a:ln w="38100">
            <a:solidFill>
              <a:schemeClr val="dk1"/>
            </a:solidFill>
            <a:round/>
            <a:headEnd type="triangle" w="med" len="med"/>
            <a:tailEnd/>
          </a:ln>
        </p:spPr>
        <p:txBody>
          <a:bodyPr lIns="91440" tIns="45720" rIns="91440" bIns="45720" anchor="t"/>
          <a:lstStyle/>
          <a:p>
            <a:pPr/>
            <a:endParaRPr sz="1400" dirty="false"/>
          </a:p>
        </p:txBody>
      </p:sp>
      <p:sp>
        <p:nvSpPr>
          <p:cNvPr id="52" name="Rectangle 10"/>
          <p:cNvSpPr>
            <a:spLocks noGrp="true" noChangeShapeType="true"/>
          </p:cNvSpPr>
          <p:nvPr/>
        </p:nvSpPr>
        <p:spPr>
          <a:xfrm>
            <a:off x="609600" y="4335462"/>
            <a:ext cx="1039812" cy="312737"/>
          </a:xfrm>
          <a:prstGeom prst="rect">
            <a:avLst/>
          </a:prstGeom>
          <a:noFill/>
        </p:spPr>
        <p:txBody>
          <a:bodyPr lIns="91440" tIns="45720" rIns="91440" bIns="45720" anchor="t">
            <a:spAutoFit/>
          </a:bodyPr>
          <a:lstStyle/>
          <a:p>
            <a:pPr lvl="0">
              <a:lnSpc>
                <a:spcPct val="90000"/>
              </a:lnSpc>
              <a:spcBef>
                <a:spcPct val="20000"/>
              </a:spcBef>
            </a:pPr>
            <a:r>
              <a:rPr lang="en-US">
                <a:latin typeface="Courier New" pitchFamily="49"/>
              </a:rPr>
              <a:t>rio_buf</a:t>
            </a:r>
            <a:endParaRPr/>
          </a:p>
        </p:txBody>
      </p:sp>
      <p:sp>
        <p:nvSpPr>
          <p:cNvPr id="53" name="Rectangle 11"/>
          <p:cNvSpPr>
            <a:spLocks noGrp="true" noChangeShapeType="true"/>
          </p:cNvSpPr>
          <p:nvPr/>
        </p:nvSpPr>
        <p:spPr>
          <a:xfrm>
            <a:off x="2590800" y="4487862"/>
            <a:ext cx="1600200" cy="312737"/>
          </a:xfrm>
          <a:prstGeom prst="rect">
            <a:avLst/>
          </a:prstGeom>
          <a:noFill/>
        </p:spPr>
        <p:txBody>
          <a:bodyPr lIns="91440" tIns="45720" rIns="91440" bIns="45720" anchor="t">
            <a:spAutoFit/>
          </a:bodyPr>
          <a:lstStyle/>
          <a:p>
            <a:pPr lvl="0">
              <a:lnSpc>
                <a:spcPct val="90000"/>
              </a:lnSpc>
              <a:spcBef>
                <a:spcPct val="20000"/>
              </a:spcBef>
            </a:pPr>
            <a:r>
              <a:rPr lang="en-US">
                <a:latin typeface="Courier New" pitchFamily="49"/>
              </a:rPr>
              <a:t>rio_bufptr</a:t>
            </a:r>
            <a:endParaRPr/>
          </a:p>
        </p:txBody>
      </p:sp>
      <p:sp>
        <p:nvSpPr>
          <p:cNvPr id="54" name="Line 12"/>
          <p:cNvSpPr>
            <a:spLocks noGrp="true" noChangeShapeType="true"/>
          </p:cNvSpPr>
          <p:nvPr/>
        </p:nvSpPr>
        <p:spPr>
          <a:xfrm flipV="true">
            <a:off x="4613275" y="3344862"/>
            <a:ext cx="0" cy="304800"/>
          </a:xfrm>
          <a:prstGeom prst="line">
            <a:avLst/>
          </a:prstGeom>
          <a:noFill/>
          <a:ln w="19050">
            <a:solidFill>
              <a:schemeClr val="dk1"/>
            </a:solidFill>
            <a:round/>
            <a:headEnd/>
            <a:tailEnd/>
          </a:ln>
        </p:spPr>
        <p:txBody>
          <a:bodyPr lIns="91440" tIns="45720" rIns="91440" bIns="45720"/>
          <a:lstStyle/>
          <a:p>
            <a:pPr/>
            <a:endParaRPr sz="1400" dirty="false"/>
          </a:p>
        </p:txBody>
      </p:sp>
      <p:sp>
        <p:nvSpPr>
          <p:cNvPr id="55" name="Line 13"/>
          <p:cNvSpPr>
            <a:spLocks noGrp="true" noChangeShapeType="true"/>
          </p:cNvSpPr>
          <p:nvPr/>
        </p:nvSpPr>
        <p:spPr>
          <a:xfrm flipV="true">
            <a:off x="6975475" y="3344862"/>
            <a:ext cx="0" cy="304800"/>
          </a:xfrm>
          <a:prstGeom prst="line">
            <a:avLst/>
          </a:prstGeom>
          <a:noFill/>
          <a:ln w="19050">
            <a:solidFill>
              <a:schemeClr val="dk1"/>
            </a:solidFill>
            <a:round/>
            <a:headEnd/>
            <a:tailEnd/>
          </a:ln>
        </p:spPr>
        <p:txBody>
          <a:bodyPr lIns="91440" tIns="45720" rIns="91440" bIns="45720"/>
          <a:lstStyle/>
          <a:p>
            <a:pPr/>
            <a:endParaRPr sz="1400" dirty="false"/>
          </a:p>
        </p:txBody>
      </p:sp>
      <p:sp>
        <p:nvSpPr>
          <p:cNvPr id="56" name="Line 14"/>
          <p:cNvSpPr>
            <a:spLocks noGrp="true" noChangeShapeType="true"/>
          </p:cNvSpPr>
          <p:nvPr/>
        </p:nvSpPr>
        <p:spPr>
          <a:xfrm>
            <a:off x="4613275" y="3497262"/>
            <a:ext cx="2362200" cy="0"/>
          </a:xfrm>
          <a:prstGeom prst="line">
            <a:avLst/>
          </a:prstGeom>
          <a:noFill/>
          <a:ln w="28575">
            <a:solidFill>
              <a:schemeClr val="dk1"/>
            </a:solidFill>
            <a:round/>
            <a:headEnd type="triangle" w="med" len="med"/>
            <a:tailEnd type="triangle" w="med" len="med"/>
          </a:ln>
        </p:spPr>
        <p:txBody>
          <a:bodyPr lIns="91440" tIns="45720" rIns="91440" bIns="45720"/>
          <a:lstStyle/>
          <a:p>
            <a:pPr/>
            <a:endParaRPr sz="1400" dirty="false"/>
          </a:p>
        </p:txBody>
      </p:sp>
      <p:sp>
        <p:nvSpPr>
          <p:cNvPr id="57" name="Rectangle 15"/>
          <p:cNvSpPr>
            <a:spLocks noGrp="true" noChangeShapeType="true"/>
          </p:cNvSpPr>
          <p:nvPr/>
        </p:nvSpPr>
        <p:spPr>
          <a:xfrm>
            <a:off x="5146675" y="3344862"/>
            <a:ext cx="1219200" cy="312737"/>
          </a:xfrm>
          <a:prstGeom prst="rect">
            <a:avLst/>
          </a:prstGeom>
          <a:solidFill>
            <a:schemeClr val="lt1"/>
          </a:solidFill>
        </p:spPr>
        <p:txBody>
          <a:bodyPr lIns="91440" tIns="45720" rIns="91440" bIns="45720" anchor="t">
            <a:spAutoFit/>
          </a:bodyPr>
          <a:lstStyle/>
          <a:p>
            <a:pPr lvl="0">
              <a:lnSpc>
                <a:spcPct val="90000"/>
              </a:lnSpc>
              <a:spcBef>
                <a:spcPct val="20000"/>
              </a:spcBef>
            </a:pPr>
            <a:r>
              <a:rPr lang="en-US">
                <a:latin typeface="Courier New" pitchFamily="49"/>
              </a:rPr>
              <a:t>rio_cnt</a:t>
            </a:r>
            <a:endParaRPr/>
          </a:p>
        </p:txBody>
      </p:sp>
      <p:sp>
        <p:nvSpPr>
          <p:cNvPr id="58" name="Text Box 6"/>
          <p:cNvSpPr txBox="true">
            <a:spLocks noGrp="true" noChangeShapeType="true"/>
          </p:cNvSpPr>
          <p:nvPr/>
        </p:nvSpPr>
        <p:spPr>
          <a:xfrm>
            <a:off x="452437" y="5037137"/>
            <a:ext cx="8539162" cy="1668462"/>
          </a:xfrm>
          <a:prstGeom prst="rect">
            <a:avLst/>
          </a:prstGeom>
          <a:solidFill>
            <a:srgbClr val="F6F5BD"/>
          </a:solidFill>
          <a:ln w="12700">
            <a:solidFill>
              <a:schemeClr val="dk2"/>
            </a:solidFill>
            <a:miter/>
            <a:headEnd/>
            <a:tailEnd/>
          </a:ln>
        </p:spPr>
        <p:txBody>
          <a:bodyPr lIns="45720" tIns="45720" rIns="45720" bIns="45720" anchor="t">
            <a:spAutoFit/>
          </a:bodyPr>
          <a:lstStyle/>
          <a:p>
            <a:pPr lvl="0">
              <a:lnSpc>
                <a:spcPct val="90000"/>
              </a:lnSpc>
              <a:spcBef>
                <a:spcPct val="20000"/>
              </a:spcBef>
            </a:pPr>
            <a:r>
              <a:rPr lang="en-US">
                <a:latin typeface="Courier New" pitchFamily="49"/>
              </a:rPr>
              <a:t>typedef struct {</a:t>
            </a:r>
            <a:endParaRPr/>
          </a:p>
          <a:p>
            <a:pPr lvl="0">
              <a:lnSpc>
                <a:spcPct val="90000"/>
              </a:lnSpc>
              <a:spcBef>
                <a:spcPct val="20000"/>
              </a:spcBef>
            </a:pPr>
            <a:r>
              <a:rPr lang="en-US">
                <a:latin typeface="Courier New" pitchFamily="49"/>
              </a:rPr>
              <a:t>    int rio_fd;                </a:t>
            </a:r>
            <a:r>
              <a:rPr lang="en-US">
                <a:solidFill>
                  <a:srgbClr val="00B050"/>
                </a:solidFill>
                <a:latin typeface="Courier New" pitchFamily="49"/>
              </a:rPr>
              <a:t>/* descriptor for this internal buf */</a:t>
            </a:r>
            <a:endParaRPr/>
          </a:p>
          <a:p>
            <a:pPr lvl="0">
              <a:lnSpc>
                <a:spcPct val="90000"/>
              </a:lnSpc>
              <a:spcBef>
                <a:spcPct val="20000"/>
              </a:spcBef>
            </a:pPr>
            <a:r>
              <a:rPr lang="en-US">
                <a:latin typeface="Courier New" pitchFamily="49"/>
              </a:rPr>
              <a:t>    int rio_cnt;               </a:t>
            </a:r>
            <a:r>
              <a:rPr lang="en-US">
                <a:solidFill>
                  <a:srgbClr val="00B050"/>
                </a:solidFill>
                <a:latin typeface="Courier New" pitchFamily="49"/>
              </a:rPr>
              <a:t>/* unread bytes in internal buf */</a:t>
            </a:r>
            <a:endParaRPr/>
          </a:p>
          <a:p>
            <a:pPr lvl="0">
              <a:lnSpc>
                <a:spcPct val="90000"/>
              </a:lnSpc>
              <a:spcBef>
                <a:spcPct val="20000"/>
              </a:spcBef>
            </a:pPr>
            <a:r>
              <a:rPr lang="en-US">
                <a:latin typeface="Courier New" pitchFamily="49"/>
              </a:rPr>
              <a:t>    char *rio_bufptr;          </a:t>
            </a:r>
            <a:r>
              <a:rPr lang="en-US">
                <a:solidFill>
                  <a:srgbClr val="00B050"/>
                </a:solidFill>
                <a:latin typeface="Courier New" pitchFamily="49"/>
              </a:rPr>
              <a:t>/* next unread byte in internal buf */</a:t>
            </a:r>
            <a:endParaRPr/>
          </a:p>
          <a:p>
            <a:pPr lvl="0">
              <a:lnSpc>
                <a:spcPct val="90000"/>
              </a:lnSpc>
              <a:spcBef>
                <a:spcPct val="20000"/>
              </a:spcBef>
            </a:pPr>
            <a:r>
              <a:rPr lang="en-US">
                <a:latin typeface="Courier New" pitchFamily="49"/>
              </a:rPr>
              <a:t>    char rio_buf[RIO_BUFSIZE]; </a:t>
            </a:r>
            <a:r>
              <a:rPr lang="en-US">
                <a:solidFill>
                  <a:srgbClr val="00B050"/>
                </a:solidFill>
                <a:latin typeface="Courier New" pitchFamily="49"/>
              </a:rPr>
              <a:t>/* internal buffer */</a:t>
            </a:r>
            <a:endParaRPr/>
          </a:p>
          <a:p>
            <a:pPr lvl="0">
              <a:lnSpc>
                <a:spcPct val="90000"/>
              </a:lnSpc>
              <a:spcBef>
                <a:spcPct val="20000"/>
              </a:spcBef>
            </a:pPr>
            <a:r>
              <a:rPr lang="en-US">
                <a:latin typeface="Courier New" pitchFamily="49"/>
              </a:rPr>
              <a:t>} rio_t;</a:t>
            </a:r>
            <a:endParaRPr/>
          </a:p>
        </p:txBody>
      </p:sp>
    </p:spTree>
  </p:cSld>
  <p:clrMapOvr>
    <a:masterClrMapping/>
  </p:clrMapOvr>
  <p:transition/>
</p:sld>
</file>

<file path=ppt/slides/slide109.xml><?xml version="1.0" encoding="utf-8"?>
<p:sld xmlns:a="http://schemas.openxmlformats.org/drawingml/2006/main" xmlns:p="http://schemas.openxmlformats.org/presentationml/2006/main">
  <p:cSld>
    <p:spTree>
      <p:nvGrpSpPr>
        <p:cNvPr id="63" name=""/>
        <p:cNvGrpSpPr/>
        <p:nvPr/>
      </p:nvGrpSpPr>
      <p:grpSpPr>
        <a:xfrm>
          <a:off x="0" y="0"/>
          <a:ext cx="0" cy="0"/>
          <a:chOff x="0" y="0"/>
          <a:chExt cx="0" cy="0"/>
        </a:xfrm>
      </p:grpSpPr>
      <p:sp>
        <p:nvSpPr>
          <p:cNvPr id="64" name="Rectangle 3"/>
          <p:cNvSpPr>
            <a:spLocks noGrp="true" noChangeShapeType="true"/>
          </p:cNvSpPr>
          <p:nvPr>
            <p:ph type="title"/>
          </p:nvPr>
        </p:nvSpPr>
        <p:spPr>
          <a:xfrm>
            <a:off x="457200" y="457200"/>
            <a:ext cx="8077200" cy="914400"/>
          </a:xfrm>
          <a:prstGeom prst="rect">
            <a:avLst/>
          </a:prstGeom>
          <a:noFill/>
        </p:spPr>
        <p:txBody>
          <a:bodyPr lIns="91440" tIns="45720" rIns="91440" bIns="45720" anchor="ctr" anchorCtr="false"/>
          <a:lstStyle/>
          <a:p>
            <a:pPr lvl="0"/>
            <a:r>
              <a:rPr lang="en-US">
                <a:ea typeface="SimSun" pitchFamily="2" charset="-122"/>
              </a:rPr>
              <a:t>Buffered I/O: Implementation</a:t>
            </a:r>
            <a:endParaRPr/>
          </a:p>
        </p:txBody>
      </p:sp>
      <p:sp>
        <p:nvSpPr>
          <p:cNvPr id="65" name="Rectangle 4"/>
          <p:cNvSpPr>
            <a:spLocks noGrp="true" noChangeShapeType="true"/>
          </p:cNvSpPr>
          <p:nvPr>
            <p:ph type="obj"/>
          </p:nvPr>
        </p:nvSpPr>
        <p:spPr>
          <a:xfrm>
            <a:off x="381000" y="1600200"/>
            <a:ext cx="8307387" cy="3960812"/>
          </a:xfrm>
          <a:prstGeom prst="rect">
            <a:avLst/>
          </a:prstGeom>
        </p:spPr>
        <p:txBody>
          <a:bodyPr lIns="91440" tIns="45720" rIns="91440" bIns="45720" anchor="t"/>
          <a:lstStyle>
            <a:lvl1pPr marL="342900" indent="0" algn="l" defTabSz="914400" rtl="false" fontAlgn="base">
              <a:lnSpc>
                <a:spcPct val="100000"/>
              </a:lnSpc>
              <a:spcBef>
                <a:spcPct val="20000"/>
              </a:spcBef>
              <a:spcAft>
                <a:spcPts val="0"/>
              </a:spcAft>
              <a:buChar char="•"/>
              <a:defRPr sz="2800">
                <a:solidFill>
                  <a:schemeClr val="dk1"/>
                </a:solidFill>
                <a:latin typeface="Comic Sans MS"/>
              </a:defRPr>
            </a:lvl1pPr>
            <a:lvl2pPr marL="742950" indent="457200" algn="l" defTabSz="914400" rtl="false" fontAlgn="base">
              <a:lnSpc>
                <a:spcPct val="100000"/>
              </a:lnSpc>
              <a:spcBef>
                <a:spcPct val="20000"/>
              </a:spcBef>
              <a:spcAft>
                <a:spcPts val="0"/>
              </a:spcAft>
              <a:buChar char="–"/>
              <a:defRPr sz="2400">
                <a:solidFill>
                  <a:schemeClr val="dk1"/>
                </a:solidFill>
                <a:latin typeface="Comic Sans MS"/>
              </a:defRPr>
            </a:lvl2pPr>
            <a:lvl3pPr marL="1143000" indent="914400" algn="l" defTabSz="914400" rtl="false" fontAlgn="base">
              <a:lnSpc>
                <a:spcPct val="100000"/>
              </a:lnSpc>
              <a:spcBef>
                <a:spcPct val="20000"/>
              </a:spcBef>
              <a:spcAft>
                <a:spcPts val="0"/>
              </a:spcAft>
              <a:buChar char="•"/>
              <a:defRPr sz="2000">
                <a:solidFill>
                  <a:schemeClr val="dk1"/>
                </a:solidFill>
                <a:latin typeface="Comic Sans MS"/>
              </a:defRPr>
            </a:lvl3pPr>
            <a:lvl4pPr marL="1600200" indent="1371600" algn="l" defTabSz="914400" rtl="false" fontAlgn="base">
              <a:lnSpc>
                <a:spcPct val="100000"/>
              </a:lnSpc>
              <a:spcBef>
                <a:spcPct val="20000"/>
              </a:spcBef>
              <a:spcAft>
                <a:spcPts val="0"/>
              </a:spcAft>
              <a:buChar char="–"/>
              <a:defRPr sz="2000">
                <a:solidFill>
                  <a:schemeClr val="dk1"/>
                </a:solidFill>
                <a:latin typeface="Comic Sans MS"/>
              </a:defRPr>
            </a:lvl4pPr>
            <a:lvl5pPr marL="2057400" indent="1828800" algn="l" defTabSz="914400" rtl="false" fontAlgn="base">
              <a:lnSpc>
                <a:spcPct val="100000"/>
              </a:lnSpc>
              <a:spcBef>
                <a:spcPct val="20000"/>
              </a:spcBef>
              <a:spcAft>
                <a:spcPts val="0"/>
              </a:spcAft>
              <a:buChar char="»"/>
              <a:defRPr sz="2000">
                <a:solidFill>
                  <a:schemeClr val="dk1"/>
                </a:solidFill>
                <a:latin typeface="Comic Sans MS"/>
              </a:defRPr>
            </a:lvl5pPr>
          </a:lstStyle>
          <a:p>
            <a:pPr marL="342900" lvl="0" indent="-342900">
              <a:spcBef>
                <a:spcPct val="20000"/>
              </a:spcBef>
              <a:buSzPct val="100000"/>
              <a:buChar char="•"/>
            </a:pPr>
            <a:r>
              <a:rPr lang="en-US">
                <a:ea typeface="SimSun" pitchFamily="2" charset="-122"/>
              </a:rPr>
              <a:t>Layered on Unix file:</a:t>
            </a:r>
            <a:endParaRPr/>
          </a:p>
        </p:txBody>
      </p:sp>
      <p:sp>
        <p:nvSpPr>
          <p:cNvPr id="66" name="Rectangle 16"/>
          <p:cNvSpPr>
            <a:spLocks noGrp="true" noChangeShapeType="true"/>
          </p:cNvSpPr>
          <p:nvPr/>
        </p:nvSpPr>
        <p:spPr>
          <a:xfrm>
            <a:off x="4800600" y="2709862"/>
            <a:ext cx="2362200" cy="441325"/>
          </a:xfrm>
          <a:prstGeom prst="rect">
            <a:avLst/>
          </a:prstGeom>
          <a:solidFill>
            <a:srgbClr val="F1C7C7"/>
          </a:solidFill>
          <a:ln w="19050">
            <a:solidFill>
              <a:schemeClr val="dk1"/>
            </a:solidFill>
            <a:miter/>
            <a:headEnd/>
            <a:tailEnd/>
          </a:ln>
        </p:spPr>
        <p:txBody>
          <a:bodyPr wrap="none" anchor="ctr" anchorCtr="false"/>
          <a:lstStyle/>
          <a:p>
            <a:pPr lvl="0">
              <a:lnSpc>
                <a:spcPct val="90000"/>
              </a:lnSpc>
              <a:spcBef>
                <a:spcPct val="20000"/>
              </a:spcBef>
            </a:pPr>
            <a:r>
              <a:rPr lang="en-US" sz="2000">
                <a:latin typeface="Calibri" pitchFamily="34"/>
              </a:rPr>
              <a:t>unread</a:t>
            </a:r>
            <a:endParaRPr/>
          </a:p>
        </p:txBody>
      </p:sp>
      <p:sp>
        <p:nvSpPr>
          <p:cNvPr id="67" name="Rectangle 17"/>
          <p:cNvSpPr>
            <a:spLocks noGrp="true" noChangeShapeType="true"/>
          </p:cNvSpPr>
          <p:nvPr/>
        </p:nvSpPr>
        <p:spPr>
          <a:xfrm>
            <a:off x="2438400" y="2709862"/>
            <a:ext cx="2362200" cy="441325"/>
          </a:xfrm>
          <a:prstGeom prst="rect">
            <a:avLst/>
          </a:prstGeom>
          <a:solidFill>
            <a:srgbClr val="D5F1CF"/>
          </a:solidFill>
          <a:ln w="19050">
            <a:solidFill>
              <a:schemeClr val="dk1"/>
            </a:solidFill>
            <a:miter/>
            <a:headEnd/>
            <a:tailEnd/>
          </a:ln>
        </p:spPr>
        <p:txBody>
          <a:bodyPr wrap="none" anchor="ctr" anchorCtr="false"/>
          <a:lstStyle/>
          <a:p>
            <a:pPr lvl="0">
              <a:lnSpc>
                <a:spcPct val="90000"/>
              </a:lnSpc>
              <a:spcBef>
                <a:spcPct val="20000"/>
              </a:spcBef>
            </a:pPr>
            <a:r>
              <a:rPr lang="en-US" sz="2000">
                <a:latin typeface="Calibri" pitchFamily="34"/>
              </a:rPr>
              <a:t>already read</a:t>
            </a:r>
            <a:endParaRPr/>
          </a:p>
        </p:txBody>
      </p:sp>
      <p:sp>
        <p:nvSpPr>
          <p:cNvPr id="68" name="Rectangle 18"/>
          <p:cNvSpPr>
            <a:spLocks noGrp="true" noChangeShapeType="true"/>
          </p:cNvSpPr>
          <p:nvPr/>
        </p:nvSpPr>
        <p:spPr>
          <a:xfrm>
            <a:off x="457200" y="2709862"/>
            <a:ext cx="8229600" cy="441325"/>
          </a:xfrm>
          <a:prstGeom prst="rect">
            <a:avLst/>
          </a:prstGeom>
          <a:noFill/>
          <a:ln w="28575">
            <a:solidFill>
              <a:schemeClr val="dk1"/>
            </a:solidFill>
            <a:miter/>
            <a:headEnd/>
            <a:tailEnd/>
          </a:ln>
        </p:spPr>
        <p:txBody>
          <a:bodyPr wrap="none" anchor="ctr" anchorCtr="false"/>
          <a:lstStyle/>
          <a:p>
            <a:pPr/>
            <a:endParaRPr sz="1400" dirty="false"/>
          </a:p>
        </p:txBody>
      </p:sp>
      <p:sp>
        <p:nvSpPr>
          <p:cNvPr id="69" name="Rectangle 19"/>
          <p:cNvSpPr>
            <a:spLocks noGrp="true" noChangeShapeType="true"/>
          </p:cNvSpPr>
          <p:nvPr/>
        </p:nvSpPr>
        <p:spPr>
          <a:xfrm>
            <a:off x="457200" y="2709862"/>
            <a:ext cx="1981200" cy="441325"/>
          </a:xfrm>
          <a:prstGeom prst="rect">
            <a:avLst/>
          </a:prstGeom>
          <a:solidFill>
            <a:schemeClr val="lt1"/>
          </a:solidFill>
          <a:ln w="19050">
            <a:solidFill>
              <a:schemeClr val="dk1"/>
            </a:solidFill>
            <a:miter/>
            <a:headEnd/>
            <a:tailEnd/>
          </a:ln>
        </p:spPr>
        <p:txBody>
          <a:bodyPr wrap="none" anchor="ctr" anchorCtr="false"/>
          <a:lstStyle/>
          <a:p>
            <a:pPr lvl="0">
              <a:lnSpc>
                <a:spcPct val="90000"/>
              </a:lnSpc>
              <a:spcBef>
                <a:spcPct val="20000"/>
              </a:spcBef>
            </a:pPr>
            <a:r>
              <a:rPr lang="en-US" sz="2000">
                <a:latin typeface="Calibri" pitchFamily="34"/>
              </a:rPr>
              <a:t>not in buffer</a:t>
            </a:r>
            <a:endParaRPr/>
          </a:p>
        </p:txBody>
      </p:sp>
      <p:sp>
        <p:nvSpPr>
          <p:cNvPr id="70" name="Rectangle 20"/>
          <p:cNvSpPr>
            <a:spLocks noGrp="true" noChangeShapeType="true"/>
          </p:cNvSpPr>
          <p:nvPr/>
        </p:nvSpPr>
        <p:spPr>
          <a:xfrm>
            <a:off x="7162800" y="2709862"/>
            <a:ext cx="1524000" cy="441325"/>
          </a:xfrm>
          <a:prstGeom prst="rect">
            <a:avLst/>
          </a:prstGeom>
          <a:solidFill>
            <a:schemeClr val="lt1"/>
          </a:solidFill>
          <a:ln w="19050">
            <a:solidFill>
              <a:schemeClr val="dk1"/>
            </a:solidFill>
            <a:miter/>
            <a:headEnd/>
            <a:tailEnd/>
          </a:ln>
        </p:spPr>
        <p:txBody>
          <a:bodyPr wrap="none" anchor="ctr" anchorCtr="false"/>
          <a:lstStyle/>
          <a:p>
            <a:pPr lvl="0">
              <a:lnSpc>
                <a:spcPct val="90000"/>
              </a:lnSpc>
              <a:spcBef>
                <a:spcPct val="20000"/>
              </a:spcBef>
            </a:pPr>
            <a:r>
              <a:rPr lang="en-US" sz="2000">
                <a:latin typeface="Calibri" pitchFamily="34"/>
              </a:rPr>
              <a:t>unseen</a:t>
            </a:r>
            <a:endParaRPr/>
          </a:p>
        </p:txBody>
      </p:sp>
      <p:sp>
        <p:nvSpPr>
          <p:cNvPr id="71" name="Arc 21"/>
          <p:cNvSpPr>
            <a:spLocks noGrp="true" noChangeShapeType="true"/>
          </p:cNvSpPr>
          <p:nvPr/>
        </p:nvSpPr>
        <p:spPr>
          <a:xfrm rot="5400000" flipH="true" flipV="true">
            <a:off x="6702425" y="3165475"/>
            <a:ext cx="457200" cy="460375"/>
          </a:xfrm>
          <a:custGeom>
            <a:avLst/>
            <a:gdLst>
              <a:gd name="gd0" fmla="val 65536"/>
              <a:gd name="gd1" fmla="val -1"/>
              <a:gd name="gd2" fmla="val 0"/>
              <a:gd name="gd3" fmla="val 21600"/>
              <a:gd name="gd4" fmla="val 21600"/>
              <a:gd name="gd5" fmla="val -1"/>
              <a:gd name="gd6" fmla="val 0"/>
              <a:gd name="gd7" fmla="val 21600"/>
              <a:gd name="gd8" fmla="val 21600"/>
              <a:gd name="gd9" fmla="val 0"/>
              <a:gd name="gd10" fmla="val 21600"/>
              <a:gd name="gd11" fmla="val -1"/>
              <a:gd name="gd12" fmla="val 0"/>
              <a:gd name="gd13" fmla="*/ w 0 21600"/>
              <a:gd name="gd14" fmla="*/ h 0 21600"/>
              <a:gd name="gd15" fmla="*/ w 21600 21600"/>
              <a:gd name="gd16" fmla="*/ h 21600 21600"/>
            </a:gdLst>
            <a:ahLst/>
            <a:cxnLst/>
            <a:rect l="gd13" t="gd14" r="gd15" b="gd16"/>
            <a:pathLst>
              <a:path w="21600" h="21600" fill="none">
                <a:moveTo>
                  <a:pt x="gd1" y="gd2"/>
                </a:moveTo>
                <a:cubicBezTo>
                  <a:pt x="11929" y="0"/>
                  <a:pt x="21600" y="9670"/>
                  <a:pt x="21600" y="21600"/>
                </a:cubicBezTo>
              </a:path>
              <a:path w="21600" h="21600" stroke="false">
                <a:moveTo>
                  <a:pt x="gd5" y="gd6"/>
                </a:moveTo>
                <a:cubicBezTo>
                  <a:pt x="11929" y="0"/>
                  <a:pt x="21600" y="9670"/>
                  <a:pt x="21600" y="21600"/>
                </a:cubicBezTo>
                <a:lnTo>
                  <a:pt x="gd9" y="gd10"/>
                </a:lnTo>
                <a:lnTo>
                  <a:pt x="gd11" y="gd12"/>
                </a:lnTo>
                <a:close/>
              </a:path>
              <a:path w="21600" h="21600"/>
            </a:pathLst>
          </a:custGeom>
          <a:noFill/>
          <a:ln w="38100">
            <a:solidFill>
              <a:schemeClr val="dk1"/>
            </a:solidFill>
            <a:round/>
            <a:headEnd type="triangle" w="med" len="med"/>
            <a:tailEnd/>
          </a:ln>
        </p:spPr>
        <p:txBody>
          <a:bodyPr lIns="91440" tIns="45720" rIns="91440" bIns="45720" anchor="t"/>
          <a:lstStyle/>
          <a:p>
            <a:pPr/>
            <a:endParaRPr sz="1400" dirty="false"/>
          </a:p>
        </p:txBody>
      </p:sp>
      <p:sp>
        <p:nvSpPr>
          <p:cNvPr id="72" name="Rectangle 22"/>
          <p:cNvSpPr>
            <a:spLocks noGrp="true" noChangeShapeType="true"/>
          </p:cNvSpPr>
          <p:nvPr/>
        </p:nvSpPr>
        <p:spPr>
          <a:xfrm>
            <a:off x="4073525" y="3471862"/>
            <a:ext cx="2590800" cy="338137"/>
          </a:xfrm>
          <a:prstGeom prst="rect">
            <a:avLst/>
          </a:prstGeom>
          <a:noFill/>
        </p:spPr>
        <p:txBody>
          <a:bodyPr lIns="91440" tIns="45720" rIns="91440" bIns="45720" anchor="t">
            <a:spAutoFit/>
          </a:bodyPr>
          <a:lstStyle/>
          <a:p>
            <a:pPr lvl="0" algn="r">
              <a:lnSpc>
                <a:spcPct val="90000"/>
              </a:lnSpc>
              <a:spcBef>
                <a:spcPct val="20000"/>
              </a:spcBef>
            </a:pPr>
            <a:r>
              <a:rPr lang="en-US">
                <a:latin typeface="Calibri" pitchFamily="34"/>
              </a:rPr>
              <a:t>Current File Position</a:t>
            </a:r>
            <a:endParaRPr/>
          </a:p>
        </p:txBody>
      </p:sp>
      <p:sp>
        <p:nvSpPr>
          <p:cNvPr id="73" name="Line 23"/>
          <p:cNvSpPr>
            <a:spLocks noGrp="true" noChangeShapeType="true"/>
          </p:cNvSpPr>
          <p:nvPr/>
        </p:nvSpPr>
        <p:spPr>
          <a:xfrm flipV="true">
            <a:off x="2438400" y="2286000"/>
            <a:ext cx="0" cy="304800"/>
          </a:xfrm>
          <a:prstGeom prst="line">
            <a:avLst/>
          </a:prstGeom>
          <a:noFill/>
          <a:ln w="19050">
            <a:solidFill>
              <a:schemeClr val="dk1"/>
            </a:solidFill>
            <a:round/>
            <a:headEnd/>
            <a:tailEnd/>
          </a:ln>
        </p:spPr>
        <p:txBody>
          <a:bodyPr lIns="91440" tIns="45720" rIns="91440" bIns="45720"/>
          <a:lstStyle/>
          <a:p>
            <a:pPr/>
            <a:endParaRPr sz="1400" dirty="false"/>
          </a:p>
        </p:txBody>
      </p:sp>
      <p:sp>
        <p:nvSpPr>
          <p:cNvPr id="74" name="Line 24"/>
          <p:cNvSpPr>
            <a:spLocks noGrp="true" noChangeShapeType="true"/>
          </p:cNvSpPr>
          <p:nvPr/>
        </p:nvSpPr>
        <p:spPr>
          <a:xfrm flipV="true">
            <a:off x="7162800" y="2286000"/>
            <a:ext cx="0" cy="304800"/>
          </a:xfrm>
          <a:prstGeom prst="line">
            <a:avLst/>
          </a:prstGeom>
          <a:noFill/>
          <a:ln w="19050">
            <a:solidFill>
              <a:schemeClr val="dk1"/>
            </a:solidFill>
            <a:round/>
            <a:headEnd/>
            <a:tailEnd/>
          </a:ln>
        </p:spPr>
        <p:txBody>
          <a:bodyPr lIns="91440" tIns="45720" rIns="91440" bIns="45720"/>
          <a:lstStyle/>
          <a:p>
            <a:pPr/>
            <a:endParaRPr sz="1400" dirty="false"/>
          </a:p>
        </p:txBody>
      </p:sp>
      <p:sp>
        <p:nvSpPr>
          <p:cNvPr id="75" name="Line 25"/>
          <p:cNvSpPr>
            <a:spLocks noGrp="true" noChangeShapeType="true"/>
          </p:cNvSpPr>
          <p:nvPr/>
        </p:nvSpPr>
        <p:spPr>
          <a:xfrm flipV="true">
            <a:off x="2438400" y="2438400"/>
            <a:ext cx="4724400" cy="7937"/>
          </a:xfrm>
          <a:prstGeom prst="line">
            <a:avLst/>
          </a:prstGeom>
          <a:noFill/>
          <a:ln w="28575">
            <a:solidFill>
              <a:schemeClr val="dk1"/>
            </a:solidFill>
            <a:round/>
            <a:headEnd type="triangle" w="med" len="med"/>
            <a:tailEnd type="triangle" w="med" len="med"/>
          </a:ln>
        </p:spPr>
        <p:txBody>
          <a:bodyPr lIns="91440" tIns="45720" rIns="91440" bIns="45720"/>
          <a:lstStyle/>
          <a:p>
            <a:pPr/>
            <a:endParaRPr sz="1400" dirty="false"/>
          </a:p>
        </p:txBody>
      </p:sp>
      <p:sp>
        <p:nvSpPr>
          <p:cNvPr id="76" name="Rectangle 26"/>
          <p:cNvSpPr>
            <a:spLocks noGrp="true" noChangeShapeType="true"/>
          </p:cNvSpPr>
          <p:nvPr/>
        </p:nvSpPr>
        <p:spPr>
          <a:xfrm>
            <a:off x="3581400" y="2286000"/>
            <a:ext cx="2667000" cy="338137"/>
          </a:xfrm>
          <a:prstGeom prst="rect">
            <a:avLst/>
          </a:prstGeom>
          <a:solidFill>
            <a:schemeClr val="lt1"/>
          </a:solidFill>
        </p:spPr>
        <p:txBody>
          <a:bodyPr lIns="91440" tIns="45720" rIns="91440" bIns="45720" anchor="t">
            <a:spAutoFit/>
          </a:bodyPr>
          <a:lstStyle/>
          <a:p>
            <a:pPr lvl="0">
              <a:lnSpc>
                <a:spcPct val="90000"/>
              </a:lnSpc>
              <a:spcBef>
                <a:spcPct val="20000"/>
              </a:spcBef>
            </a:pPr>
            <a:r>
              <a:rPr lang="en-US">
                <a:latin typeface="Calibri" pitchFamily="34"/>
              </a:rPr>
              <a:t>Buffered Portion</a:t>
            </a:r>
            <a:endParaRPr/>
          </a:p>
        </p:txBody>
      </p:sp>
    </p:spTree>
  </p:cSld>
  <p:clrMapOvr>
    <a:masterClrMapping/>
  </p:clrMapOvr>
  <p:transition/>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09" name=""/>
        <p:cNvGrpSpPr/>
        <p:nvPr/>
      </p:nvGrpSpPr>
      <p:grpSpPr>
        <a:xfrm>
          <a:off x="0" y="0"/>
          <a:ext cx="0" cy="0"/>
          <a:chOff x="0" y="0"/>
          <a:chExt cx="0" cy="0"/>
        </a:xfrm>
      </p:grpSpPr>
      <p:pic>
        <p:nvPicPr>
          <p:cNvPr id="110" name="Picture 6"/>
          <p:cNvPicPr>
            <a:picLocks noGrp="true" noChangeAspect="true"/>
          </p:cNvPicPr>
          <p:nvPr/>
        </p:nvPicPr>
        <p:blipFill>
          <a:blip r:embed="rId1"/>
          <a:srcRect/>
          <a:stretch>
            <a:fillRect/>
          </a:stretch>
        </p:blipFill>
        <p:spPr>
          <a:xfrm>
            <a:off x="5181600" y="3048000"/>
            <a:ext cx="3352800" cy="3705225"/>
          </a:xfrm>
          <a:prstGeom prst="rect">
            <a:avLst/>
          </a:prstGeom>
          <a:noFill/>
        </p:spPr>
      </p:pic>
      <p:sp>
        <p:nvSpPr>
          <p:cNvPr id="111" name="标题 1"/>
          <p:cNvSpPr>
            <a:spLocks noGrp="true" noChangeShapeType="true"/>
          </p:cNvSpPr>
          <p:nvPr>
            <p:ph type="title"/>
          </p:nvPr>
        </p:nvSpPr>
        <p:spPr>
          <a:xfrm>
            <a:off x="457200" y="457200"/>
            <a:ext cx="8077200" cy="914400"/>
          </a:xfrm>
          <a:prstGeom prst="rect">
            <a:avLst/>
          </a:prstGeom>
          <a:noFill/>
        </p:spPr>
        <p:txBody>
          <a:bodyPr lIns="91440" tIns="45720" rIns="91440" bIns="45720" anchor="ctr" anchorCtr="false"/>
          <a:lstStyle/>
          <a:p>
            <a:pPr lvl="0"/>
            <a:r>
              <a:rPr lang="en-US">
                <a:ea typeface="SimSun" pitchFamily="2" charset="-122"/>
              </a:rPr>
              <a:t>I/O</a:t>
            </a:r>
            <a:r>
              <a:rPr lang="zh-CN">
                <a:ea typeface="SimSun" pitchFamily="2" charset="-122"/>
              </a:rPr>
              <a:t> </a:t>
            </a:r>
            <a:r>
              <a:rPr lang="en-US">
                <a:ea typeface="SimSun" pitchFamily="2" charset="-122"/>
              </a:rPr>
              <a:t>Devices</a:t>
            </a:r>
            <a:endParaRPr/>
          </a:p>
        </p:txBody>
      </p:sp>
      <p:sp>
        <p:nvSpPr>
          <p:cNvPr id="112" name="内容占位符 2"/>
          <p:cNvSpPr>
            <a:spLocks noGrp="true" noChangeShapeType="true"/>
          </p:cNvSpPr>
          <p:nvPr>
            <p:ph type="obj"/>
          </p:nvPr>
        </p:nvSpPr>
        <p:spPr>
          <a:xfrm>
            <a:off x="457200" y="1600200"/>
            <a:ext cx="8305800" cy="4419600"/>
          </a:xfrm>
          <a:prstGeom prst="rect">
            <a:avLst/>
          </a:prstGeom>
        </p:spPr>
        <p:txBody>
          <a:bodyPr lIns="91440" tIns="45720" rIns="91440" bIns="45720" anchor="t"/>
          <a:lstStyle>
            <a:lvl1pPr marL="342900" indent="0" algn="l" defTabSz="914400" rtl="false" fontAlgn="base">
              <a:lnSpc>
                <a:spcPct val="100000"/>
              </a:lnSpc>
              <a:spcBef>
                <a:spcPct val="20000"/>
              </a:spcBef>
              <a:spcAft>
                <a:spcPts val="0"/>
              </a:spcAft>
              <a:buChar char="•"/>
              <a:defRPr sz="2800">
                <a:solidFill>
                  <a:schemeClr val="dk1"/>
                </a:solidFill>
                <a:latin typeface="Comic Sans MS"/>
              </a:defRPr>
            </a:lvl1pPr>
            <a:lvl2pPr marL="742950" indent="457200" algn="l" defTabSz="914400" rtl="false" fontAlgn="base">
              <a:lnSpc>
                <a:spcPct val="100000"/>
              </a:lnSpc>
              <a:spcBef>
                <a:spcPct val="20000"/>
              </a:spcBef>
              <a:spcAft>
                <a:spcPts val="0"/>
              </a:spcAft>
              <a:buChar char="–"/>
              <a:defRPr sz="2400">
                <a:solidFill>
                  <a:schemeClr val="dk1"/>
                </a:solidFill>
                <a:latin typeface="Comic Sans MS"/>
              </a:defRPr>
            </a:lvl2pPr>
            <a:lvl3pPr marL="1143000" indent="914400" algn="l" defTabSz="914400" rtl="false" fontAlgn="base">
              <a:lnSpc>
                <a:spcPct val="100000"/>
              </a:lnSpc>
              <a:spcBef>
                <a:spcPct val="20000"/>
              </a:spcBef>
              <a:spcAft>
                <a:spcPts val="0"/>
              </a:spcAft>
              <a:buChar char="•"/>
              <a:defRPr sz="2000">
                <a:solidFill>
                  <a:schemeClr val="dk1"/>
                </a:solidFill>
                <a:latin typeface="Comic Sans MS"/>
              </a:defRPr>
            </a:lvl3pPr>
            <a:lvl4pPr marL="1600200" indent="1371600" algn="l" defTabSz="914400" rtl="false" fontAlgn="base">
              <a:lnSpc>
                <a:spcPct val="100000"/>
              </a:lnSpc>
              <a:spcBef>
                <a:spcPct val="20000"/>
              </a:spcBef>
              <a:spcAft>
                <a:spcPts val="0"/>
              </a:spcAft>
              <a:buChar char="–"/>
              <a:defRPr sz="2000">
                <a:solidFill>
                  <a:schemeClr val="dk1"/>
                </a:solidFill>
                <a:latin typeface="Comic Sans MS"/>
              </a:defRPr>
            </a:lvl4pPr>
            <a:lvl5pPr marL="2057400" indent="1828800" algn="l" defTabSz="914400" rtl="false" fontAlgn="base">
              <a:lnSpc>
                <a:spcPct val="100000"/>
              </a:lnSpc>
              <a:spcBef>
                <a:spcPct val="20000"/>
              </a:spcBef>
              <a:spcAft>
                <a:spcPts val="0"/>
              </a:spcAft>
              <a:buChar char="»"/>
              <a:defRPr sz="2000">
                <a:solidFill>
                  <a:schemeClr val="dk1"/>
                </a:solidFill>
                <a:latin typeface="Comic Sans MS"/>
              </a:defRPr>
            </a:lvl5pPr>
          </a:lstStyle>
          <a:p>
            <a:pPr marL="342900" lvl="0" indent="-342900">
              <a:spcBef>
                <a:spcPct val="20000"/>
              </a:spcBef>
              <a:buSzPct val="100000"/>
              <a:buChar char="•"/>
            </a:pPr>
            <a:r>
              <a:rPr lang="en-US" b="true" i="false" u="none">
                <a:ea typeface="SimSun" pitchFamily="2" charset="-122"/>
              </a:rPr>
              <a:t>SSTF</a:t>
            </a:r>
            <a:r>
              <a:rPr lang="zh-CN" b="true" i="false" u="none">
                <a:ea typeface="SimSun" pitchFamily="2" charset="-122"/>
              </a:rPr>
              <a:t>和</a:t>
            </a:r>
            <a:r>
              <a:rPr lang="en-US">
                <a:ea typeface="SimSun" pitchFamily="2" charset="-122"/>
              </a:rPr>
              <a:t>Elevator</a:t>
            </a:r>
            <a:r>
              <a:rPr lang="zh-CN">
                <a:ea typeface="SimSun" pitchFamily="2" charset="-122"/>
              </a:rPr>
              <a:t>算法的通用问题</a:t>
            </a:r>
            <a:endParaRPr lang="en-US"/>
          </a:p>
          <a:p>
            <a:pPr marL="742950" lvl="1" indent="-285750">
              <a:spcBef>
                <a:spcPct val="20000"/>
              </a:spcBef>
              <a:buSzPct val="100000"/>
              <a:buChar char="–"/>
            </a:pPr>
            <a:r>
              <a:rPr lang="zh-CN">
                <a:ea typeface="SimSun" pitchFamily="2" charset="-122"/>
              </a:rPr>
              <a:t>没有考虑到旋转的影响</a:t>
            </a:r>
            <a:endParaRPr lang="en-US"/>
          </a:p>
          <a:p>
            <a:pPr marL="342900" lvl="0" indent="-342900">
              <a:spcBef>
                <a:spcPct val="20000"/>
              </a:spcBef>
              <a:buSzPct val="100000"/>
              <a:buChar char="•"/>
            </a:pPr>
            <a:r>
              <a:rPr lang="en-US" b="true" i="false" u="none">
                <a:ea typeface="SimSun" pitchFamily="2" charset="-122"/>
              </a:rPr>
              <a:t>SPTF: Shortest Positioning Time First </a:t>
            </a:r>
            <a:endParaRPr lang="en-US"/>
          </a:p>
          <a:p>
            <a:pPr marL="742950" lvl="1" indent="-285750">
              <a:spcBef>
                <a:spcPct val="20000"/>
              </a:spcBef>
              <a:buSzPct val="100000"/>
              <a:buChar char="–"/>
            </a:pPr>
            <a:r>
              <a:rPr lang="zh-CN">
                <a:ea typeface="SimSun" pitchFamily="2" charset="-122"/>
              </a:rPr>
              <a:t>当前磁头在</a:t>
            </a:r>
            <a:r>
              <a:rPr lang="en-US">
                <a:ea typeface="SimSun" pitchFamily="2" charset="-122"/>
              </a:rPr>
              <a:t>30</a:t>
            </a:r>
            <a:endParaRPr/>
          </a:p>
          <a:p>
            <a:pPr marL="742950" lvl="1" indent="-285750">
              <a:spcBef>
                <a:spcPct val="20000"/>
              </a:spcBef>
              <a:buSzPct val="100000"/>
              <a:buChar char="–"/>
            </a:pPr>
            <a:r>
              <a:rPr lang="zh-CN">
                <a:ea typeface="SimSun" pitchFamily="2" charset="-122"/>
              </a:rPr>
              <a:t>下一步到</a:t>
            </a:r>
            <a:r>
              <a:rPr lang="en-US">
                <a:ea typeface="SimSun" pitchFamily="2" charset="-122"/>
              </a:rPr>
              <a:t>16</a:t>
            </a:r>
            <a:r>
              <a:rPr lang="zh-CN">
                <a:ea typeface="SimSun" pitchFamily="2" charset="-122"/>
              </a:rPr>
              <a:t>，还是</a:t>
            </a:r>
            <a:r>
              <a:rPr lang="en-US">
                <a:ea typeface="SimSun" pitchFamily="2" charset="-122"/>
              </a:rPr>
              <a:t>8</a:t>
            </a:r>
            <a:r>
              <a:rPr lang="zh-CN">
                <a:ea typeface="SimSun" pitchFamily="2" charset="-122"/>
              </a:rPr>
              <a:t>？</a:t>
            </a:r>
            <a:endParaRPr lang="en-US"/>
          </a:p>
          <a:p>
            <a:pPr marL="742950" lvl="1" indent="-285750">
              <a:spcBef>
                <a:spcPct val="20000"/>
              </a:spcBef>
              <a:buSzPct val="100000"/>
              <a:buChar char="–"/>
            </a:pPr>
            <a:r>
              <a:rPr lang="en-US">
                <a:ea typeface="SimSun" pitchFamily="2" charset="-122"/>
              </a:rPr>
              <a:t>It</a:t>
            </a:r>
            <a:r>
              <a:rPr lang="zh-CN">
                <a:ea typeface="SimSun" pitchFamily="2" charset="-122"/>
              </a:rPr>
              <a:t> </a:t>
            </a:r>
            <a:r>
              <a:rPr lang="en-US">
                <a:ea typeface="SimSun" pitchFamily="2" charset="-122"/>
              </a:rPr>
              <a:t>depends</a:t>
            </a:r>
            <a:endParaRPr/>
          </a:p>
          <a:p>
            <a:pPr marL="742950" lvl="1" indent="-285750">
              <a:spcBef>
                <a:spcPct val="20000"/>
              </a:spcBef>
              <a:buSzPct val="100000"/>
              <a:buChar char="–"/>
            </a:pPr>
            <a:r>
              <a:rPr lang="zh-CN">
                <a:ea typeface="SimSun" pitchFamily="2" charset="-122"/>
              </a:rPr>
              <a:t>看</a:t>
            </a:r>
            <a:r>
              <a:rPr lang="en-US">
                <a:ea typeface="SimSun" pitchFamily="2" charset="-122"/>
              </a:rPr>
              <a:t>Seek</a:t>
            </a:r>
            <a:r>
              <a:rPr lang="zh-CN">
                <a:ea typeface="SimSun" pitchFamily="2" charset="-122"/>
              </a:rPr>
              <a:t> </a:t>
            </a:r>
            <a:r>
              <a:rPr lang="en-US">
                <a:ea typeface="SimSun" pitchFamily="2" charset="-122"/>
              </a:rPr>
              <a:t>time</a:t>
            </a:r>
            <a:r>
              <a:rPr lang="zh-CN">
                <a:ea typeface="SimSun" pitchFamily="2" charset="-122"/>
              </a:rPr>
              <a:t>和</a:t>
            </a:r>
            <a:r>
              <a:rPr lang="en-US">
                <a:ea typeface="SimSun" pitchFamily="2" charset="-122"/>
              </a:rPr>
              <a:t>rotation</a:t>
            </a:r>
            <a:r>
              <a:rPr lang="zh-CN">
                <a:ea typeface="SimSun" pitchFamily="2" charset="-122"/>
              </a:rPr>
              <a:t> </a:t>
            </a:r>
            <a:endParaRPr lang="en-US"/>
          </a:p>
          <a:p>
            <a:pPr marL="742950" lvl="1" indent="-285750">
              <a:spcBef>
                <a:spcPct val="20000"/>
              </a:spcBef>
              <a:buNone/>
            </a:pPr>
            <a:r>
              <a:rPr lang="en-US">
                <a:ea typeface="SimSun" pitchFamily="2" charset="-122"/>
              </a:rPr>
              <a:t>delay</a:t>
            </a:r>
            <a:r>
              <a:rPr lang="zh-CN">
                <a:ea typeface="SimSun" pitchFamily="2" charset="-122"/>
              </a:rPr>
              <a:t>哪个更大</a:t>
            </a:r>
            <a:r>
              <a:rPr lang="zh-CN">
                <a:ea typeface="SimSun" pitchFamily="2" charset="-122"/>
              </a:rPr>
              <a:t>，</a:t>
            </a:r>
            <a:r>
              <a:rPr lang="zh-CN">
                <a:ea typeface="SimSun" pitchFamily="2" charset="-122"/>
              </a:rPr>
              <a:t>最好在</a:t>
            </a:r>
            <a:endParaRPr lang="en-US"/>
          </a:p>
          <a:p>
            <a:pPr marL="742950" lvl="1" indent="-285750">
              <a:spcBef>
                <a:spcPct val="20000"/>
              </a:spcBef>
              <a:buNone/>
            </a:pPr>
            <a:r>
              <a:rPr lang="en-US">
                <a:ea typeface="SimSun" pitchFamily="2" charset="-122"/>
              </a:rPr>
              <a:t>Disk</a:t>
            </a:r>
            <a:r>
              <a:rPr lang="zh-CN">
                <a:ea typeface="SimSun" pitchFamily="2" charset="-122"/>
              </a:rPr>
              <a:t> </a:t>
            </a:r>
            <a:r>
              <a:rPr lang="en-US">
                <a:ea typeface="SimSun" pitchFamily="2" charset="-122"/>
              </a:rPr>
              <a:t>controller</a:t>
            </a:r>
            <a:r>
              <a:rPr lang="zh-CN">
                <a:ea typeface="SimSun" pitchFamily="2" charset="-122"/>
              </a:rPr>
              <a:t>里面实现</a:t>
            </a:r>
            <a:endParaRPr/>
          </a:p>
        </p:txBody>
      </p:sp>
      <p:sp>
        <p:nvSpPr>
          <p:cNvPr id="113" name="幻灯片编号占位符 3"/>
          <p:cNvSpPr>
            <a:spLocks noGrp="true" noChangeShapeType="true"/>
          </p:cNvSpPr>
          <p:nvPr>
            <p:ph type="sldNum"/>
          </p:nvPr>
        </p:nvSpPr>
        <p:spPr>
          <a:xfrm>
            <a:off x="6934200" y="6172200"/>
            <a:ext cx="1295400" cy="457200"/>
          </a:xfrm>
          <a:prstGeom prst="rect">
            <a:avLst/>
          </a:prstGeom>
          <a:noFill/>
        </p:spPr>
        <p:txBody>
          <a:bodyPr lIns="91440" tIns="45720" rIns="91440" bIns="45720" anchor="t"/>
          <a:lstStyle/>
          <a:p>
            <a:pPr marL="0" lvl="0" indent="0" algn="r">
              <a:spcBef>
                <a:spcPts val="0"/>
              </a:spcBef>
              <a:buNone/>
            </a:pPr>
            <a:fld id="{D038279B-FC19-497E-A7D1-5ADD9CAF016F}" type="slidenum">
              <a:rPr lang="zh-CN" sz="1400" b="false" i="false" u="none">
                <a:latin typeface="Times New Roman" pitchFamily="18"/>
              </a:rPr>
              <a:t>*</a:t>
            </a:fld>
            <a:endParaRPr/>
          </a:p>
        </p:txBody>
      </p:sp>
    </p:spTree>
  </p:cSld>
  <p:clrMapOvr>
    <a:masterClrMapping/>
  </p:clrMapOvr>
  <p:transition/>
</p:sld>
</file>

<file path=ppt/slides/slide110.xml><?xml version="1.0" encoding="utf-8"?>
<p:sld xmlns:a="http://schemas.openxmlformats.org/drawingml/2006/main" xmlns:p="http://schemas.openxmlformats.org/presentationml/2006/main">
  <p:cSld>
    <p:spTree>
      <p:nvGrpSpPr>
        <p:cNvPr id="77" name=""/>
        <p:cNvGrpSpPr/>
        <p:nvPr/>
      </p:nvGrpSpPr>
      <p:grpSpPr>
        <a:xfrm>
          <a:off x="0" y="0"/>
          <a:ext cx="0" cy="0"/>
          <a:chOff x="0" y="0"/>
          <a:chExt cx="0" cy="0"/>
        </a:xfrm>
      </p:grpSpPr>
      <p:sp>
        <p:nvSpPr>
          <p:cNvPr id="78" name="灯片编号占位符 5"/>
          <p:cNvSpPr>
            <a:spLocks noGrp="true" noChangeShapeType="true"/>
          </p:cNvSpPr>
          <p:nvPr>
            <p:ph type="sldNum"/>
          </p:nvPr>
        </p:nvSpPr>
        <p:spPr>
          <a:xfrm>
            <a:off x="6934200" y="6172200"/>
            <a:ext cx="1295400" cy="457200"/>
          </a:xfrm>
          <a:prstGeom prst="rect">
            <a:avLst/>
          </a:prstGeom>
          <a:noFill/>
        </p:spPr>
        <p:txBody>
          <a:bodyPr lIns="91440" tIns="45720" rIns="91440" bIns="45720" anchor="t"/>
          <a:lstStyle/>
          <a:p>
            <a:pPr marL="0" lvl="0" indent="0" algn="r">
              <a:spcBef>
                <a:spcPts val="0"/>
              </a:spcBef>
              <a:buNone/>
            </a:pPr>
            <a:fld id="{D038279B-FC19-497E-A7D1-5ADD9CAF016F}" type="slidenum">
              <a:rPr lang="zh-CN" sz="1400" b="false" i="false" u="none">
                <a:latin typeface="Times New Roman" pitchFamily="18"/>
              </a:rPr>
              <a:t>*</a:t>
            </a:fld>
            <a:endParaRPr/>
          </a:p>
        </p:txBody>
      </p:sp>
      <p:sp>
        <p:nvSpPr>
          <p:cNvPr id="79" name="Rectangle 2"/>
          <p:cNvSpPr>
            <a:spLocks noGrp="true" noChangeShapeType="true"/>
          </p:cNvSpPr>
          <p:nvPr>
            <p:ph type="title"/>
          </p:nvPr>
        </p:nvSpPr>
        <p:spPr>
          <a:xfrm>
            <a:off x="457200" y="457200"/>
            <a:ext cx="8077200" cy="914400"/>
          </a:xfrm>
          <a:prstGeom prst="rect">
            <a:avLst/>
          </a:prstGeom>
          <a:noFill/>
        </p:spPr>
        <p:txBody>
          <a:bodyPr lIns="91440" tIns="45720" rIns="91440" bIns="45720" anchor="ctr" anchorCtr="false"/>
          <a:lstStyle/>
          <a:p>
            <a:pPr lvl="0"/>
            <a:r>
              <a:rPr lang="en-US">
                <a:ea typeface="SimSun" pitchFamily="2" charset="-122"/>
              </a:rPr>
              <a:t>Robust I/O</a:t>
            </a:r>
            <a:endParaRPr/>
          </a:p>
        </p:txBody>
      </p:sp>
      <p:sp>
        <p:nvSpPr>
          <p:cNvPr id="80" name="Rectangle 3"/>
          <p:cNvSpPr>
            <a:spLocks noGrp="true" noChangeShapeType="true"/>
          </p:cNvSpPr>
          <p:nvPr>
            <p:ph type="obj"/>
          </p:nvPr>
        </p:nvSpPr>
        <p:spPr>
          <a:xfrm>
            <a:off x="457200" y="1600200"/>
            <a:ext cx="8305800" cy="1981200"/>
          </a:xfrm>
          <a:prstGeom prst="rect">
            <a:avLst/>
          </a:prstGeom>
        </p:spPr>
        <p:txBody>
          <a:bodyPr lIns="91440" tIns="45720" rIns="91440" bIns="45720" anchor="t"/>
          <a:lstStyle>
            <a:lvl1pPr marL="342900" indent="0" algn="l" defTabSz="914400" rtl="false" fontAlgn="base">
              <a:lnSpc>
                <a:spcPct val="100000"/>
              </a:lnSpc>
              <a:spcBef>
                <a:spcPct val="20000"/>
              </a:spcBef>
              <a:spcAft>
                <a:spcPts val="0"/>
              </a:spcAft>
              <a:buChar char="•"/>
              <a:defRPr sz="2800">
                <a:solidFill>
                  <a:schemeClr val="dk1"/>
                </a:solidFill>
                <a:latin typeface="Comic Sans MS"/>
              </a:defRPr>
            </a:lvl1pPr>
            <a:lvl2pPr marL="742950" indent="457200" algn="l" defTabSz="914400" rtl="false" fontAlgn="base">
              <a:lnSpc>
                <a:spcPct val="100000"/>
              </a:lnSpc>
              <a:spcBef>
                <a:spcPct val="20000"/>
              </a:spcBef>
              <a:spcAft>
                <a:spcPts val="0"/>
              </a:spcAft>
              <a:buChar char="–"/>
              <a:defRPr sz="2400">
                <a:solidFill>
                  <a:schemeClr val="dk1"/>
                </a:solidFill>
                <a:latin typeface="Comic Sans MS"/>
              </a:defRPr>
            </a:lvl2pPr>
            <a:lvl3pPr marL="1143000" indent="914400" algn="l" defTabSz="914400" rtl="false" fontAlgn="base">
              <a:lnSpc>
                <a:spcPct val="100000"/>
              </a:lnSpc>
              <a:spcBef>
                <a:spcPct val="20000"/>
              </a:spcBef>
              <a:spcAft>
                <a:spcPts val="0"/>
              </a:spcAft>
              <a:buChar char="•"/>
              <a:defRPr sz="2000">
                <a:solidFill>
                  <a:schemeClr val="dk1"/>
                </a:solidFill>
                <a:latin typeface="Comic Sans MS"/>
              </a:defRPr>
            </a:lvl3pPr>
            <a:lvl4pPr marL="1600200" indent="1371600" algn="l" defTabSz="914400" rtl="false" fontAlgn="base">
              <a:lnSpc>
                <a:spcPct val="100000"/>
              </a:lnSpc>
              <a:spcBef>
                <a:spcPct val="20000"/>
              </a:spcBef>
              <a:spcAft>
                <a:spcPts val="0"/>
              </a:spcAft>
              <a:buChar char="–"/>
              <a:defRPr sz="2000">
                <a:solidFill>
                  <a:schemeClr val="dk1"/>
                </a:solidFill>
                <a:latin typeface="Comic Sans MS"/>
              </a:defRPr>
            </a:lvl4pPr>
            <a:lvl5pPr marL="2057400" indent="1828800" algn="l" defTabSz="914400" rtl="false" fontAlgn="base">
              <a:lnSpc>
                <a:spcPct val="100000"/>
              </a:lnSpc>
              <a:spcBef>
                <a:spcPct val="20000"/>
              </a:spcBef>
              <a:spcAft>
                <a:spcPts val="0"/>
              </a:spcAft>
              <a:buChar char="»"/>
              <a:defRPr sz="2000">
                <a:solidFill>
                  <a:schemeClr val="dk1"/>
                </a:solidFill>
                <a:latin typeface="Comic Sans MS"/>
              </a:defRPr>
            </a:lvl5pPr>
          </a:lstStyle>
          <a:p>
            <a:pPr marL="342900" lvl="0" indent="-342900">
              <a:lnSpc>
                <a:spcPct val="110000"/>
              </a:lnSpc>
              <a:spcBef>
                <a:spcPct val="20000"/>
              </a:spcBef>
              <a:buSzPct val="100000"/>
              <a:buChar char="•"/>
            </a:pPr>
            <a:r>
              <a:rPr lang="en-US">
                <a:ea typeface="SimSun" pitchFamily="2" charset="-122"/>
              </a:rPr>
              <a:t>Buffered Input and Output</a:t>
            </a:r>
            <a:endParaRPr/>
          </a:p>
          <a:p>
            <a:pPr marL="742950" lvl="1" indent="-285750">
              <a:lnSpc>
                <a:spcPct val="110000"/>
              </a:lnSpc>
              <a:spcBef>
                <a:spcPct val="20000"/>
              </a:spcBef>
              <a:buSzPct val="100000"/>
              <a:buChar char="–"/>
            </a:pPr>
            <a:r>
              <a:rPr lang="en-US">
                <a:ea typeface="SimSun" pitchFamily="2" charset="-122"/>
              </a:rPr>
              <a:t>Efficiently read text lines and binary data from a file whose contents are </a:t>
            </a:r>
            <a:r>
              <a:rPr lang="en-US">
                <a:solidFill>
                  <a:srgbClr val="FF0000"/>
                </a:solidFill>
                <a:ea typeface="SimSun" pitchFamily="2" charset="-122"/>
              </a:rPr>
              <a:t>cached</a:t>
            </a:r>
            <a:r>
              <a:rPr lang="en-US">
                <a:ea typeface="SimSun" pitchFamily="2" charset="-122"/>
              </a:rPr>
              <a:t> in </a:t>
            </a:r>
            <a:r>
              <a:rPr lang="en-US" b="true" i="false" u="none">
                <a:ea typeface="SimSun" pitchFamily="2" charset="-122"/>
              </a:rPr>
              <a:t>an application-level buffer</a:t>
            </a:r>
            <a:endParaRPr/>
          </a:p>
        </p:txBody>
      </p:sp>
      <p:sp>
        <p:nvSpPr>
          <p:cNvPr id="81" name="Rectangle 2"/>
          <p:cNvSpPr>
            <a:spLocks noGrp="true" noChangeShapeType="true"/>
          </p:cNvSpPr>
          <p:nvPr/>
        </p:nvSpPr>
        <p:spPr>
          <a:xfrm>
            <a:off x="762000" y="3732212"/>
            <a:ext cx="7696200" cy="2363787"/>
          </a:xfrm>
          <a:prstGeom prst="rect">
            <a:avLst/>
          </a:prstGeom>
          <a:solidFill>
            <a:srgbClr val="FFFFCC"/>
          </a:solidFill>
          <a:ln w="9524">
            <a:solidFill>
              <a:schemeClr val="dk1"/>
            </a:solidFill>
            <a:round/>
            <a:headEnd/>
            <a:tailEnd/>
          </a:ln>
        </p:spPr>
        <p:txBody>
          <a:bodyPr lIns="91440" tIns="45720" rIns="91440" bIns="45720" anchor="t">
            <a:spAutoFit/>
          </a:bodyPr>
          <a:lstStyle/>
          <a:p>
            <a:pPr marL="342900" lvl="0" indent="-342900">
              <a:lnSpc>
                <a:spcPct val="90000"/>
              </a:lnSpc>
              <a:spcBef>
                <a:spcPct val="20000"/>
              </a:spcBef>
              <a:buNone/>
            </a:pPr>
            <a:r>
              <a:rPr lang="en-US" sz="1800">
                <a:solidFill>
                  <a:srgbClr val="000000"/>
                </a:solidFill>
                <a:latin typeface="Courier New" pitchFamily="49"/>
              </a:rPr>
              <a:t>#include "</a:t>
            </a:r>
            <a:r>
              <a:rPr lang="en-US" sz="1800">
                <a:solidFill>
                  <a:srgbClr val="000000"/>
                </a:solidFill>
                <a:latin typeface="Courier New" pitchFamily="49"/>
              </a:rPr>
              <a:t>csapp.h</a:t>
            </a:r>
            <a:r>
              <a:rPr lang="en-US" sz="1800">
                <a:solidFill>
                  <a:srgbClr val="000000"/>
                </a:solidFill>
                <a:latin typeface="Courier New" pitchFamily="49"/>
              </a:rPr>
              <a:t>"</a:t>
            </a:r>
            <a:endParaRPr lang="en-US" sz="1800"/>
          </a:p>
          <a:p>
            <a:pPr marL="342900" lvl="0" indent="-342900">
              <a:lnSpc>
                <a:spcPct val="90000"/>
              </a:lnSpc>
              <a:spcBef>
                <a:spcPct val="20000"/>
              </a:spcBef>
              <a:buNone/>
            </a:pPr>
            <a:r>
              <a:rPr lang="en-US" sz="1800">
                <a:solidFill>
                  <a:srgbClr val="000000"/>
                </a:solidFill>
                <a:latin typeface="Courier New" pitchFamily="49"/>
              </a:rPr>
              <a:t>void </a:t>
            </a:r>
            <a:r>
              <a:rPr lang="en-US" sz="2000">
                <a:solidFill>
                  <a:srgbClr val="000000"/>
                </a:solidFill>
                <a:latin typeface="Courier New" pitchFamily="49"/>
              </a:rPr>
              <a:t>rio_readinitb</a:t>
            </a:r>
            <a:r>
              <a:rPr lang="en-US" sz="1800">
                <a:solidFill>
                  <a:srgbClr val="000000"/>
                </a:solidFill>
                <a:latin typeface="Courier New" pitchFamily="49"/>
              </a:rPr>
              <a:t>(</a:t>
            </a:r>
            <a:r>
              <a:rPr lang="en-US" sz="1800">
                <a:solidFill>
                  <a:srgbClr val="000000"/>
                </a:solidFill>
                <a:latin typeface="Courier New" pitchFamily="49"/>
              </a:rPr>
              <a:t>rio_t</a:t>
            </a:r>
            <a:r>
              <a:rPr lang="en-US" sz="1800">
                <a:solidFill>
                  <a:srgbClr val="000000"/>
                </a:solidFill>
                <a:latin typeface="Courier New" pitchFamily="49"/>
              </a:rPr>
              <a:t> *</a:t>
            </a:r>
            <a:r>
              <a:rPr lang="en-US" sz="1800">
                <a:solidFill>
                  <a:srgbClr val="000000"/>
                </a:solidFill>
                <a:latin typeface="Courier New" pitchFamily="49"/>
              </a:rPr>
              <a:t>rp</a:t>
            </a:r>
            <a:r>
              <a:rPr lang="en-US" sz="1800">
                <a:solidFill>
                  <a:srgbClr val="000000"/>
                </a:solidFill>
                <a:latin typeface="Courier New" pitchFamily="49"/>
              </a:rPr>
              <a:t>, </a:t>
            </a:r>
            <a:r>
              <a:rPr lang="en-US" sz="1800">
                <a:solidFill>
                  <a:srgbClr val="000000"/>
                </a:solidFill>
                <a:latin typeface="Courier New" pitchFamily="49"/>
              </a:rPr>
              <a:t>int</a:t>
            </a:r>
            <a:r>
              <a:rPr lang="en-US" sz="1800">
                <a:solidFill>
                  <a:srgbClr val="000000"/>
                </a:solidFill>
                <a:latin typeface="Courier New" pitchFamily="49"/>
              </a:rPr>
              <a:t> </a:t>
            </a:r>
            <a:r>
              <a:rPr lang="en-US" sz="1800">
                <a:solidFill>
                  <a:srgbClr val="000000"/>
                </a:solidFill>
                <a:latin typeface="Courier New" pitchFamily="49"/>
              </a:rPr>
              <a:t>fd</a:t>
            </a:r>
            <a:r>
              <a:rPr lang="en-US" sz="1800">
                <a:solidFill>
                  <a:srgbClr val="000000"/>
                </a:solidFill>
                <a:latin typeface="Courier New" pitchFamily="49"/>
              </a:rPr>
              <a:t>) ;</a:t>
            </a:r>
            <a:endParaRPr lang="en-US" sz="1800"/>
          </a:p>
          <a:p>
            <a:pPr marL="342900" lvl="0" indent="-342900">
              <a:lnSpc>
                <a:spcPct val="90000"/>
              </a:lnSpc>
              <a:spcBef>
                <a:spcPct val="20000"/>
              </a:spcBef>
              <a:buNone/>
            </a:pPr>
            <a:r>
              <a:rPr lang="en-US" sz="1800">
                <a:solidFill>
                  <a:srgbClr val="000000"/>
                </a:solidFill>
                <a:latin typeface="Courier New" pitchFamily="49"/>
              </a:rPr>
              <a:t>ssize_t</a:t>
            </a:r>
            <a:r>
              <a:rPr lang="en-US" sz="1800">
                <a:solidFill>
                  <a:srgbClr val="000000"/>
                </a:solidFill>
                <a:latin typeface="Courier New" pitchFamily="49"/>
              </a:rPr>
              <a:t> </a:t>
            </a:r>
            <a:r>
              <a:rPr lang="en-US" sz="2000">
                <a:solidFill>
                  <a:srgbClr val="000000"/>
                </a:solidFill>
                <a:latin typeface="Courier New" pitchFamily="49"/>
              </a:rPr>
              <a:t>rio_readlineb</a:t>
            </a:r>
            <a:r>
              <a:rPr lang="en-US" sz="1800">
                <a:solidFill>
                  <a:srgbClr val="000000"/>
                </a:solidFill>
                <a:latin typeface="Courier New" pitchFamily="49"/>
              </a:rPr>
              <a:t>(</a:t>
            </a:r>
            <a:r>
              <a:rPr lang="en-US" sz="1800">
                <a:solidFill>
                  <a:srgbClr val="000000"/>
                </a:solidFill>
                <a:latin typeface="Courier New" pitchFamily="49"/>
              </a:rPr>
              <a:t>rio_t</a:t>
            </a:r>
            <a:r>
              <a:rPr lang="en-US" sz="1800">
                <a:solidFill>
                  <a:srgbClr val="000000"/>
                </a:solidFill>
                <a:latin typeface="Courier New" pitchFamily="49"/>
              </a:rPr>
              <a:t> *</a:t>
            </a:r>
            <a:r>
              <a:rPr lang="en-US" sz="1800">
                <a:solidFill>
                  <a:srgbClr val="000000"/>
                </a:solidFill>
                <a:latin typeface="Courier New" pitchFamily="49"/>
              </a:rPr>
              <a:t>rp</a:t>
            </a:r>
            <a:r>
              <a:rPr lang="en-US" sz="1800">
                <a:solidFill>
                  <a:srgbClr val="000000"/>
                </a:solidFill>
                <a:latin typeface="Courier New" pitchFamily="49"/>
              </a:rPr>
              <a:t>, </a:t>
            </a:r>
            <a:br>
              <a:rPr lang="en-US" sz="1800">
                <a:solidFill>
                  <a:srgbClr val="000000"/>
                </a:solidFill>
                <a:latin typeface="Courier New" pitchFamily="49"/>
              </a:rPr>
            </a:br>
            <a:r>
              <a:rPr lang="en-US" sz="1800">
                <a:solidFill>
                  <a:srgbClr val="000000"/>
                </a:solidFill>
                <a:latin typeface="Courier New" pitchFamily="49"/>
              </a:rPr>
              <a:t>              void *</a:t>
            </a:r>
            <a:r>
              <a:rPr lang="en-US" sz="1800">
                <a:solidFill>
                  <a:srgbClr val="000000"/>
                </a:solidFill>
                <a:latin typeface="Courier New" pitchFamily="49"/>
              </a:rPr>
              <a:t>usrbuf</a:t>
            </a:r>
            <a:r>
              <a:rPr lang="en-US" sz="1800">
                <a:solidFill>
                  <a:srgbClr val="000000"/>
                </a:solidFill>
                <a:latin typeface="Courier New" pitchFamily="49"/>
              </a:rPr>
              <a:t>, size t </a:t>
            </a:r>
            <a:r>
              <a:rPr lang="en-US" sz="1800">
                <a:solidFill>
                  <a:srgbClr val="000000"/>
                </a:solidFill>
                <a:latin typeface="Courier New" pitchFamily="49"/>
              </a:rPr>
              <a:t>maxlen</a:t>
            </a:r>
            <a:r>
              <a:rPr lang="en-US" sz="1800">
                <a:solidFill>
                  <a:srgbClr val="000000"/>
                </a:solidFill>
                <a:latin typeface="Courier New" pitchFamily="49"/>
              </a:rPr>
              <a:t>);</a:t>
            </a:r>
            <a:endParaRPr lang="en-US" sz="1800"/>
          </a:p>
          <a:p>
            <a:pPr marL="342900" lvl="0" indent="-342900">
              <a:lnSpc>
                <a:spcPct val="90000"/>
              </a:lnSpc>
              <a:spcBef>
                <a:spcPct val="20000"/>
              </a:spcBef>
              <a:buNone/>
            </a:pPr>
            <a:r>
              <a:rPr lang="en-US" sz="1800">
                <a:solidFill>
                  <a:srgbClr val="000000"/>
                </a:solidFill>
                <a:latin typeface="Courier New" pitchFamily="49"/>
              </a:rPr>
              <a:t>ssize_t</a:t>
            </a:r>
            <a:r>
              <a:rPr lang="en-US" sz="1800">
                <a:solidFill>
                  <a:srgbClr val="000000"/>
                </a:solidFill>
                <a:latin typeface="Courier New" pitchFamily="49"/>
              </a:rPr>
              <a:t> </a:t>
            </a:r>
            <a:r>
              <a:rPr lang="en-US" sz="2000">
                <a:solidFill>
                  <a:srgbClr val="000000"/>
                </a:solidFill>
                <a:latin typeface="Courier New" pitchFamily="49"/>
              </a:rPr>
              <a:t>rio_readnb</a:t>
            </a:r>
            <a:r>
              <a:rPr lang="en-US" sz="1800">
                <a:solidFill>
                  <a:srgbClr val="000000"/>
                </a:solidFill>
                <a:latin typeface="Courier New" pitchFamily="49"/>
              </a:rPr>
              <a:t>(</a:t>
            </a:r>
            <a:r>
              <a:rPr lang="en-US" sz="1800">
                <a:solidFill>
                  <a:srgbClr val="000000"/>
                </a:solidFill>
                <a:latin typeface="Courier New" pitchFamily="49"/>
              </a:rPr>
              <a:t>rio_t</a:t>
            </a:r>
            <a:r>
              <a:rPr lang="en-US" sz="1800">
                <a:solidFill>
                  <a:srgbClr val="000000"/>
                </a:solidFill>
                <a:latin typeface="Courier New" pitchFamily="49"/>
              </a:rPr>
              <a:t> *</a:t>
            </a:r>
            <a:r>
              <a:rPr lang="en-US" sz="1800">
                <a:solidFill>
                  <a:srgbClr val="000000"/>
                </a:solidFill>
                <a:latin typeface="Courier New" pitchFamily="49"/>
              </a:rPr>
              <a:t>rp</a:t>
            </a:r>
            <a:r>
              <a:rPr lang="en-US" sz="1800">
                <a:solidFill>
                  <a:srgbClr val="000000"/>
                </a:solidFill>
                <a:latin typeface="Courier New" pitchFamily="49"/>
              </a:rPr>
              <a:t>, </a:t>
            </a:r>
            <a:br>
              <a:rPr lang="en-US" sz="1800">
                <a:solidFill>
                  <a:srgbClr val="000000"/>
                </a:solidFill>
                <a:latin typeface="Courier New" pitchFamily="49"/>
              </a:rPr>
            </a:br>
            <a:r>
              <a:rPr lang="en-US" sz="1800">
                <a:solidFill>
                  <a:srgbClr val="000000"/>
                </a:solidFill>
                <a:latin typeface="Courier New" pitchFamily="49"/>
              </a:rPr>
              <a:t>              void *</a:t>
            </a:r>
            <a:r>
              <a:rPr lang="en-US" sz="1800">
                <a:solidFill>
                  <a:srgbClr val="000000"/>
                </a:solidFill>
                <a:latin typeface="Courier New" pitchFamily="49"/>
              </a:rPr>
              <a:t>usrbuf</a:t>
            </a:r>
            <a:r>
              <a:rPr lang="en-US" sz="1800">
                <a:solidFill>
                  <a:srgbClr val="000000"/>
                </a:solidFill>
                <a:latin typeface="Courier New" pitchFamily="49"/>
              </a:rPr>
              <a:t>, size t </a:t>
            </a:r>
            <a:r>
              <a:rPr lang="en-US" sz="1800">
                <a:solidFill>
                  <a:srgbClr val="000000"/>
                </a:solidFill>
                <a:latin typeface="Courier New" pitchFamily="49"/>
              </a:rPr>
              <a:t>maxlen</a:t>
            </a:r>
            <a:r>
              <a:rPr lang="en-US" sz="1800">
                <a:solidFill>
                  <a:srgbClr val="000000"/>
                </a:solidFill>
                <a:latin typeface="Courier New" pitchFamily="49"/>
              </a:rPr>
              <a:t>);</a:t>
            </a:r>
            <a:endParaRPr lang="en-US" sz="1800"/>
          </a:p>
          <a:p>
            <a:pPr marL="342900" lvl="0" indent="-342900" algn="r">
              <a:lnSpc>
                <a:spcPct val="90000"/>
              </a:lnSpc>
              <a:spcBef>
                <a:spcPct val="20000"/>
              </a:spcBef>
              <a:buNone/>
            </a:pPr>
            <a:r>
              <a:rPr lang="en-US" sz="1800">
                <a:solidFill>
                  <a:srgbClr val="FF0000"/>
                </a:solidFill>
                <a:latin typeface="Courier New" pitchFamily="49"/>
              </a:rPr>
              <a:t>returns: number of bytes read (0 if EOF), -1 on error</a:t>
            </a:r>
            <a:endParaRPr/>
          </a:p>
        </p:txBody>
      </p:sp>
    </p:spTree>
  </p:cSld>
  <p:clrMapOvr>
    <a:masterClrMapping/>
  </p:clrMapOvr>
  <p:transition/>
</p:sld>
</file>

<file path=ppt/slides/slide111.xml><?xml version="1.0" encoding="utf-8"?>
<p:sld xmlns:a="http://schemas.openxmlformats.org/drawingml/2006/main" xmlns:p="http://schemas.openxmlformats.org/presentationml/2006/main">
  <p:cSld>
    <p:spTree>
      <p:nvGrpSpPr>
        <p:cNvPr id="82" name=""/>
        <p:cNvGrpSpPr/>
        <p:nvPr/>
      </p:nvGrpSpPr>
      <p:grpSpPr>
        <a:xfrm>
          <a:off x="0" y="0"/>
          <a:ext cx="0" cy="0"/>
          <a:chOff x="0" y="0"/>
          <a:chExt cx="0" cy="0"/>
        </a:xfrm>
      </p:grpSpPr>
      <p:sp>
        <p:nvSpPr>
          <p:cNvPr id="83" name="灯片编号占位符 5"/>
          <p:cNvSpPr>
            <a:spLocks noGrp="true" noChangeShapeType="true"/>
          </p:cNvSpPr>
          <p:nvPr>
            <p:ph type="sldNum"/>
          </p:nvPr>
        </p:nvSpPr>
        <p:spPr>
          <a:xfrm>
            <a:off x="6934200" y="6172200"/>
            <a:ext cx="1295400" cy="457200"/>
          </a:xfrm>
          <a:prstGeom prst="rect">
            <a:avLst/>
          </a:prstGeom>
          <a:noFill/>
        </p:spPr>
        <p:txBody>
          <a:bodyPr lIns="91440" tIns="45720" rIns="91440" bIns="45720" anchor="t"/>
          <a:lstStyle/>
          <a:p>
            <a:pPr marL="0" lvl="0" indent="0" algn="r">
              <a:spcBef>
                <a:spcPts val="0"/>
              </a:spcBef>
              <a:buNone/>
            </a:pPr>
            <a:fld id="{D038279B-FC19-497E-A7D1-5ADD9CAF016F}" type="slidenum">
              <a:rPr lang="zh-CN" sz="1400" b="false" i="false" u="none">
                <a:latin typeface="Times New Roman" pitchFamily="18"/>
              </a:rPr>
              <a:t>*</a:t>
            </a:fld>
            <a:endParaRPr/>
          </a:p>
        </p:txBody>
      </p:sp>
      <p:sp>
        <p:nvSpPr>
          <p:cNvPr id="84" name="Rectangle 2"/>
          <p:cNvSpPr>
            <a:spLocks noGrp="true" noChangeShapeType="true"/>
          </p:cNvSpPr>
          <p:nvPr>
            <p:ph type="title"/>
          </p:nvPr>
        </p:nvSpPr>
        <p:spPr>
          <a:xfrm>
            <a:off x="457200" y="457200"/>
            <a:ext cx="8077200" cy="914400"/>
          </a:xfrm>
          <a:prstGeom prst="rect">
            <a:avLst/>
          </a:prstGeom>
          <a:noFill/>
        </p:spPr>
        <p:txBody>
          <a:bodyPr lIns="91440" tIns="45720" rIns="91440" bIns="45720" anchor="ctr" anchorCtr="false"/>
          <a:lstStyle/>
          <a:p>
            <a:pPr lvl="0"/>
            <a:r>
              <a:rPr lang="en-US">
                <a:ea typeface="SimSun" pitchFamily="2" charset="-122"/>
              </a:rPr>
              <a:t>Robust I/O</a:t>
            </a:r>
            <a:endParaRPr/>
          </a:p>
        </p:txBody>
      </p:sp>
      <p:sp>
        <p:nvSpPr>
          <p:cNvPr id="85" name="Rectangle 3"/>
          <p:cNvSpPr>
            <a:spLocks noGrp="true" noChangeShapeType="true"/>
          </p:cNvSpPr>
          <p:nvPr>
            <p:ph type="obj"/>
          </p:nvPr>
        </p:nvSpPr>
        <p:spPr>
          <a:xfrm>
            <a:off x="457200" y="1524000"/>
            <a:ext cx="8077200" cy="5181600"/>
          </a:xfrm>
          <a:prstGeom prst="rect">
            <a:avLst/>
          </a:prstGeom>
        </p:spPr>
        <p:txBody>
          <a:bodyPr lIns="91440" tIns="45720" rIns="91440" bIns="45720" anchor="t"/>
          <a:lstStyle>
            <a:lvl1pPr marL="342900" indent="0" algn="l" defTabSz="914400" rtl="false" fontAlgn="base">
              <a:lnSpc>
                <a:spcPct val="100000"/>
              </a:lnSpc>
              <a:spcBef>
                <a:spcPct val="20000"/>
              </a:spcBef>
              <a:spcAft>
                <a:spcPts val="0"/>
              </a:spcAft>
              <a:buChar char="•"/>
              <a:defRPr sz="2800">
                <a:solidFill>
                  <a:schemeClr val="dk1"/>
                </a:solidFill>
                <a:latin typeface="Comic Sans MS"/>
              </a:defRPr>
            </a:lvl1pPr>
            <a:lvl2pPr marL="742950" indent="457200" algn="l" defTabSz="914400" rtl="false" fontAlgn="base">
              <a:lnSpc>
                <a:spcPct val="100000"/>
              </a:lnSpc>
              <a:spcBef>
                <a:spcPct val="20000"/>
              </a:spcBef>
              <a:spcAft>
                <a:spcPts val="0"/>
              </a:spcAft>
              <a:buChar char="–"/>
              <a:defRPr sz="2400">
                <a:solidFill>
                  <a:schemeClr val="dk1"/>
                </a:solidFill>
                <a:latin typeface="Comic Sans MS"/>
              </a:defRPr>
            </a:lvl2pPr>
            <a:lvl3pPr marL="1143000" indent="914400" algn="l" defTabSz="914400" rtl="false" fontAlgn="base">
              <a:lnSpc>
                <a:spcPct val="100000"/>
              </a:lnSpc>
              <a:spcBef>
                <a:spcPct val="20000"/>
              </a:spcBef>
              <a:spcAft>
                <a:spcPts val="0"/>
              </a:spcAft>
              <a:buChar char="•"/>
              <a:defRPr sz="2000">
                <a:solidFill>
                  <a:schemeClr val="dk1"/>
                </a:solidFill>
                <a:latin typeface="Comic Sans MS"/>
              </a:defRPr>
            </a:lvl3pPr>
            <a:lvl4pPr marL="1600200" indent="1371600" algn="l" defTabSz="914400" rtl="false" fontAlgn="base">
              <a:lnSpc>
                <a:spcPct val="100000"/>
              </a:lnSpc>
              <a:spcBef>
                <a:spcPct val="20000"/>
              </a:spcBef>
              <a:spcAft>
                <a:spcPts val="0"/>
              </a:spcAft>
              <a:buChar char="–"/>
              <a:defRPr sz="2000">
                <a:solidFill>
                  <a:schemeClr val="dk1"/>
                </a:solidFill>
                <a:latin typeface="Comic Sans MS"/>
              </a:defRPr>
            </a:lvl4pPr>
            <a:lvl5pPr marL="2057400" indent="1828800" algn="l" defTabSz="914400" rtl="false" fontAlgn="base">
              <a:lnSpc>
                <a:spcPct val="100000"/>
              </a:lnSpc>
              <a:spcBef>
                <a:spcPct val="20000"/>
              </a:spcBef>
              <a:spcAft>
                <a:spcPts val="0"/>
              </a:spcAft>
              <a:buChar char="»"/>
              <a:defRPr sz="2000">
                <a:solidFill>
                  <a:schemeClr val="dk1"/>
                </a:solidFill>
                <a:latin typeface="Comic Sans MS"/>
              </a:defRPr>
            </a:lvl5pPr>
          </a:lstStyle>
          <a:p>
            <a:pPr marL="342900" lvl="0" indent="-342900">
              <a:spcBef>
                <a:spcPts val="0"/>
              </a:spcBef>
              <a:buNone/>
            </a:pPr>
            <a:r>
              <a:rPr lang="zh-CN" sz="2000" b="true" i="false" u="none">
                <a:latin typeface="Courier New" pitchFamily="49"/>
                <a:ea typeface="SimSun" pitchFamily="2" charset="-122"/>
              </a:rPr>
              <a:t>#</a:t>
            </a:r>
            <a:r>
              <a:rPr lang="en-US" sz="2000" b="true" i="false" u="none">
                <a:latin typeface="Courier New" pitchFamily="49"/>
                <a:ea typeface="SimSun" pitchFamily="2" charset="-122"/>
              </a:rPr>
              <a:t>define RIO_BUFSIZE 8192</a:t>
            </a:r>
            <a:endParaRPr/>
          </a:p>
          <a:p>
            <a:pPr marL="342900" lvl="0" indent="-342900">
              <a:spcBef>
                <a:spcPts val="0"/>
              </a:spcBef>
              <a:buNone/>
            </a:pPr>
            <a:r>
              <a:rPr lang="en-US" sz="2000" b="true" i="false" u="none">
                <a:latin typeface="Courier New" pitchFamily="49"/>
                <a:ea typeface="SimSun" pitchFamily="2" charset="-122"/>
              </a:rPr>
              <a:t>typedef struct {</a:t>
            </a:r>
            <a:endParaRPr/>
          </a:p>
          <a:p>
            <a:pPr marL="342900" lvl="0" indent="-342900">
              <a:spcBef>
                <a:spcPts val="0"/>
              </a:spcBef>
              <a:buNone/>
            </a:pPr>
            <a:r>
              <a:rPr lang="en-US" sz="2000" b="true" i="false" u="none">
                <a:latin typeface="Courier New" pitchFamily="49"/>
                <a:ea typeface="SimSun" pitchFamily="2" charset="-122"/>
              </a:rPr>
              <a:t>	int rio_fd;</a:t>
            </a:r>
            <a:endParaRPr/>
          </a:p>
          <a:p>
            <a:pPr marL="342900" lvl="0" indent="-342900">
              <a:spcBef>
                <a:spcPts val="0"/>
              </a:spcBef>
              <a:buNone/>
            </a:pPr>
            <a:r>
              <a:rPr lang="en-US" sz="2000" b="true" i="false" u="none">
                <a:latin typeface="Courier New" pitchFamily="49"/>
                <a:ea typeface="SimSun" pitchFamily="2" charset="-122"/>
              </a:rPr>
              <a:t>	int rio_cnt;</a:t>
            </a:r>
            <a:endParaRPr/>
          </a:p>
          <a:p>
            <a:pPr marL="342900" lvl="0" indent="-342900">
              <a:spcBef>
                <a:spcPts val="0"/>
              </a:spcBef>
              <a:buNone/>
            </a:pPr>
            <a:r>
              <a:rPr lang="en-US" sz="2000" b="true" i="false" u="none">
                <a:latin typeface="Courier New" pitchFamily="49"/>
                <a:ea typeface="SimSun" pitchFamily="2" charset="-122"/>
              </a:rPr>
              <a:t>	char *rio_bufptr;</a:t>
            </a:r>
            <a:endParaRPr/>
          </a:p>
          <a:p>
            <a:pPr marL="342900" lvl="0" indent="-342900">
              <a:spcBef>
                <a:spcPts val="0"/>
              </a:spcBef>
              <a:buNone/>
            </a:pPr>
            <a:r>
              <a:rPr lang="en-US" sz="2000" b="true" i="false" u="none">
                <a:latin typeface="Courier New" pitchFamily="49"/>
                <a:ea typeface="SimSun" pitchFamily="2" charset="-122"/>
              </a:rPr>
              <a:t>	char rio_buf[RIO_BUFSIZE];</a:t>
            </a:r>
            <a:endParaRPr/>
          </a:p>
          <a:p>
            <a:pPr marL="342900" lvl="0" indent="-342900">
              <a:spcBef>
                <a:spcPts val="0"/>
              </a:spcBef>
              <a:buNone/>
            </a:pPr>
            <a:r>
              <a:rPr lang="en-US" sz="2000" b="true" i="false" u="none">
                <a:latin typeface="Courier New" pitchFamily="49"/>
                <a:ea typeface="SimSun" pitchFamily="2" charset="-122"/>
              </a:rPr>
              <a:t>} rio_t ;</a:t>
            </a:r>
            <a:endParaRPr/>
          </a:p>
          <a:p>
            <a:pPr marL="342900" lvl="0" indent="-342900">
              <a:spcBef>
                <a:spcPts val="0"/>
              </a:spcBef>
              <a:buNone/>
            </a:pPr>
            <a:endParaRPr/>
          </a:p>
          <a:p>
            <a:pPr marL="342900" lvl="0" indent="-342900">
              <a:spcBef>
                <a:spcPts val="0"/>
              </a:spcBef>
              <a:buNone/>
            </a:pPr>
            <a:r>
              <a:rPr lang="en-US" sz="2000" b="true" i="false" u="none">
                <a:latin typeface="Courier New" pitchFamily="49"/>
                <a:ea typeface="SimSun" pitchFamily="2" charset="-122"/>
              </a:rPr>
              <a:t>void rio_readinitb(rio_t *rp, int fd)</a:t>
            </a:r>
            <a:endParaRPr/>
          </a:p>
          <a:p>
            <a:pPr marL="342900" lvl="0" indent="-342900">
              <a:spcBef>
                <a:spcPts val="0"/>
              </a:spcBef>
              <a:buNone/>
            </a:pPr>
            <a:r>
              <a:rPr lang="en-US" sz="2000" b="true" i="false" u="none">
                <a:latin typeface="Courier New" pitchFamily="49"/>
                <a:ea typeface="SimSun" pitchFamily="2" charset="-122"/>
              </a:rPr>
              <a:t>{</a:t>
            </a:r>
            <a:endParaRPr/>
          </a:p>
          <a:p>
            <a:pPr marL="342900" lvl="0" indent="-342900">
              <a:spcBef>
                <a:spcPts val="0"/>
              </a:spcBef>
              <a:buNone/>
            </a:pPr>
            <a:r>
              <a:rPr lang="en-US" sz="2000" b="true" i="false" u="none">
                <a:latin typeface="Courier New" pitchFamily="49"/>
                <a:ea typeface="SimSun" pitchFamily="2" charset="-122"/>
              </a:rPr>
              <a:t>	rp-&gt;rio_fd = fd ;</a:t>
            </a:r>
            <a:endParaRPr/>
          </a:p>
          <a:p>
            <a:pPr marL="342900" lvl="0" indent="-342900">
              <a:spcBef>
                <a:spcPts val="0"/>
              </a:spcBef>
              <a:buNone/>
            </a:pPr>
            <a:r>
              <a:rPr lang="en-US" sz="2000" b="true" i="false" u="none">
                <a:latin typeface="Courier New" pitchFamily="49"/>
                <a:ea typeface="SimSun" pitchFamily="2" charset="-122"/>
              </a:rPr>
              <a:t>	rp-&gt;rio_cnt = 0 ;</a:t>
            </a:r>
            <a:endParaRPr/>
          </a:p>
          <a:p>
            <a:pPr marL="342900" lvl="0" indent="-342900">
              <a:spcBef>
                <a:spcPts val="0"/>
              </a:spcBef>
              <a:buNone/>
            </a:pPr>
            <a:r>
              <a:rPr lang="en-US" sz="2000" b="true" i="false" u="none">
                <a:latin typeface="Courier New" pitchFamily="49"/>
                <a:ea typeface="SimSun" pitchFamily="2" charset="-122"/>
              </a:rPr>
              <a:t>	rp-&gt;rio_bufptr = rp-&gt;rio_buf ;</a:t>
            </a:r>
            <a:endParaRPr/>
          </a:p>
          <a:p>
            <a:pPr marL="342900" lvl="0" indent="-342900">
              <a:spcBef>
                <a:spcPts val="0"/>
              </a:spcBef>
              <a:buNone/>
            </a:pPr>
            <a:r>
              <a:rPr lang="en-US" sz="2000" b="true" i="false" u="none">
                <a:latin typeface="Courier New" pitchFamily="49"/>
                <a:ea typeface="SimSun" pitchFamily="2" charset="-122"/>
              </a:rPr>
              <a:t>}</a:t>
            </a:r>
            <a:endParaRPr/>
          </a:p>
        </p:txBody>
      </p:sp>
    </p:spTree>
  </p:cSld>
  <p:clrMapOvr>
    <a:masterClrMapping/>
  </p:clrMapOvr>
  <p:transition/>
</p:sld>
</file>

<file path=ppt/slides/slide112.xml><?xml version="1.0" encoding="utf-8"?>
<p:sld xmlns:a="http://schemas.openxmlformats.org/drawingml/2006/main" xmlns:p="http://schemas.openxmlformats.org/presentationml/2006/main">
  <p:cSld>
    <p:spTree>
      <p:nvGrpSpPr>
        <p:cNvPr id="86" name=""/>
        <p:cNvGrpSpPr/>
        <p:nvPr/>
      </p:nvGrpSpPr>
      <p:grpSpPr>
        <a:xfrm>
          <a:off x="0" y="0"/>
          <a:ext cx="0" cy="0"/>
          <a:chOff x="0" y="0"/>
          <a:chExt cx="0" cy="0"/>
        </a:xfrm>
      </p:grpSpPr>
      <p:sp>
        <p:nvSpPr>
          <p:cNvPr id="87" name="灯片编号占位符 5"/>
          <p:cNvSpPr>
            <a:spLocks noGrp="true" noChangeShapeType="true"/>
          </p:cNvSpPr>
          <p:nvPr>
            <p:ph type="sldNum"/>
          </p:nvPr>
        </p:nvSpPr>
        <p:spPr>
          <a:xfrm>
            <a:off x="6934200" y="6172200"/>
            <a:ext cx="1295400" cy="457200"/>
          </a:xfrm>
          <a:prstGeom prst="rect">
            <a:avLst/>
          </a:prstGeom>
          <a:noFill/>
        </p:spPr>
        <p:txBody>
          <a:bodyPr lIns="91440" tIns="45720" rIns="91440" bIns="45720" anchor="t"/>
          <a:lstStyle/>
          <a:p>
            <a:pPr marL="0" lvl="0" indent="0" algn="r">
              <a:spcBef>
                <a:spcPts val="0"/>
              </a:spcBef>
              <a:buNone/>
            </a:pPr>
            <a:fld id="{D038279B-FC19-497E-A7D1-5ADD9CAF016F}" type="slidenum">
              <a:rPr lang="zh-CN" sz="1400" b="false" i="false" u="none">
                <a:latin typeface="Times New Roman" pitchFamily="18"/>
              </a:rPr>
              <a:t>*</a:t>
            </a:fld>
            <a:endParaRPr/>
          </a:p>
        </p:txBody>
      </p:sp>
      <p:sp>
        <p:nvSpPr>
          <p:cNvPr id="88" name="Rectangle 2"/>
          <p:cNvSpPr>
            <a:spLocks noGrp="true" noChangeShapeType="true"/>
          </p:cNvSpPr>
          <p:nvPr>
            <p:ph type="title"/>
          </p:nvPr>
        </p:nvSpPr>
        <p:spPr>
          <a:xfrm>
            <a:off x="457200" y="457200"/>
            <a:ext cx="8077200" cy="914400"/>
          </a:xfrm>
          <a:prstGeom prst="rect">
            <a:avLst/>
          </a:prstGeom>
          <a:noFill/>
        </p:spPr>
        <p:txBody>
          <a:bodyPr lIns="91440" tIns="45720" rIns="91440" bIns="45720" anchor="ctr" anchorCtr="false"/>
          <a:lstStyle/>
          <a:p>
            <a:pPr lvl="0"/>
            <a:r>
              <a:rPr lang="en-US">
                <a:ea typeface="SimSun" pitchFamily="2" charset="-122"/>
              </a:rPr>
              <a:t>Robust I/O</a:t>
            </a:r>
            <a:endParaRPr/>
          </a:p>
        </p:txBody>
      </p:sp>
      <p:sp>
        <p:nvSpPr>
          <p:cNvPr id="89" name="Rectangle 3"/>
          <p:cNvSpPr>
            <a:spLocks noGrp="true" noChangeShapeType="true"/>
          </p:cNvSpPr>
          <p:nvPr>
            <p:ph type="obj"/>
          </p:nvPr>
        </p:nvSpPr>
        <p:spPr>
          <a:xfrm>
            <a:off x="457200" y="1524000"/>
            <a:ext cx="8305800" cy="4648200"/>
          </a:xfrm>
          <a:prstGeom prst="rect">
            <a:avLst/>
          </a:prstGeom>
        </p:spPr>
        <p:txBody>
          <a:bodyPr lIns="91440" tIns="45720" rIns="91440" bIns="45720" anchor="t"/>
          <a:lstStyle>
            <a:lvl1pPr marL="342900" indent="0" algn="l" defTabSz="914400" rtl="false" fontAlgn="base">
              <a:lnSpc>
                <a:spcPct val="100000"/>
              </a:lnSpc>
              <a:spcBef>
                <a:spcPct val="20000"/>
              </a:spcBef>
              <a:spcAft>
                <a:spcPts val="0"/>
              </a:spcAft>
              <a:buChar char="•"/>
              <a:defRPr sz="2800">
                <a:solidFill>
                  <a:schemeClr val="dk1"/>
                </a:solidFill>
                <a:latin typeface="Comic Sans MS"/>
              </a:defRPr>
            </a:lvl1pPr>
            <a:lvl2pPr marL="742950" indent="457200" algn="l" defTabSz="914400" rtl="false" fontAlgn="base">
              <a:lnSpc>
                <a:spcPct val="100000"/>
              </a:lnSpc>
              <a:spcBef>
                <a:spcPct val="20000"/>
              </a:spcBef>
              <a:spcAft>
                <a:spcPts val="0"/>
              </a:spcAft>
              <a:buChar char="–"/>
              <a:defRPr sz="2400">
                <a:solidFill>
                  <a:schemeClr val="dk1"/>
                </a:solidFill>
                <a:latin typeface="Comic Sans MS"/>
              </a:defRPr>
            </a:lvl2pPr>
            <a:lvl3pPr marL="1143000" indent="914400" algn="l" defTabSz="914400" rtl="false" fontAlgn="base">
              <a:lnSpc>
                <a:spcPct val="100000"/>
              </a:lnSpc>
              <a:spcBef>
                <a:spcPct val="20000"/>
              </a:spcBef>
              <a:spcAft>
                <a:spcPts val="0"/>
              </a:spcAft>
              <a:buChar char="•"/>
              <a:defRPr sz="2000">
                <a:solidFill>
                  <a:schemeClr val="dk1"/>
                </a:solidFill>
                <a:latin typeface="Comic Sans MS"/>
              </a:defRPr>
            </a:lvl3pPr>
            <a:lvl4pPr marL="1600200" indent="1371600" algn="l" defTabSz="914400" rtl="false" fontAlgn="base">
              <a:lnSpc>
                <a:spcPct val="100000"/>
              </a:lnSpc>
              <a:spcBef>
                <a:spcPct val="20000"/>
              </a:spcBef>
              <a:spcAft>
                <a:spcPts val="0"/>
              </a:spcAft>
              <a:buChar char="–"/>
              <a:defRPr sz="2000">
                <a:solidFill>
                  <a:schemeClr val="dk1"/>
                </a:solidFill>
                <a:latin typeface="Comic Sans MS"/>
              </a:defRPr>
            </a:lvl4pPr>
            <a:lvl5pPr marL="2057400" indent="1828800" algn="l" defTabSz="914400" rtl="false" fontAlgn="base">
              <a:lnSpc>
                <a:spcPct val="100000"/>
              </a:lnSpc>
              <a:spcBef>
                <a:spcPct val="20000"/>
              </a:spcBef>
              <a:spcAft>
                <a:spcPts val="0"/>
              </a:spcAft>
              <a:buChar char="»"/>
              <a:defRPr sz="2000">
                <a:solidFill>
                  <a:schemeClr val="dk1"/>
                </a:solidFill>
                <a:latin typeface="Comic Sans MS"/>
              </a:defRPr>
            </a:lvl5pPr>
          </a:lstStyle>
          <a:p>
            <a:pPr marL="342900" lvl="0" indent="-342900">
              <a:spcBef>
                <a:spcPts val="0"/>
              </a:spcBef>
              <a:buNone/>
            </a:pPr>
            <a:r>
              <a:rPr lang="zh-CN" sz="2000" b="true" i="false" u="none">
                <a:latin typeface="Courier New" pitchFamily="49"/>
                <a:ea typeface="SimSun" pitchFamily="2" charset="-122"/>
              </a:rPr>
              <a:t>#</a:t>
            </a:r>
            <a:r>
              <a:rPr lang="en-US" sz="2000" b="true" i="false" u="none">
                <a:latin typeface="Courier New" pitchFamily="49"/>
                <a:ea typeface="SimSun" pitchFamily="2" charset="-122"/>
              </a:rPr>
              <a:t>include “csapp.h”</a:t>
            </a:r>
            <a:endParaRPr/>
          </a:p>
          <a:p>
            <a:pPr marL="342900" lvl="0" indent="-342900">
              <a:spcBef>
                <a:spcPts val="0"/>
              </a:spcBef>
              <a:buNone/>
            </a:pPr>
            <a:endParaRPr/>
          </a:p>
          <a:p>
            <a:pPr marL="342900" lvl="0" indent="-342900">
              <a:spcBef>
                <a:spcPts val="0"/>
              </a:spcBef>
              <a:buNone/>
            </a:pPr>
            <a:r>
              <a:rPr lang="en-US" sz="2000" b="true" i="false" u="none">
                <a:latin typeface="Courier New" pitchFamily="49"/>
                <a:ea typeface="SimSun" pitchFamily="2" charset="-122"/>
              </a:rPr>
              <a:t>int main(int argc, char **argv)</a:t>
            </a:r>
            <a:endParaRPr/>
          </a:p>
          <a:p>
            <a:pPr marL="342900" lvl="0" indent="-342900">
              <a:spcBef>
                <a:spcPts val="0"/>
              </a:spcBef>
              <a:buNone/>
            </a:pPr>
            <a:r>
              <a:rPr lang="en-US" sz="2000" b="true" i="false" u="none">
                <a:latin typeface="Courier New" pitchFamily="49"/>
                <a:ea typeface="SimSun" pitchFamily="2" charset="-122"/>
              </a:rPr>
              <a:t>{</a:t>
            </a:r>
            <a:endParaRPr/>
          </a:p>
          <a:p>
            <a:pPr marL="342900" lvl="0" indent="-342900">
              <a:spcBef>
                <a:spcPts val="0"/>
              </a:spcBef>
              <a:buNone/>
            </a:pPr>
            <a:r>
              <a:rPr lang="en-US" sz="2000" b="true" i="false" u="none">
                <a:latin typeface="Courier New" pitchFamily="49"/>
                <a:ea typeface="SimSun" pitchFamily="2" charset="-122"/>
              </a:rPr>
              <a:t>	int n;</a:t>
            </a:r>
            <a:endParaRPr/>
          </a:p>
          <a:p>
            <a:pPr marL="342900" lvl="0" indent="-342900">
              <a:spcBef>
                <a:spcPts val="0"/>
              </a:spcBef>
              <a:buNone/>
            </a:pPr>
            <a:r>
              <a:rPr lang="en-US" sz="2000" b="true" i="false" u="none">
                <a:latin typeface="Courier New" pitchFamily="49"/>
                <a:ea typeface="SimSun" pitchFamily="2" charset="-122"/>
              </a:rPr>
              <a:t>	rio_t rio;</a:t>
            </a:r>
            <a:endParaRPr/>
          </a:p>
          <a:p>
            <a:pPr marL="342900" lvl="0" indent="-342900">
              <a:spcBef>
                <a:spcPts val="0"/>
              </a:spcBef>
              <a:buNone/>
            </a:pPr>
            <a:r>
              <a:rPr lang="en-US" sz="2000" b="true" i="false" u="none">
                <a:latin typeface="Courier New" pitchFamily="49"/>
                <a:ea typeface="SimSun" pitchFamily="2" charset="-122"/>
              </a:rPr>
              <a:t>	char buf[MAXLINE];</a:t>
            </a:r>
            <a:endParaRPr/>
          </a:p>
          <a:p>
            <a:pPr marL="342900" lvl="0" indent="-342900">
              <a:spcBef>
                <a:spcPts val="0"/>
              </a:spcBef>
              <a:buNone/>
            </a:pPr>
            <a:r>
              <a:rPr lang="en-US" sz="2000" b="true" i="false" u="none">
                <a:latin typeface="Courier New" pitchFamily="49"/>
                <a:ea typeface="SimSun" pitchFamily="2" charset="-122"/>
              </a:rPr>
              <a:t>	</a:t>
            </a:r>
            <a:endParaRPr/>
          </a:p>
          <a:p>
            <a:pPr marL="342900" lvl="0" indent="-342900">
              <a:spcBef>
                <a:spcPts val="0"/>
              </a:spcBef>
              <a:buNone/>
            </a:pPr>
            <a:r>
              <a:rPr lang="en-US" sz="2000" b="true" i="false" u="none">
                <a:latin typeface="Courier New" pitchFamily="49"/>
                <a:ea typeface="SimSun" pitchFamily="2" charset="-122"/>
              </a:rPr>
              <a:t>	rio_readinitb(&amp;rio, STDIN_FILENO);</a:t>
            </a:r>
            <a:endParaRPr/>
          </a:p>
          <a:p>
            <a:pPr marL="342900" lvl="0" indent="-342900">
              <a:spcBef>
                <a:spcPts val="0"/>
              </a:spcBef>
              <a:buNone/>
            </a:pPr>
            <a:r>
              <a:rPr lang="en-US" sz="2000" b="true" i="false" u="none">
                <a:latin typeface="Courier New" pitchFamily="49"/>
                <a:ea typeface="SimSun" pitchFamily="2" charset="-122"/>
              </a:rPr>
              <a:t>	while ((n = </a:t>
            </a:r>
            <a:r>
              <a:rPr lang="en-US" sz="2000" b="true" i="false" u="none">
                <a:solidFill>
                  <a:srgbClr val="FF0000"/>
                </a:solidFill>
                <a:latin typeface="Courier New" pitchFamily="49"/>
                <a:ea typeface="SimSun" pitchFamily="2" charset="-122"/>
              </a:rPr>
              <a:t>rio_readlineb</a:t>
            </a:r>
            <a:r>
              <a:rPr lang="en-US" sz="2000" b="true" i="false" u="none">
                <a:latin typeface="Courier New" pitchFamily="49"/>
                <a:ea typeface="SimSun" pitchFamily="2" charset="-122"/>
              </a:rPr>
              <a:t>(&amp;rio, buf, MAXLINE))!=0)</a:t>
            </a:r>
            <a:endParaRPr/>
          </a:p>
          <a:p>
            <a:pPr marL="342900" lvl="0" indent="-342900">
              <a:spcBef>
                <a:spcPts val="0"/>
              </a:spcBef>
              <a:buNone/>
            </a:pPr>
            <a:r>
              <a:rPr lang="en-US" sz="2000" b="true" i="false" u="none">
                <a:latin typeface="Courier New" pitchFamily="49"/>
                <a:ea typeface="SimSun" pitchFamily="2" charset="-122"/>
              </a:rPr>
              <a:t>	    </a:t>
            </a:r>
            <a:r>
              <a:rPr lang="en-US" sz="2000" b="true" i="false" u="none">
                <a:solidFill>
                  <a:srgbClr val="FF0000"/>
                </a:solidFill>
                <a:latin typeface="Courier New" pitchFamily="49"/>
                <a:ea typeface="SimSun" pitchFamily="2" charset="-122"/>
              </a:rPr>
              <a:t>rio_writen</a:t>
            </a:r>
            <a:r>
              <a:rPr lang="en-US" sz="2000" b="true" i="false" u="none">
                <a:latin typeface="Courier New" pitchFamily="49"/>
                <a:ea typeface="SimSun" pitchFamily="2" charset="-122"/>
              </a:rPr>
              <a:t>(STDOUT_FILENO, buf, n);</a:t>
            </a:r>
            <a:endParaRPr/>
          </a:p>
          <a:p>
            <a:pPr marL="342900" lvl="0" indent="-342900">
              <a:spcBef>
                <a:spcPts val="0"/>
              </a:spcBef>
              <a:buNone/>
            </a:pPr>
            <a:r>
              <a:rPr lang="en-US" sz="2000" b="true" i="false" u="none">
                <a:latin typeface="Courier New" pitchFamily="49"/>
                <a:ea typeface="SimSun" pitchFamily="2" charset="-122"/>
              </a:rPr>
              <a:t>}</a:t>
            </a:r>
            <a:endParaRPr/>
          </a:p>
        </p:txBody>
      </p:sp>
    </p:spTree>
  </p:cSld>
  <p:clrMapOvr>
    <a:masterClrMapping/>
  </p:clrMapOvr>
  <p:transition/>
</p:sld>
</file>

<file path=ppt/slides/slide113.xml><?xml version="1.0" encoding="utf-8"?>
<p:sld xmlns:a="http://schemas.openxmlformats.org/drawingml/2006/main" xmlns:p="http://schemas.openxmlformats.org/presentationml/2006/main">
  <p:cSld>
    <p:spTree>
      <p:nvGrpSpPr>
        <p:cNvPr id="90" name=""/>
        <p:cNvGrpSpPr/>
        <p:nvPr/>
      </p:nvGrpSpPr>
      <p:grpSpPr>
        <a:xfrm>
          <a:off x="0" y="0"/>
          <a:ext cx="0" cy="0"/>
          <a:chOff x="0" y="0"/>
          <a:chExt cx="0" cy="0"/>
        </a:xfrm>
      </p:grpSpPr>
      <p:sp>
        <p:nvSpPr>
          <p:cNvPr id="91" name="灯片编号占位符 5"/>
          <p:cNvSpPr>
            <a:spLocks noGrp="true" noChangeShapeType="true"/>
          </p:cNvSpPr>
          <p:nvPr>
            <p:ph type="sldNum"/>
          </p:nvPr>
        </p:nvSpPr>
        <p:spPr>
          <a:xfrm>
            <a:off x="6934200" y="6172200"/>
            <a:ext cx="1295400" cy="457200"/>
          </a:xfrm>
          <a:prstGeom prst="rect">
            <a:avLst/>
          </a:prstGeom>
          <a:noFill/>
        </p:spPr>
        <p:txBody>
          <a:bodyPr lIns="91440" tIns="45720" rIns="91440" bIns="45720" anchor="t"/>
          <a:lstStyle/>
          <a:p>
            <a:pPr marL="0" lvl="0" indent="0" algn="r">
              <a:spcBef>
                <a:spcPts val="0"/>
              </a:spcBef>
              <a:buNone/>
            </a:pPr>
            <a:fld id="{D038279B-FC19-497E-A7D1-5ADD9CAF016F}" type="slidenum">
              <a:rPr lang="zh-CN" sz="1400" b="false" i="false" u="none">
                <a:latin typeface="Times New Roman" pitchFamily="18"/>
              </a:rPr>
              <a:t>*</a:t>
            </a:fld>
            <a:endParaRPr/>
          </a:p>
        </p:txBody>
      </p:sp>
      <p:sp>
        <p:nvSpPr>
          <p:cNvPr id="92" name="Rectangle 2"/>
          <p:cNvSpPr>
            <a:spLocks noGrp="true" noChangeShapeType="true"/>
          </p:cNvSpPr>
          <p:nvPr>
            <p:ph type="obj"/>
          </p:nvPr>
        </p:nvSpPr>
        <p:spPr>
          <a:xfrm>
            <a:off x="304800" y="228600"/>
            <a:ext cx="8763000" cy="6172200"/>
          </a:xfrm>
          <a:prstGeom prst="rect">
            <a:avLst/>
          </a:prstGeom>
          <a:solidFill>
            <a:schemeClr val="lt1"/>
          </a:solidFill>
        </p:spPr>
        <p:txBody>
          <a:bodyPr lIns="91440" tIns="45720" rIns="91440" bIns="45720" anchor="t"/>
          <a:lstStyle>
            <a:lvl1pPr marL="342900" indent="0" algn="l" defTabSz="914400" rtl="false" fontAlgn="base">
              <a:lnSpc>
                <a:spcPct val="100000"/>
              </a:lnSpc>
              <a:spcBef>
                <a:spcPct val="20000"/>
              </a:spcBef>
              <a:spcAft>
                <a:spcPts val="0"/>
              </a:spcAft>
              <a:buChar char="•"/>
              <a:defRPr sz="2800">
                <a:solidFill>
                  <a:schemeClr val="dk1"/>
                </a:solidFill>
                <a:latin typeface="Comic Sans MS"/>
              </a:defRPr>
            </a:lvl1pPr>
            <a:lvl2pPr marL="742950" indent="457200" algn="l" defTabSz="914400" rtl="false" fontAlgn="base">
              <a:lnSpc>
                <a:spcPct val="100000"/>
              </a:lnSpc>
              <a:spcBef>
                <a:spcPct val="20000"/>
              </a:spcBef>
              <a:spcAft>
                <a:spcPts val="0"/>
              </a:spcAft>
              <a:buChar char="–"/>
              <a:defRPr sz="2400">
                <a:solidFill>
                  <a:schemeClr val="dk1"/>
                </a:solidFill>
                <a:latin typeface="Comic Sans MS"/>
              </a:defRPr>
            </a:lvl2pPr>
            <a:lvl3pPr marL="1143000" indent="914400" algn="l" defTabSz="914400" rtl="false" fontAlgn="base">
              <a:lnSpc>
                <a:spcPct val="100000"/>
              </a:lnSpc>
              <a:spcBef>
                <a:spcPct val="20000"/>
              </a:spcBef>
              <a:spcAft>
                <a:spcPts val="0"/>
              </a:spcAft>
              <a:buChar char="•"/>
              <a:defRPr sz="2000">
                <a:solidFill>
                  <a:schemeClr val="dk1"/>
                </a:solidFill>
                <a:latin typeface="Comic Sans MS"/>
              </a:defRPr>
            </a:lvl3pPr>
            <a:lvl4pPr marL="1600200" indent="1371600" algn="l" defTabSz="914400" rtl="false" fontAlgn="base">
              <a:lnSpc>
                <a:spcPct val="100000"/>
              </a:lnSpc>
              <a:spcBef>
                <a:spcPct val="20000"/>
              </a:spcBef>
              <a:spcAft>
                <a:spcPts val="0"/>
              </a:spcAft>
              <a:buChar char="–"/>
              <a:defRPr sz="2000">
                <a:solidFill>
                  <a:schemeClr val="dk1"/>
                </a:solidFill>
                <a:latin typeface="Comic Sans MS"/>
              </a:defRPr>
            </a:lvl4pPr>
            <a:lvl5pPr marL="2057400" indent="1828800" algn="l" defTabSz="914400" rtl="false" fontAlgn="base">
              <a:lnSpc>
                <a:spcPct val="100000"/>
              </a:lnSpc>
              <a:spcBef>
                <a:spcPct val="20000"/>
              </a:spcBef>
              <a:spcAft>
                <a:spcPts val="0"/>
              </a:spcAft>
              <a:buChar char="»"/>
              <a:defRPr sz="2000">
                <a:solidFill>
                  <a:schemeClr val="dk1"/>
                </a:solidFill>
                <a:latin typeface="Comic Sans MS"/>
              </a:defRPr>
            </a:lvl5pPr>
          </a:lstStyle>
          <a:p>
            <a:pPr marL="533400" lvl="0" indent="-533400">
              <a:spcBef>
                <a:spcPct val="20000"/>
              </a:spcBef>
              <a:buNone/>
            </a:pPr>
            <a:r>
              <a:rPr lang="zh-CN" sz="1800" b="true" i="false" u="none">
                <a:latin typeface="Courier New" pitchFamily="49"/>
                <a:ea typeface="SimSun" pitchFamily="2" charset="-122"/>
              </a:rPr>
              <a:t>1  </a:t>
            </a:r>
            <a:r>
              <a:rPr lang="en-US" sz="1800" b="true" i="false" u="none">
                <a:latin typeface="Courier New" pitchFamily="49"/>
                <a:ea typeface="SimSun" pitchFamily="2" charset="-122"/>
              </a:rPr>
              <a:t>static ssize_t </a:t>
            </a:r>
            <a:r>
              <a:rPr lang="en-US" sz="1800" b="true" i="false" u="none">
                <a:solidFill>
                  <a:srgbClr val="FF0000"/>
                </a:solidFill>
                <a:latin typeface="Courier New" pitchFamily="49"/>
                <a:ea typeface="SimSun" pitchFamily="2" charset="-122"/>
              </a:rPr>
              <a:t>rio_read</a:t>
            </a:r>
            <a:r>
              <a:rPr lang="en-US" sz="1800" b="true" i="false" u="none">
                <a:latin typeface="Courier New" pitchFamily="49"/>
                <a:ea typeface="SimSun" pitchFamily="2" charset="-122"/>
              </a:rPr>
              <a:t>(rio_t *rp, char *usrbuf, size_t n)</a:t>
            </a:r>
            <a:endParaRPr/>
          </a:p>
          <a:p>
            <a:pPr marL="533400" lvl="0" indent="-533400">
              <a:spcBef>
                <a:spcPct val="20000"/>
              </a:spcBef>
              <a:buNone/>
            </a:pPr>
            <a:r>
              <a:rPr lang="en-US" sz="1800" b="true" i="false" u="none">
                <a:latin typeface="Courier New" pitchFamily="49"/>
                <a:ea typeface="SimSun" pitchFamily="2" charset="-122"/>
              </a:rPr>
              <a:t>2  {</a:t>
            </a:r>
            <a:endParaRPr/>
          </a:p>
          <a:p>
            <a:pPr marL="533400" lvl="0" indent="-533400">
              <a:spcBef>
                <a:spcPct val="20000"/>
              </a:spcBef>
              <a:buNone/>
            </a:pPr>
            <a:r>
              <a:rPr lang="en-US" sz="1800" b="true" i="false" u="none">
                <a:latin typeface="Courier New" pitchFamily="49"/>
                <a:ea typeface="SimSun" pitchFamily="2" charset="-122"/>
              </a:rPr>
              <a:t>3    int cnt = 0;</a:t>
            </a:r>
            <a:endParaRPr/>
          </a:p>
          <a:p>
            <a:pPr marL="533400" lvl="0" indent="-533400">
              <a:spcBef>
                <a:spcPct val="20000"/>
              </a:spcBef>
              <a:buNone/>
            </a:pPr>
            <a:r>
              <a:rPr lang="en-US" sz="1800" b="true" i="false" u="none">
                <a:latin typeface="Courier New" pitchFamily="49"/>
                <a:ea typeface="SimSun" pitchFamily="2" charset="-122"/>
              </a:rPr>
              <a:t>4</a:t>
            </a:r>
            <a:endParaRPr/>
          </a:p>
          <a:p>
            <a:pPr marL="533400" lvl="0" indent="-533400">
              <a:spcBef>
                <a:spcPct val="20000"/>
              </a:spcBef>
              <a:buNone/>
            </a:pPr>
            <a:r>
              <a:rPr lang="en-US" sz="1800" b="true" i="false" u="none">
                <a:latin typeface="Courier New" pitchFamily="49"/>
                <a:ea typeface="SimSun" pitchFamily="2" charset="-122"/>
              </a:rPr>
              <a:t>5    while (rp-&gt;rio_cnt &lt;= 0) { </a:t>
            </a:r>
            <a:r>
              <a:rPr lang="en-US" sz="1800" b="true" i="false" u="none">
                <a:solidFill>
                  <a:srgbClr val="00B050"/>
                </a:solidFill>
                <a:latin typeface="Courier New" pitchFamily="49"/>
                <a:ea typeface="SimSun" pitchFamily="2" charset="-122"/>
              </a:rPr>
              <a:t>/* refill if buf is empty */</a:t>
            </a:r>
            <a:endParaRPr/>
          </a:p>
          <a:p>
            <a:pPr marL="533400" lvl="0" indent="-533400">
              <a:spcBef>
                <a:spcPct val="20000"/>
              </a:spcBef>
              <a:buSzPct val="100000"/>
              <a:buChar char="•"/>
            </a:pPr>
            <a:r>
              <a:rPr lang="en-US" sz="1800" b="true" i="false" u="none">
                <a:latin typeface="Courier New" pitchFamily="49"/>
                <a:ea typeface="SimSun" pitchFamily="2" charset="-122"/>
              </a:rPr>
              <a:t>   rp-&gt;rio_cnt = </a:t>
            </a:r>
            <a:r>
              <a:rPr lang="en-US" sz="1800" b="true" i="false" u="none">
                <a:solidFill>
                  <a:srgbClr val="FF0000"/>
                </a:solidFill>
                <a:latin typeface="Courier New" pitchFamily="49"/>
                <a:ea typeface="SimSun" pitchFamily="2" charset="-122"/>
              </a:rPr>
              <a:t>read</a:t>
            </a:r>
            <a:r>
              <a:rPr lang="en-US" sz="1800" b="true" i="false" u="none">
                <a:latin typeface="Courier New" pitchFamily="49"/>
                <a:ea typeface="SimSun" pitchFamily="2" charset="-122"/>
              </a:rPr>
              <a:t>(rp-&gt;rio_fd, rp-&gt;rio_buf, 	               </a:t>
            </a:r>
            <a:endParaRPr/>
          </a:p>
          <a:p>
            <a:pPr marL="533400" lvl="0" indent="-533400">
              <a:spcBef>
                <a:spcPct val="20000"/>
              </a:spcBef>
              <a:buSzPct val="100000"/>
              <a:buChar char="•"/>
            </a:pPr>
            <a:r>
              <a:rPr lang="en-US" sz="1800" b="true" i="false" u="none">
                <a:latin typeface="Courier New" pitchFamily="49"/>
                <a:ea typeface="SimSun" pitchFamily="2" charset="-122"/>
              </a:rPr>
              <a:t>    			    sizeof(rp-&gt;rio_buf)); </a:t>
            </a:r>
            <a:endParaRPr/>
          </a:p>
          <a:p>
            <a:pPr marL="533400" lvl="0" indent="-533400">
              <a:spcBef>
                <a:spcPct val="20000"/>
              </a:spcBef>
              <a:buNone/>
            </a:pPr>
            <a:r>
              <a:rPr lang="en-US" sz="1800" b="true" i="false" u="none">
                <a:latin typeface="Courier New" pitchFamily="49"/>
                <a:ea typeface="SimSun" pitchFamily="2" charset="-122"/>
              </a:rPr>
              <a:t>8 	   if (rp-&gt;rio_cnt &lt; 0) {</a:t>
            </a:r>
            <a:endParaRPr/>
          </a:p>
          <a:p>
            <a:pPr marL="533400" lvl="0" indent="-533400">
              <a:spcBef>
                <a:spcPct val="20000"/>
              </a:spcBef>
              <a:buNone/>
            </a:pPr>
            <a:r>
              <a:rPr lang="en-US" sz="1800" b="true" i="false" u="none">
                <a:latin typeface="Courier New" pitchFamily="49"/>
                <a:ea typeface="SimSun" pitchFamily="2" charset="-122"/>
              </a:rPr>
              <a:t>9 	       if (errno != EINTR)</a:t>
            </a:r>
            <a:endParaRPr/>
          </a:p>
          <a:p>
            <a:pPr marL="533400" lvl="0" indent="-533400">
              <a:spcBef>
                <a:spcPct val="20000"/>
              </a:spcBef>
              <a:buNone/>
            </a:pPr>
            <a:r>
              <a:rPr lang="en-US" sz="1800" b="true" i="false" u="none">
                <a:latin typeface="Courier New" pitchFamily="49"/>
                <a:ea typeface="SimSun" pitchFamily="2" charset="-122"/>
              </a:rPr>
              <a:t>10 	           return –1 ;</a:t>
            </a:r>
            <a:endParaRPr/>
          </a:p>
          <a:p>
            <a:pPr marL="533400" lvl="0" indent="-533400">
              <a:spcBef>
                <a:spcPct val="20000"/>
              </a:spcBef>
              <a:buNone/>
            </a:pPr>
            <a:r>
              <a:rPr lang="en-US" sz="1800" b="true" i="false" u="none">
                <a:latin typeface="Courier New" pitchFamily="49"/>
                <a:ea typeface="SimSun" pitchFamily="2" charset="-122"/>
              </a:rPr>
              <a:t>11 	   }</a:t>
            </a:r>
            <a:endParaRPr/>
          </a:p>
          <a:p>
            <a:pPr marL="533400" lvl="0" indent="-533400">
              <a:spcBef>
                <a:spcPct val="20000"/>
              </a:spcBef>
              <a:buNone/>
            </a:pPr>
            <a:r>
              <a:rPr lang="en-US" sz="1800" b="true" i="false" u="none">
                <a:latin typeface="Courier New" pitchFamily="49"/>
                <a:ea typeface="SimSun" pitchFamily="2" charset="-122"/>
              </a:rPr>
              <a:t>12 	   else if (rp-&gt;rio_cnt  ==  0) </a:t>
            </a:r>
            <a:r>
              <a:rPr lang="en-US" sz="1800" b="true" i="false" u="none">
                <a:solidFill>
                  <a:srgbClr val="00B050"/>
                </a:solidFill>
                <a:latin typeface="Courier New" pitchFamily="49"/>
                <a:ea typeface="SimSun" pitchFamily="2" charset="-122"/>
              </a:rPr>
              <a:t>/* EOF */</a:t>
            </a:r>
            <a:endParaRPr/>
          </a:p>
          <a:p>
            <a:pPr marL="533400" lvl="0" indent="-533400">
              <a:spcBef>
                <a:spcPct val="20000"/>
              </a:spcBef>
              <a:buNone/>
            </a:pPr>
            <a:r>
              <a:rPr lang="en-US" sz="1800" b="true" i="false" u="none">
                <a:latin typeface="Courier New" pitchFamily="49"/>
                <a:ea typeface="SimSun" pitchFamily="2" charset="-122"/>
              </a:rPr>
              <a:t>13	       return 0;</a:t>
            </a:r>
            <a:endParaRPr/>
          </a:p>
          <a:p>
            <a:pPr marL="533400" lvl="0" indent="-533400">
              <a:spcBef>
                <a:spcPct val="20000"/>
              </a:spcBef>
              <a:buNone/>
            </a:pPr>
            <a:r>
              <a:rPr lang="en-US" sz="1800" b="true" i="false" u="none">
                <a:latin typeface="Courier New" pitchFamily="49"/>
                <a:ea typeface="SimSun" pitchFamily="2" charset="-122"/>
              </a:rPr>
              <a:t>14	   else</a:t>
            </a:r>
            <a:endParaRPr/>
          </a:p>
          <a:p>
            <a:pPr marL="533400" lvl="0" indent="-533400">
              <a:spcBef>
                <a:spcPct val="20000"/>
              </a:spcBef>
              <a:buNone/>
            </a:pPr>
            <a:r>
              <a:rPr lang="en-US" sz="1800" b="true" i="false" u="none">
                <a:latin typeface="Courier New" pitchFamily="49"/>
                <a:ea typeface="SimSun" pitchFamily="2" charset="-122"/>
              </a:rPr>
              <a:t>15 	       rp-&gt;rio_bufptr = rp-&gt;rio_buf;</a:t>
            </a:r>
            <a:r>
              <a:rPr lang="en-US" sz="1800" b="true" i="false" u="none">
                <a:solidFill>
                  <a:srgbClr val="00B050"/>
                </a:solidFill>
                <a:latin typeface="Courier New" pitchFamily="49"/>
                <a:ea typeface="SimSun" pitchFamily="2" charset="-122"/>
              </a:rPr>
              <a:t>/* reset buffer ptr */</a:t>
            </a:r>
            <a:endParaRPr/>
          </a:p>
          <a:p>
            <a:pPr marL="533400" lvl="0" indent="-533400">
              <a:spcBef>
                <a:spcPct val="20000"/>
              </a:spcBef>
              <a:buNone/>
            </a:pPr>
            <a:r>
              <a:rPr lang="en-US" sz="1800" b="true" i="false" u="none">
                <a:latin typeface="Courier New" pitchFamily="49"/>
                <a:ea typeface="SimSun" pitchFamily="2" charset="-122"/>
              </a:rPr>
              <a:t>16   }</a:t>
            </a:r>
            <a:endParaRPr/>
          </a:p>
          <a:p>
            <a:pPr marL="533400" lvl="0" indent="-533400">
              <a:spcBef>
                <a:spcPct val="20000"/>
              </a:spcBef>
              <a:buNone/>
            </a:pPr>
            <a:r>
              <a:rPr lang="en-US" sz="1800" b="true" i="false" u="none">
                <a:latin typeface="Courier New" pitchFamily="49"/>
                <a:ea typeface="SimSun" pitchFamily="2" charset="-122"/>
              </a:rPr>
              <a:t>17 </a:t>
            </a:r>
            <a:endParaRPr/>
          </a:p>
        </p:txBody>
      </p:sp>
    </p:spTree>
  </p:cSld>
  <p:clrMapOvr>
    <a:masterClrMapping/>
  </p:clrMapOvr>
  <p:transition/>
</p:sld>
</file>

<file path=ppt/slides/slide114.xml><?xml version="1.0" encoding="utf-8"?>
<p:sld xmlns:a="http://schemas.openxmlformats.org/drawingml/2006/main" xmlns:p="http://schemas.openxmlformats.org/presentationml/2006/main">
  <p:cSld>
    <p:spTree>
      <p:nvGrpSpPr>
        <p:cNvPr id="93" name=""/>
        <p:cNvGrpSpPr/>
        <p:nvPr/>
      </p:nvGrpSpPr>
      <p:grpSpPr>
        <a:xfrm>
          <a:off x="0" y="0"/>
          <a:ext cx="0" cy="0"/>
          <a:chOff x="0" y="0"/>
          <a:chExt cx="0" cy="0"/>
        </a:xfrm>
      </p:grpSpPr>
      <p:sp>
        <p:nvSpPr>
          <p:cNvPr id="94" name="灯片编号占位符 5"/>
          <p:cNvSpPr>
            <a:spLocks noGrp="true" noChangeShapeType="true"/>
          </p:cNvSpPr>
          <p:nvPr>
            <p:ph type="sldNum"/>
          </p:nvPr>
        </p:nvSpPr>
        <p:spPr>
          <a:xfrm>
            <a:off x="6934200" y="6172200"/>
            <a:ext cx="1295400" cy="457200"/>
          </a:xfrm>
          <a:prstGeom prst="rect">
            <a:avLst/>
          </a:prstGeom>
          <a:noFill/>
        </p:spPr>
        <p:txBody>
          <a:bodyPr lIns="91440" tIns="45720" rIns="91440" bIns="45720" anchor="t"/>
          <a:lstStyle/>
          <a:p>
            <a:pPr marL="0" lvl="0" indent="0" algn="r">
              <a:spcBef>
                <a:spcPts val="0"/>
              </a:spcBef>
              <a:buNone/>
            </a:pPr>
            <a:fld id="{D038279B-FC19-497E-A7D1-5ADD9CAF016F}" type="slidenum">
              <a:rPr lang="zh-CN" sz="1400" b="false" i="false" u="none">
                <a:latin typeface="Times New Roman" pitchFamily="18"/>
              </a:rPr>
              <a:t>*</a:t>
            </a:fld>
            <a:endParaRPr/>
          </a:p>
        </p:txBody>
      </p:sp>
      <p:sp>
        <p:nvSpPr>
          <p:cNvPr id="95" name="Rectangle 2"/>
          <p:cNvSpPr>
            <a:spLocks noGrp="true" noChangeShapeType="true"/>
          </p:cNvSpPr>
          <p:nvPr>
            <p:ph type="obj"/>
          </p:nvPr>
        </p:nvSpPr>
        <p:spPr>
          <a:xfrm>
            <a:off x="304800" y="228600"/>
            <a:ext cx="8534400" cy="6172200"/>
          </a:xfrm>
          <a:prstGeom prst="rect">
            <a:avLst/>
          </a:prstGeom>
          <a:solidFill>
            <a:schemeClr val="lt1"/>
          </a:solidFill>
        </p:spPr>
        <p:txBody>
          <a:bodyPr lIns="91440" tIns="45720" rIns="91440" bIns="45720" anchor="t"/>
          <a:lstStyle>
            <a:lvl1pPr marL="342900" indent="0" algn="l" defTabSz="914400" rtl="false" fontAlgn="base">
              <a:lnSpc>
                <a:spcPct val="100000"/>
              </a:lnSpc>
              <a:spcBef>
                <a:spcPct val="20000"/>
              </a:spcBef>
              <a:spcAft>
                <a:spcPts val="0"/>
              </a:spcAft>
              <a:buChar char="•"/>
              <a:defRPr sz="2800">
                <a:solidFill>
                  <a:schemeClr val="dk1"/>
                </a:solidFill>
                <a:latin typeface="Comic Sans MS"/>
              </a:defRPr>
            </a:lvl1pPr>
            <a:lvl2pPr marL="742950" indent="457200" algn="l" defTabSz="914400" rtl="false" fontAlgn="base">
              <a:lnSpc>
                <a:spcPct val="100000"/>
              </a:lnSpc>
              <a:spcBef>
                <a:spcPct val="20000"/>
              </a:spcBef>
              <a:spcAft>
                <a:spcPts val="0"/>
              </a:spcAft>
              <a:buChar char="–"/>
              <a:defRPr sz="2400">
                <a:solidFill>
                  <a:schemeClr val="dk1"/>
                </a:solidFill>
                <a:latin typeface="Comic Sans MS"/>
              </a:defRPr>
            </a:lvl2pPr>
            <a:lvl3pPr marL="1143000" indent="914400" algn="l" defTabSz="914400" rtl="false" fontAlgn="base">
              <a:lnSpc>
                <a:spcPct val="100000"/>
              </a:lnSpc>
              <a:spcBef>
                <a:spcPct val="20000"/>
              </a:spcBef>
              <a:spcAft>
                <a:spcPts val="0"/>
              </a:spcAft>
              <a:buChar char="•"/>
              <a:defRPr sz="2000">
                <a:solidFill>
                  <a:schemeClr val="dk1"/>
                </a:solidFill>
                <a:latin typeface="Comic Sans MS"/>
              </a:defRPr>
            </a:lvl3pPr>
            <a:lvl4pPr marL="1600200" indent="1371600" algn="l" defTabSz="914400" rtl="false" fontAlgn="base">
              <a:lnSpc>
                <a:spcPct val="100000"/>
              </a:lnSpc>
              <a:spcBef>
                <a:spcPct val="20000"/>
              </a:spcBef>
              <a:spcAft>
                <a:spcPts val="0"/>
              </a:spcAft>
              <a:buChar char="–"/>
              <a:defRPr sz="2000">
                <a:solidFill>
                  <a:schemeClr val="dk1"/>
                </a:solidFill>
                <a:latin typeface="Comic Sans MS"/>
              </a:defRPr>
            </a:lvl4pPr>
            <a:lvl5pPr marL="2057400" indent="1828800" algn="l" defTabSz="914400" rtl="false" fontAlgn="base">
              <a:lnSpc>
                <a:spcPct val="100000"/>
              </a:lnSpc>
              <a:spcBef>
                <a:spcPct val="20000"/>
              </a:spcBef>
              <a:spcAft>
                <a:spcPts val="0"/>
              </a:spcAft>
              <a:buChar char="»"/>
              <a:defRPr sz="2000">
                <a:solidFill>
                  <a:schemeClr val="dk1"/>
                </a:solidFill>
                <a:latin typeface="Comic Sans MS"/>
              </a:defRPr>
            </a:lvl5pPr>
            <a:lvl6pPr defTabSz="914400">
              <a:defRPr lang="en-US" sz="1800"/>
            </a:lvl6pPr>
            <a:lvl7pPr defTabSz="914400">
              <a:defRPr lang="en-US" sz="1800"/>
            </a:lvl7pPr>
            <a:lvl8pPr defTabSz="914400">
              <a:defRPr lang="en-US" sz="1800"/>
            </a:lvl8pPr>
            <a:lvl9pPr defTabSz="914400">
              <a:defRPr lang="en-US" sz="1800"/>
            </a:lvl9pPr>
          </a:lstStyle>
          <a:p>
            <a:pPr marL="533400" lvl="0" indent="-533400" defTabSz="914400" hangingPunct="true">
              <a:lnSpc>
                <a:spcPct val="100000"/>
              </a:lnSpc>
              <a:spcBef>
                <a:spcPct val="20000"/>
              </a:spcBef>
              <a:buNone/>
            </a:pPr>
            <a:r>
              <a:rPr lang="en-US" sz="1800" b="true" i="false" u="none" baseline="0">
                <a:latin typeface="Courier New" pitchFamily="49"/>
                <a:ea typeface="SimSun" pitchFamily="2" charset="-122"/>
              </a:rPr>
              <a:t>18 	  </a:t>
            </a:r>
            <a:r>
              <a:rPr lang="en-US" sz="1800" b="true" i="false" u="none" baseline="0">
                <a:solidFill>
                  <a:srgbClr val="00B050"/>
                </a:solidFill>
                <a:latin typeface="Courier New" pitchFamily="49"/>
                <a:ea typeface="SimSun" pitchFamily="2" charset="-122"/>
              </a:rPr>
              <a:t>/* Copy min(n, </a:t>
            </a:r>
            <a:r>
              <a:rPr lang="en-US" sz="1800" b="true" i="false" u="none" baseline="0">
                <a:solidFill>
                  <a:srgbClr val="00B050"/>
                </a:solidFill>
                <a:latin typeface="Courier New" pitchFamily="49"/>
                <a:ea typeface="SimSun" pitchFamily="2" charset="-122"/>
              </a:rPr>
              <a:t>rp</a:t>
            </a:r>
            <a:r>
              <a:rPr lang="en-US" sz="1800" b="true" i="false" u="none" baseline="0">
                <a:solidFill>
                  <a:srgbClr val="00B050"/>
                </a:solidFill>
                <a:latin typeface="Courier New" pitchFamily="49"/>
                <a:ea typeface="SimSun" pitchFamily="2" charset="-122"/>
              </a:rPr>
              <a:t>-&gt;</a:t>
            </a:r>
            <a:r>
              <a:rPr lang="en-US" sz="1800" b="true" i="false" u="none" baseline="0">
                <a:solidFill>
                  <a:srgbClr val="00B050"/>
                </a:solidFill>
                <a:latin typeface="Courier New" pitchFamily="49"/>
                <a:ea typeface="SimSun" pitchFamily="2" charset="-122"/>
              </a:rPr>
              <a:t>rio_cnt</a:t>
            </a:r>
            <a:r>
              <a:rPr lang="en-US" sz="1800" b="true" i="false" u="none" baseline="0">
                <a:solidFill>
                  <a:srgbClr val="00B050"/>
                </a:solidFill>
                <a:latin typeface="Courier New" pitchFamily="49"/>
                <a:ea typeface="SimSun" pitchFamily="2" charset="-122"/>
              </a:rPr>
              <a:t>) bytes </a:t>
            </a:r>
            <a:br>
              <a:rPr lang="en-US" sz="1800" b="true" i="false" u="none" baseline="0">
                <a:solidFill>
                  <a:srgbClr val="00B050"/>
                </a:solidFill>
                <a:latin typeface="Courier New" pitchFamily="49"/>
                <a:ea typeface="SimSun" pitchFamily="2" charset="-122"/>
              </a:rPr>
            </a:br>
            <a:r>
              <a:rPr lang="en-US" sz="1800" b="true" i="false" u="none" baseline="0">
                <a:solidFill>
                  <a:srgbClr val="00B050"/>
                </a:solidFill>
                <a:latin typeface="Courier New" pitchFamily="49"/>
                <a:ea typeface="SimSun" pitchFamily="2" charset="-122"/>
              </a:rPr>
              <a:t>      from internal </a:t>
            </a:r>
            <a:r>
              <a:rPr lang="en-US" sz="1800" b="true" i="false" u="none" baseline="0">
                <a:solidFill>
                  <a:srgbClr val="00B050"/>
                </a:solidFill>
                <a:latin typeface="Courier New" pitchFamily="49"/>
                <a:ea typeface="SimSun" pitchFamily="2" charset="-122"/>
              </a:rPr>
              <a:t>buf</a:t>
            </a:r>
            <a:r>
              <a:rPr lang="en-US" sz="1800" b="true" i="false" u="none" baseline="0">
                <a:solidFill>
                  <a:srgbClr val="00B050"/>
                </a:solidFill>
                <a:latin typeface="Courier New" pitchFamily="49"/>
                <a:ea typeface="SimSun" pitchFamily="2" charset="-122"/>
              </a:rPr>
              <a:t> to user </a:t>
            </a:r>
            <a:r>
              <a:rPr lang="en-US" sz="1800" b="true" i="false" u="none" baseline="0">
                <a:solidFill>
                  <a:srgbClr val="00B050"/>
                </a:solidFill>
                <a:latin typeface="Courier New" pitchFamily="49"/>
                <a:ea typeface="SimSun" pitchFamily="2" charset="-122"/>
              </a:rPr>
              <a:t>buf</a:t>
            </a:r>
            <a:r>
              <a:rPr lang="en-US" sz="1800" b="true" i="false" u="none" baseline="0">
                <a:solidFill>
                  <a:srgbClr val="00B050"/>
                </a:solidFill>
                <a:latin typeface="Courier New" pitchFamily="49"/>
                <a:ea typeface="SimSun" pitchFamily="2" charset="-122"/>
              </a:rPr>
              <a:t> */</a:t>
            </a:r>
            <a:endParaRPr lang="en-US" sz="1800"/>
          </a:p>
          <a:p>
            <a:pPr marL="533400" lvl="0" indent="-533400" defTabSz="914400" hangingPunct="true">
              <a:lnSpc>
                <a:spcPct val="100000"/>
              </a:lnSpc>
              <a:spcBef>
                <a:spcPct val="20000"/>
              </a:spcBef>
              <a:buNone/>
            </a:pPr>
            <a:r>
              <a:rPr lang="en-US" sz="1800" b="true" i="false" u="none" baseline="0">
                <a:latin typeface="Courier New" pitchFamily="49"/>
                <a:ea typeface="SimSun" pitchFamily="2" charset="-122"/>
              </a:rPr>
              <a:t>19	  </a:t>
            </a:r>
            <a:r>
              <a:rPr lang="en-US" sz="1800" b="true" i="false" u="none" baseline="0">
                <a:latin typeface="Courier New" pitchFamily="49"/>
                <a:ea typeface="SimSun" pitchFamily="2" charset="-122"/>
              </a:rPr>
              <a:t>cnt</a:t>
            </a:r>
            <a:r>
              <a:rPr lang="en-US" sz="1800" b="true" i="false" u="none" baseline="0">
                <a:latin typeface="Courier New" pitchFamily="49"/>
                <a:ea typeface="SimSun" pitchFamily="2" charset="-122"/>
              </a:rPr>
              <a:t> = n ;</a:t>
            </a:r>
            <a:endParaRPr lang="en-US" sz="1800"/>
          </a:p>
          <a:p>
            <a:pPr marL="533400" lvl="0" indent="-533400" defTabSz="914400" hangingPunct="true">
              <a:lnSpc>
                <a:spcPct val="100000"/>
              </a:lnSpc>
              <a:spcBef>
                <a:spcPct val="20000"/>
              </a:spcBef>
              <a:buNone/>
            </a:pPr>
            <a:r>
              <a:rPr lang="en-US" sz="1800" b="true" i="false" u="none" baseline="0">
                <a:latin typeface="Courier New" pitchFamily="49"/>
                <a:ea typeface="SimSun" pitchFamily="2" charset="-122"/>
              </a:rPr>
              <a:t>20    if ( </a:t>
            </a:r>
            <a:r>
              <a:rPr lang="en-US" sz="1800" b="true" i="false" u="none" baseline="0">
                <a:latin typeface="Courier New" pitchFamily="49"/>
                <a:ea typeface="SimSun" pitchFamily="2" charset="-122"/>
              </a:rPr>
              <a:t>rp</a:t>
            </a:r>
            <a:r>
              <a:rPr lang="en-US" sz="1800" b="true" i="false" u="none" baseline="0">
                <a:latin typeface="Courier New" pitchFamily="49"/>
                <a:ea typeface="SimSun" pitchFamily="2" charset="-122"/>
              </a:rPr>
              <a:t>-&gt;</a:t>
            </a:r>
            <a:r>
              <a:rPr lang="en-US" sz="1800" b="true" i="false" u="none" baseline="0">
                <a:latin typeface="Courier New" pitchFamily="49"/>
                <a:ea typeface="SimSun" pitchFamily="2" charset="-122"/>
              </a:rPr>
              <a:t>rio_cnt</a:t>
            </a:r>
            <a:r>
              <a:rPr lang="en-US" sz="1800" b="true" i="false" u="none" baseline="0">
                <a:latin typeface="Courier New" pitchFamily="49"/>
                <a:ea typeface="SimSun" pitchFamily="2" charset="-122"/>
              </a:rPr>
              <a:t> &lt; n)</a:t>
            </a:r>
            <a:endParaRPr lang="en-US" sz="1800"/>
          </a:p>
          <a:p>
            <a:pPr marL="533400" lvl="0" indent="-533400" defTabSz="914400" hangingPunct="true">
              <a:lnSpc>
                <a:spcPct val="100000"/>
              </a:lnSpc>
              <a:spcBef>
                <a:spcPct val="20000"/>
              </a:spcBef>
              <a:buNone/>
            </a:pPr>
            <a:r>
              <a:rPr lang="en-US" sz="1800" b="true" i="false" u="none" baseline="0">
                <a:latin typeface="Courier New" pitchFamily="49"/>
                <a:ea typeface="SimSun" pitchFamily="2" charset="-122"/>
              </a:rPr>
              <a:t>21        </a:t>
            </a:r>
            <a:r>
              <a:rPr lang="en-US" sz="1800" b="true" i="false" u="none" baseline="0">
                <a:latin typeface="Courier New" pitchFamily="49"/>
                <a:ea typeface="SimSun" pitchFamily="2" charset="-122"/>
              </a:rPr>
              <a:t>cnt</a:t>
            </a:r>
            <a:r>
              <a:rPr lang="en-US" sz="1800" b="true" i="false" u="none" baseline="0">
                <a:latin typeface="Courier New" pitchFamily="49"/>
                <a:ea typeface="SimSun" pitchFamily="2" charset="-122"/>
              </a:rPr>
              <a:t> = </a:t>
            </a:r>
            <a:r>
              <a:rPr lang="en-US" sz="1800" b="true" i="false" u="none" baseline="0">
                <a:latin typeface="Courier New" pitchFamily="49"/>
                <a:ea typeface="SimSun" pitchFamily="2" charset="-122"/>
              </a:rPr>
              <a:t>rp</a:t>
            </a:r>
            <a:r>
              <a:rPr lang="en-US" sz="1800" b="true" i="false" u="none" baseline="0">
                <a:latin typeface="Courier New" pitchFamily="49"/>
                <a:ea typeface="SimSun" pitchFamily="2" charset="-122"/>
              </a:rPr>
              <a:t>-&gt;</a:t>
            </a:r>
            <a:r>
              <a:rPr lang="en-US" sz="1800" b="true" i="false" u="none" baseline="0">
                <a:latin typeface="Courier New" pitchFamily="49"/>
                <a:ea typeface="SimSun" pitchFamily="2" charset="-122"/>
              </a:rPr>
              <a:t>rio_cnt</a:t>
            </a:r>
            <a:r>
              <a:rPr lang="en-US" sz="1800" b="true" i="false" u="none" baseline="0">
                <a:latin typeface="Courier New" pitchFamily="49"/>
                <a:ea typeface="SimSun" pitchFamily="2" charset="-122"/>
              </a:rPr>
              <a:t> ;</a:t>
            </a:r>
            <a:endParaRPr lang="en-US" sz="1800"/>
          </a:p>
          <a:p>
            <a:pPr marL="533400" lvl="0" indent="-533400" defTabSz="914400" hangingPunct="true">
              <a:lnSpc>
                <a:spcPct val="100000"/>
              </a:lnSpc>
              <a:spcBef>
                <a:spcPct val="20000"/>
              </a:spcBef>
              <a:buNone/>
            </a:pPr>
            <a:r>
              <a:rPr lang="en-US" sz="1800" b="true" i="false" u="none" baseline="0">
                <a:latin typeface="Courier New" pitchFamily="49"/>
                <a:ea typeface="SimSun" pitchFamily="2" charset="-122"/>
              </a:rPr>
              <a:t>22    </a:t>
            </a:r>
            <a:r>
              <a:rPr lang="en-US" sz="1800" b="true" i="false" u="none" baseline="0">
                <a:latin typeface="Courier New" pitchFamily="49"/>
                <a:ea typeface="SimSun" pitchFamily="2" charset="-122"/>
              </a:rPr>
              <a:t>memcpy</a:t>
            </a:r>
            <a:r>
              <a:rPr lang="en-US" sz="1800" b="true" i="false" u="none" baseline="0">
                <a:latin typeface="Courier New" pitchFamily="49"/>
                <a:ea typeface="SimSun" pitchFamily="2" charset="-122"/>
              </a:rPr>
              <a:t>(</a:t>
            </a:r>
            <a:r>
              <a:rPr lang="en-US" sz="1800" b="true" i="false" u="none" baseline="0">
                <a:latin typeface="Courier New" pitchFamily="49"/>
                <a:ea typeface="SimSun" pitchFamily="2" charset="-122"/>
              </a:rPr>
              <a:t>usrbuf</a:t>
            </a:r>
            <a:r>
              <a:rPr lang="en-US" sz="1800" b="true" i="false" u="none" baseline="0">
                <a:latin typeface="Courier New" pitchFamily="49"/>
                <a:ea typeface="SimSun" pitchFamily="2" charset="-122"/>
              </a:rPr>
              <a:t>, </a:t>
            </a:r>
            <a:r>
              <a:rPr lang="en-US" sz="1800" b="true" i="false" u="none" baseline="0">
                <a:latin typeface="Courier New" pitchFamily="49"/>
                <a:ea typeface="SimSun" pitchFamily="2" charset="-122"/>
              </a:rPr>
              <a:t>rp</a:t>
            </a:r>
            <a:r>
              <a:rPr lang="en-US" sz="1800" b="true" i="false" u="none" baseline="0">
                <a:latin typeface="Courier New" pitchFamily="49"/>
                <a:ea typeface="SimSun" pitchFamily="2" charset="-122"/>
              </a:rPr>
              <a:t>-&gt;</a:t>
            </a:r>
            <a:r>
              <a:rPr lang="en-US" sz="1800" b="true" i="false" u="none" baseline="0">
                <a:latin typeface="Courier New" pitchFamily="49"/>
                <a:ea typeface="SimSun" pitchFamily="2" charset="-122"/>
              </a:rPr>
              <a:t>rio_bufptr</a:t>
            </a:r>
            <a:r>
              <a:rPr lang="en-US" sz="1800" b="true" i="false" u="none" baseline="0">
                <a:latin typeface="Courier New" pitchFamily="49"/>
                <a:ea typeface="SimSun" pitchFamily="2" charset="-122"/>
              </a:rPr>
              <a:t>, </a:t>
            </a:r>
            <a:r>
              <a:rPr lang="en-US" sz="1800" b="true" i="false" u="none" baseline="0">
                <a:latin typeface="Courier New" pitchFamily="49"/>
                <a:ea typeface="SimSun" pitchFamily="2" charset="-122"/>
              </a:rPr>
              <a:t>cnt</a:t>
            </a:r>
            <a:r>
              <a:rPr lang="en-US" sz="1800" b="true" i="false" u="none" baseline="0">
                <a:latin typeface="Courier New" pitchFamily="49"/>
                <a:ea typeface="SimSun" pitchFamily="2" charset="-122"/>
              </a:rPr>
              <a:t>) ;</a:t>
            </a:r>
            <a:endParaRPr lang="en-US" sz="1800"/>
          </a:p>
          <a:p>
            <a:pPr marL="533400" lvl="0" indent="-533400" defTabSz="914400" hangingPunct="true">
              <a:lnSpc>
                <a:spcPct val="100000"/>
              </a:lnSpc>
              <a:spcBef>
                <a:spcPct val="20000"/>
              </a:spcBef>
              <a:buNone/>
            </a:pPr>
            <a:r>
              <a:rPr lang="en-US" sz="1800" b="true" i="false" u="none" baseline="0">
                <a:latin typeface="Courier New" pitchFamily="49"/>
                <a:ea typeface="SimSun" pitchFamily="2" charset="-122"/>
              </a:rPr>
              <a:t>23    </a:t>
            </a:r>
            <a:r>
              <a:rPr lang="en-US" sz="1800" b="true" i="false" u="none" baseline="0">
                <a:latin typeface="Courier New" pitchFamily="49"/>
                <a:ea typeface="SimSun" pitchFamily="2" charset="-122"/>
              </a:rPr>
              <a:t>rp</a:t>
            </a:r>
            <a:r>
              <a:rPr lang="en-US" sz="1800" b="true" i="false" u="none" baseline="0">
                <a:latin typeface="Courier New" pitchFamily="49"/>
                <a:ea typeface="SimSun" pitchFamily="2" charset="-122"/>
              </a:rPr>
              <a:t>-&gt;</a:t>
            </a:r>
            <a:r>
              <a:rPr lang="en-US" sz="1800" b="true" i="false" u="none" baseline="0">
                <a:latin typeface="Courier New" pitchFamily="49"/>
                <a:ea typeface="SimSun" pitchFamily="2" charset="-122"/>
              </a:rPr>
              <a:t>rio_buffer</a:t>
            </a:r>
            <a:r>
              <a:rPr lang="en-US" sz="1800" b="true" i="false" u="none" baseline="0">
                <a:latin typeface="Courier New" pitchFamily="49"/>
                <a:ea typeface="SimSun" pitchFamily="2" charset="-122"/>
              </a:rPr>
              <a:t> += </a:t>
            </a:r>
            <a:r>
              <a:rPr lang="en-US" sz="1800" b="true" i="false" u="none" baseline="0">
                <a:latin typeface="Courier New" pitchFamily="49"/>
                <a:ea typeface="SimSun" pitchFamily="2" charset="-122"/>
              </a:rPr>
              <a:t>cnt</a:t>
            </a:r>
            <a:r>
              <a:rPr lang="en-US" sz="1800" b="true" i="false" u="none" baseline="0">
                <a:latin typeface="Courier New" pitchFamily="49"/>
                <a:ea typeface="SimSun" pitchFamily="2" charset="-122"/>
              </a:rPr>
              <a:t> ;</a:t>
            </a:r>
            <a:endParaRPr lang="en-US" sz="1800"/>
          </a:p>
          <a:p>
            <a:pPr marL="533400" lvl="0" indent="-533400" defTabSz="914400" hangingPunct="true">
              <a:lnSpc>
                <a:spcPct val="100000"/>
              </a:lnSpc>
              <a:spcBef>
                <a:spcPct val="20000"/>
              </a:spcBef>
              <a:buNone/>
            </a:pPr>
            <a:r>
              <a:rPr lang="en-US" sz="1800" b="true" i="false" u="none" baseline="0">
                <a:latin typeface="Courier New" pitchFamily="49"/>
                <a:ea typeface="SimSun" pitchFamily="2" charset="-122"/>
              </a:rPr>
              <a:t>24    </a:t>
            </a:r>
            <a:r>
              <a:rPr lang="en-US" sz="1800" b="true" i="false" u="none" baseline="0">
                <a:latin typeface="Courier New" pitchFamily="49"/>
                <a:ea typeface="SimSun" pitchFamily="2" charset="-122"/>
              </a:rPr>
              <a:t>rp</a:t>
            </a:r>
            <a:r>
              <a:rPr lang="en-US" sz="1800" b="true" i="false" u="none" baseline="0">
                <a:latin typeface="Courier New" pitchFamily="49"/>
                <a:ea typeface="SimSun" pitchFamily="2" charset="-122"/>
              </a:rPr>
              <a:t>-&gt;</a:t>
            </a:r>
            <a:r>
              <a:rPr lang="en-US" sz="1800" b="true" i="false" u="none" baseline="0">
                <a:latin typeface="Courier New" pitchFamily="49"/>
                <a:ea typeface="SimSun" pitchFamily="2" charset="-122"/>
              </a:rPr>
              <a:t>rio_cnt</a:t>
            </a:r>
            <a:r>
              <a:rPr lang="en-US" sz="1800" b="true" i="false" u="none" baseline="0">
                <a:latin typeface="Courier New" pitchFamily="49"/>
                <a:ea typeface="SimSun" pitchFamily="2" charset="-122"/>
              </a:rPr>
              <a:t> -= </a:t>
            </a:r>
            <a:r>
              <a:rPr lang="en-US" sz="1800" b="true" i="false" u="none" baseline="0">
                <a:latin typeface="Courier New" pitchFamily="49"/>
                <a:ea typeface="SimSun" pitchFamily="2" charset="-122"/>
              </a:rPr>
              <a:t>cnt</a:t>
            </a:r>
            <a:r>
              <a:rPr lang="en-US" sz="1800" b="true" i="false" u="none" baseline="0">
                <a:latin typeface="Courier New" pitchFamily="49"/>
                <a:ea typeface="SimSun" pitchFamily="2" charset="-122"/>
              </a:rPr>
              <a:t> ;</a:t>
            </a:r>
            <a:endParaRPr lang="en-US" sz="1800"/>
          </a:p>
          <a:p>
            <a:pPr marL="533400" lvl="0" indent="-533400" defTabSz="914400" hangingPunct="true">
              <a:lnSpc>
                <a:spcPct val="100000"/>
              </a:lnSpc>
              <a:spcBef>
                <a:spcPct val="20000"/>
              </a:spcBef>
              <a:buNone/>
            </a:pPr>
            <a:r>
              <a:rPr lang="en-US" sz="1800" b="true" i="false" u="none" baseline="0">
                <a:latin typeface="Courier New" pitchFamily="49"/>
                <a:ea typeface="SimSun" pitchFamily="2" charset="-122"/>
              </a:rPr>
              <a:t>25    return </a:t>
            </a:r>
            <a:r>
              <a:rPr lang="en-US" sz="1800" b="true" i="false" u="none" baseline="0">
                <a:latin typeface="Courier New" pitchFamily="49"/>
                <a:ea typeface="SimSun" pitchFamily="2" charset="-122"/>
              </a:rPr>
              <a:t>cnt</a:t>
            </a:r>
            <a:r>
              <a:rPr lang="en-US" sz="1800" b="true" i="false" u="none" baseline="0">
                <a:latin typeface="Courier New" pitchFamily="49"/>
                <a:ea typeface="SimSun" pitchFamily="2" charset="-122"/>
              </a:rPr>
              <a:t> ;</a:t>
            </a:r>
            <a:endParaRPr lang="en-US" sz="1800"/>
          </a:p>
          <a:p>
            <a:pPr marL="533400" lvl="0" indent="-533400" defTabSz="914400" hangingPunct="true">
              <a:lnSpc>
                <a:spcPct val="100000"/>
              </a:lnSpc>
              <a:spcBef>
                <a:spcPct val="20000"/>
              </a:spcBef>
              <a:buNone/>
            </a:pPr>
            <a:r>
              <a:rPr lang="en-US" sz="1800" b="true" i="false" u="none" baseline="0">
                <a:latin typeface="Courier New" pitchFamily="49"/>
                <a:ea typeface="SimSun" pitchFamily="2" charset="-122"/>
              </a:rPr>
              <a:t>26 }</a:t>
            </a:r>
            <a:endParaRPr/>
          </a:p>
        </p:txBody>
      </p:sp>
    </p:spTree>
  </p:cSld>
  <p:clrMapOvr>
    <a:masterClrMapping/>
  </p:clrMapOvr>
  <p:transition/>
</p:sld>
</file>

<file path=ppt/slides/slide115.xml><?xml version="1.0" encoding="utf-8"?>
<p:sld xmlns:a="http://schemas.openxmlformats.org/drawingml/2006/main" xmlns:p="http://schemas.openxmlformats.org/presentationml/2006/main">
  <p:cSld>
    <p:spTree>
      <p:nvGrpSpPr>
        <p:cNvPr id="96" name=""/>
        <p:cNvGrpSpPr/>
        <p:nvPr/>
      </p:nvGrpSpPr>
      <p:grpSpPr>
        <a:xfrm>
          <a:off x="0" y="0"/>
          <a:ext cx="0" cy="0"/>
          <a:chOff x="0" y="0"/>
          <a:chExt cx="0" cy="0"/>
        </a:xfrm>
      </p:grpSpPr>
      <p:sp>
        <p:nvSpPr>
          <p:cNvPr id="97" name="灯片编号占位符 5"/>
          <p:cNvSpPr>
            <a:spLocks noGrp="true" noChangeShapeType="true"/>
          </p:cNvSpPr>
          <p:nvPr>
            <p:ph type="sldNum"/>
          </p:nvPr>
        </p:nvSpPr>
        <p:spPr>
          <a:xfrm>
            <a:off x="6934200" y="6172200"/>
            <a:ext cx="1295400" cy="457200"/>
          </a:xfrm>
          <a:prstGeom prst="rect">
            <a:avLst/>
          </a:prstGeom>
          <a:noFill/>
        </p:spPr>
        <p:txBody>
          <a:bodyPr lIns="91440" tIns="45720" rIns="91440" bIns="45720" anchor="t"/>
          <a:lstStyle/>
          <a:p>
            <a:pPr marL="0" lvl="0" indent="0" algn="r">
              <a:spcBef>
                <a:spcPts val="0"/>
              </a:spcBef>
              <a:buNone/>
            </a:pPr>
            <a:fld id="{D038279B-FC19-497E-A7D1-5ADD9CAF016F}" type="slidenum">
              <a:rPr lang="zh-CN" sz="1400" b="false" i="false" u="none">
                <a:latin typeface="Times New Roman" pitchFamily="18"/>
              </a:rPr>
              <a:t>*</a:t>
            </a:fld>
            <a:endParaRPr/>
          </a:p>
        </p:txBody>
      </p:sp>
      <p:sp>
        <p:nvSpPr>
          <p:cNvPr id="98" name="Rectangle 2"/>
          <p:cNvSpPr>
            <a:spLocks noGrp="true" noChangeShapeType="true"/>
          </p:cNvSpPr>
          <p:nvPr>
            <p:ph type="obj"/>
          </p:nvPr>
        </p:nvSpPr>
        <p:spPr>
          <a:xfrm>
            <a:off x="304800" y="228600"/>
            <a:ext cx="8534400" cy="5867400"/>
          </a:xfrm>
          <a:prstGeom prst="rect">
            <a:avLst/>
          </a:prstGeom>
          <a:solidFill>
            <a:schemeClr val="lt1"/>
          </a:solidFill>
        </p:spPr>
        <p:txBody>
          <a:bodyPr lIns="91440" tIns="45720" rIns="91440" bIns="45720" anchor="t"/>
          <a:lstStyle>
            <a:lvl1pPr marL="342900" indent="0" algn="l" defTabSz="914400" rtl="false" fontAlgn="base">
              <a:lnSpc>
                <a:spcPct val="100000"/>
              </a:lnSpc>
              <a:spcBef>
                <a:spcPct val="20000"/>
              </a:spcBef>
              <a:spcAft>
                <a:spcPts val="0"/>
              </a:spcAft>
              <a:buChar char="•"/>
              <a:defRPr sz="2800">
                <a:solidFill>
                  <a:schemeClr val="dk1"/>
                </a:solidFill>
                <a:latin typeface="Comic Sans MS"/>
              </a:defRPr>
            </a:lvl1pPr>
            <a:lvl2pPr marL="742950" indent="457200" algn="l" defTabSz="914400" rtl="false" fontAlgn="base">
              <a:lnSpc>
                <a:spcPct val="100000"/>
              </a:lnSpc>
              <a:spcBef>
                <a:spcPct val="20000"/>
              </a:spcBef>
              <a:spcAft>
                <a:spcPts val="0"/>
              </a:spcAft>
              <a:buChar char="–"/>
              <a:defRPr sz="2400">
                <a:solidFill>
                  <a:schemeClr val="dk1"/>
                </a:solidFill>
                <a:latin typeface="Comic Sans MS"/>
              </a:defRPr>
            </a:lvl2pPr>
            <a:lvl3pPr marL="1143000" indent="914400" algn="l" defTabSz="914400" rtl="false" fontAlgn="base">
              <a:lnSpc>
                <a:spcPct val="100000"/>
              </a:lnSpc>
              <a:spcBef>
                <a:spcPct val="20000"/>
              </a:spcBef>
              <a:spcAft>
                <a:spcPts val="0"/>
              </a:spcAft>
              <a:buChar char="•"/>
              <a:defRPr sz="2000">
                <a:solidFill>
                  <a:schemeClr val="dk1"/>
                </a:solidFill>
                <a:latin typeface="Comic Sans MS"/>
              </a:defRPr>
            </a:lvl3pPr>
            <a:lvl4pPr marL="1600200" indent="1371600" algn="l" defTabSz="914400" rtl="false" fontAlgn="base">
              <a:lnSpc>
                <a:spcPct val="100000"/>
              </a:lnSpc>
              <a:spcBef>
                <a:spcPct val="20000"/>
              </a:spcBef>
              <a:spcAft>
                <a:spcPts val="0"/>
              </a:spcAft>
              <a:buChar char="–"/>
              <a:defRPr sz="2000">
                <a:solidFill>
                  <a:schemeClr val="dk1"/>
                </a:solidFill>
                <a:latin typeface="Comic Sans MS"/>
              </a:defRPr>
            </a:lvl4pPr>
            <a:lvl5pPr marL="2057400" indent="1828800" algn="l" defTabSz="914400" rtl="false" fontAlgn="base">
              <a:lnSpc>
                <a:spcPct val="100000"/>
              </a:lnSpc>
              <a:spcBef>
                <a:spcPct val="20000"/>
              </a:spcBef>
              <a:spcAft>
                <a:spcPts val="0"/>
              </a:spcAft>
              <a:buChar char="»"/>
              <a:defRPr sz="2000">
                <a:solidFill>
                  <a:schemeClr val="dk1"/>
                </a:solidFill>
                <a:latin typeface="Comic Sans MS"/>
              </a:defRPr>
            </a:lvl5pPr>
          </a:lstStyle>
          <a:p>
            <a:pPr marL="0" lvl="0" indent="0">
              <a:spcBef>
                <a:spcPct val="20000"/>
              </a:spcBef>
              <a:buNone/>
            </a:pPr>
            <a:r>
              <a:rPr lang="en-US" sz="1800" b="true" i="false" u="none">
                <a:latin typeface="Courier New" pitchFamily="49"/>
                <a:ea typeface="SimSun" pitchFamily="2" charset="-122"/>
              </a:rPr>
              <a:t>1</a:t>
            </a:r>
            <a:r>
              <a:rPr lang="zh-CN" sz="1800" b="true" i="false" u="none">
                <a:latin typeface="Courier New" pitchFamily="49"/>
                <a:ea typeface="SimSun" pitchFamily="2" charset="-122"/>
              </a:rPr>
              <a:t>  </a:t>
            </a:r>
            <a:r>
              <a:rPr lang="en-US" sz="1800" b="true" i="false" u="none">
                <a:latin typeface="Courier New" pitchFamily="49"/>
                <a:ea typeface="SimSun" pitchFamily="2" charset="-122"/>
              </a:rPr>
              <a:t>ssize_t </a:t>
            </a:r>
            <a:r>
              <a:rPr lang="en-US" sz="1800" b="true" i="false" u="none">
                <a:solidFill>
                  <a:srgbClr val="FF0000"/>
                </a:solidFill>
                <a:latin typeface="Courier New" pitchFamily="49"/>
                <a:ea typeface="SimSun" pitchFamily="2" charset="-122"/>
              </a:rPr>
              <a:t>rio_readnb</a:t>
            </a:r>
            <a:r>
              <a:rPr lang="en-US" sz="1800" b="true" i="false" u="none">
                <a:latin typeface="Courier New" pitchFamily="49"/>
                <a:ea typeface="SimSun" pitchFamily="2" charset="-122"/>
              </a:rPr>
              <a:t>(rio_t *rp, void *usrbuf, size_t n)</a:t>
            </a:r>
            <a:endParaRPr/>
          </a:p>
          <a:p>
            <a:pPr marL="0" lvl="0" indent="0">
              <a:spcBef>
                <a:spcPct val="20000"/>
              </a:spcBef>
              <a:buNone/>
            </a:pPr>
            <a:r>
              <a:rPr lang="en-US" sz="1800" b="true" i="false" u="none">
                <a:latin typeface="Courier New" pitchFamily="49"/>
                <a:ea typeface="SimSun" pitchFamily="2" charset="-122"/>
              </a:rPr>
              <a:t>2  {</a:t>
            </a:r>
            <a:endParaRPr/>
          </a:p>
          <a:p>
            <a:pPr marL="0" lvl="0" indent="0">
              <a:spcBef>
                <a:spcPct val="20000"/>
              </a:spcBef>
              <a:buNone/>
            </a:pPr>
            <a:r>
              <a:rPr lang="en-US" sz="1800" b="true" i="false" u="none">
                <a:latin typeface="Courier New" pitchFamily="49"/>
                <a:ea typeface="SimSun" pitchFamily="2" charset="-122"/>
              </a:rPr>
              <a:t>3      size_t nleft = n;   ssize_t nread ;</a:t>
            </a:r>
            <a:endParaRPr/>
          </a:p>
          <a:p>
            <a:pPr marL="0" lvl="0" indent="0">
              <a:spcBef>
                <a:spcPct val="20000"/>
              </a:spcBef>
              <a:buNone/>
            </a:pPr>
            <a:r>
              <a:rPr lang="en-US" sz="1800" b="true" i="false" u="none">
                <a:latin typeface="Courier New" pitchFamily="49"/>
                <a:ea typeface="SimSun" pitchFamily="2" charset="-122"/>
              </a:rPr>
              <a:t>4      char *bufp = usrbuf; 	</a:t>
            </a:r>
            <a:endParaRPr/>
          </a:p>
          <a:p>
            <a:pPr marL="0" lvl="0" indent="0">
              <a:spcBef>
                <a:spcPct val="20000"/>
              </a:spcBef>
              <a:buNone/>
            </a:pPr>
            <a:r>
              <a:rPr lang="en-US" sz="1800" b="true" i="false" u="none">
                <a:latin typeface="Courier New" pitchFamily="49"/>
                <a:ea typeface="SimSun" pitchFamily="2" charset="-122"/>
              </a:rPr>
              <a:t>5      while (nleft &gt; 0) {</a:t>
            </a:r>
            <a:endParaRPr/>
          </a:p>
          <a:p>
            <a:pPr marL="0" lvl="0" indent="0">
              <a:spcBef>
                <a:spcPct val="20000"/>
              </a:spcBef>
              <a:buNone/>
            </a:pPr>
            <a:r>
              <a:rPr lang="en-US" sz="1800" b="true" i="false" u="none">
                <a:latin typeface="Courier New" pitchFamily="49"/>
                <a:ea typeface="SimSun" pitchFamily="2" charset="-122"/>
              </a:rPr>
              <a:t>6          if ((nread = </a:t>
            </a:r>
            <a:r>
              <a:rPr lang="en-US" sz="1800" b="true" i="false" u="none">
                <a:solidFill>
                  <a:srgbClr val="FF0000"/>
                </a:solidFill>
                <a:latin typeface="Courier New" pitchFamily="49"/>
                <a:ea typeface="SimSun" pitchFamily="2" charset="-122"/>
              </a:rPr>
              <a:t>rio_read</a:t>
            </a:r>
            <a:r>
              <a:rPr lang="en-US" sz="1800" b="true" i="false" u="none">
                <a:latin typeface="Courier New" pitchFamily="49"/>
                <a:ea typeface="SimSun" pitchFamily="2" charset="-122"/>
              </a:rPr>
              <a:t>(rp, bufp, nleft)) &lt; 0) {</a:t>
            </a:r>
            <a:endParaRPr/>
          </a:p>
          <a:p>
            <a:pPr marL="0" lvl="0" indent="0">
              <a:spcBef>
                <a:spcPct val="20000"/>
              </a:spcBef>
              <a:buNone/>
            </a:pPr>
            <a:r>
              <a:rPr lang="en-US" sz="1800" b="true" i="false" u="none">
                <a:latin typeface="Courier New" pitchFamily="49"/>
                <a:ea typeface="SimSun" pitchFamily="2" charset="-122"/>
              </a:rPr>
              <a:t>7             if ( errno = EINTR) </a:t>
            </a:r>
            <a:endParaRPr/>
          </a:p>
          <a:p>
            <a:pPr marL="0" lvl="0" indent="0">
              <a:spcBef>
                <a:spcPct val="20000"/>
              </a:spcBef>
              <a:buNone/>
            </a:pPr>
            <a:r>
              <a:rPr lang="en-US" sz="1800" b="true" i="false" u="none">
                <a:latin typeface="Courier New" pitchFamily="49"/>
                <a:ea typeface="SimSun" pitchFamily="2" charset="-122"/>
              </a:rPr>
              <a:t>8                 </a:t>
            </a:r>
            <a:r>
              <a:rPr lang="en-US" sz="1800" b="true" i="false" u="none">
                <a:solidFill>
                  <a:srgbClr val="00B050"/>
                </a:solidFill>
                <a:latin typeface="Courier New" pitchFamily="49"/>
                <a:ea typeface="SimSun" pitchFamily="2" charset="-122"/>
              </a:rPr>
              <a:t>/* interrupted by sig handler return */</a:t>
            </a:r>
            <a:endParaRPr/>
          </a:p>
          <a:p>
            <a:pPr marL="0" lvl="0" indent="0">
              <a:spcBef>
                <a:spcPct val="20000"/>
              </a:spcBef>
              <a:buNone/>
            </a:pPr>
            <a:r>
              <a:rPr lang="en-US" sz="1800" b="true" i="false" u="none">
                <a:latin typeface="Courier New" pitchFamily="49"/>
                <a:ea typeface="SimSun" pitchFamily="2" charset="-122"/>
              </a:rPr>
              <a:t>9                 nread = 0;	</a:t>
            </a:r>
            <a:endParaRPr/>
          </a:p>
          <a:p>
            <a:pPr marL="0" lvl="0" indent="0">
              <a:spcBef>
                <a:spcPct val="20000"/>
              </a:spcBef>
              <a:buNone/>
            </a:pPr>
            <a:r>
              <a:rPr lang="en-US" sz="1800" b="true" i="false" u="none">
                <a:latin typeface="Courier New" pitchFamily="49"/>
                <a:ea typeface="SimSun" pitchFamily="2" charset="-122"/>
              </a:rPr>
              <a:t>10            else</a:t>
            </a:r>
            <a:endParaRPr/>
          </a:p>
          <a:p>
            <a:pPr marL="0" lvl="0" indent="0">
              <a:spcBef>
                <a:spcPct val="20000"/>
              </a:spcBef>
              <a:buNone/>
            </a:pPr>
            <a:r>
              <a:rPr lang="en-US" sz="1800" b="true" i="false" u="none">
                <a:latin typeface="Courier New" pitchFamily="49"/>
                <a:ea typeface="SimSun" pitchFamily="2" charset="-122"/>
              </a:rPr>
              <a:t>11                return –1;</a:t>
            </a:r>
            <a:endParaRPr/>
          </a:p>
          <a:p>
            <a:pPr marL="0" lvl="0" indent="0">
              <a:spcBef>
                <a:spcPct val="20000"/>
              </a:spcBef>
              <a:buNone/>
            </a:pPr>
            <a:r>
              <a:rPr lang="en-US" sz="1800" b="true" i="false" u="none">
                <a:latin typeface="Courier New" pitchFamily="49"/>
                <a:ea typeface="SimSun" pitchFamily="2" charset="-122"/>
              </a:rPr>
              <a:t>12         }</a:t>
            </a:r>
            <a:endParaRPr/>
          </a:p>
          <a:p>
            <a:pPr marL="0" lvl="0" indent="0">
              <a:spcBef>
                <a:spcPct val="20000"/>
              </a:spcBef>
              <a:buNone/>
            </a:pPr>
            <a:r>
              <a:rPr lang="en-US" sz="1800" b="true" i="false" u="none">
                <a:latin typeface="Courier New" pitchFamily="49"/>
                <a:ea typeface="SimSun" pitchFamily="2" charset="-122"/>
              </a:rPr>
              <a:t>13         else if (nread == 0)</a:t>
            </a:r>
            <a:endParaRPr/>
          </a:p>
          <a:p>
            <a:pPr marL="0" lvl="0" indent="0">
              <a:spcBef>
                <a:spcPct val="20000"/>
              </a:spcBef>
              <a:buNone/>
            </a:pPr>
            <a:r>
              <a:rPr lang="en-US" sz="1800" b="true" i="false" u="none">
                <a:latin typeface="Courier New" pitchFamily="49"/>
                <a:ea typeface="SimSun" pitchFamily="2" charset="-122"/>
              </a:rPr>
              <a:t>14             break;</a:t>
            </a:r>
            <a:endParaRPr/>
          </a:p>
          <a:p>
            <a:pPr marL="0" lvl="0" indent="0">
              <a:spcBef>
                <a:spcPct val="20000"/>
              </a:spcBef>
              <a:buNone/>
            </a:pPr>
            <a:r>
              <a:rPr lang="en-US" sz="1800" b="true" i="false" u="none">
                <a:latin typeface="Courier New" pitchFamily="49"/>
                <a:ea typeface="SimSun" pitchFamily="2" charset="-122"/>
              </a:rPr>
              <a:t>15         nleft -= nread;</a:t>
            </a:r>
            <a:endParaRPr/>
          </a:p>
          <a:p>
            <a:pPr marL="0" lvl="0" indent="0">
              <a:spcBef>
                <a:spcPct val="20000"/>
              </a:spcBef>
              <a:buNone/>
            </a:pPr>
            <a:r>
              <a:rPr lang="en-US" sz="1800" b="true" i="false" u="none">
                <a:latin typeface="Courier New" pitchFamily="49"/>
                <a:ea typeface="SimSun" pitchFamily="2" charset="-122"/>
              </a:rPr>
              <a:t>16         bufp += nread;</a:t>
            </a:r>
            <a:endParaRPr/>
          </a:p>
          <a:p>
            <a:pPr marL="0" lvl="0" indent="0">
              <a:spcBef>
                <a:spcPct val="20000"/>
              </a:spcBef>
              <a:buNone/>
            </a:pPr>
            <a:r>
              <a:rPr lang="en-US" sz="1800" b="true" i="false" u="none">
                <a:latin typeface="Courier New" pitchFamily="49"/>
                <a:ea typeface="SimSun" pitchFamily="2" charset="-122"/>
              </a:rPr>
              <a:t>17     }</a:t>
            </a:r>
            <a:endParaRPr/>
          </a:p>
          <a:p>
            <a:pPr marL="0" lvl="0" indent="0">
              <a:spcBef>
                <a:spcPct val="20000"/>
              </a:spcBef>
              <a:buNone/>
            </a:pPr>
            <a:r>
              <a:rPr lang="en-US" sz="1800" b="true" i="false" u="none">
                <a:latin typeface="Courier New" pitchFamily="49"/>
                <a:ea typeface="SimSun" pitchFamily="2" charset="-122"/>
              </a:rPr>
              <a:t>18     return (n – nleft);</a:t>
            </a:r>
            <a:endParaRPr/>
          </a:p>
          <a:p>
            <a:pPr marL="0" lvl="0" indent="0">
              <a:spcBef>
                <a:spcPct val="20000"/>
              </a:spcBef>
              <a:buNone/>
            </a:pPr>
            <a:r>
              <a:rPr lang="en-US" sz="1800" b="true" i="false" u="none">
                <a:latin typeface="Courier New" pitchFamily="49"/>
                <a:ea typeface="SimSun" pitchFamily="2" charset="-122"/>
              </a:rPr>
              <a:t>19 }</a:t>
            </a:r>
            <a:endParaRPr/>
          </a:p>
          <a:p>
            <a:pPr marL="0" lvl="0" indent="0">
              <a:spcBef>
                <a:spcPct val="20000"/>
              </a:spcBef>
              <a:buNone/>
            </a:pPr>
            <a:endParaRPr/>
          </a:p>
        </p:txBody>
      </p:sp>
    </p:spTree>
  </p:cSld>
  <p:clrMapOvr>
    <a:masterClrMapping/>
  </p:clrMapOvr>
  <p:transition/>
</p:sld>
</file>

<file path=ppt/slides/slide116.xml><?xml version="1.0" encoding="utf-8"?>
<p:sld xmlns:a="http://schemas.openxmlformats.org/drawingml/2006/main" xmlns:p="http://schemas.openxmlformats.org/presentationml/2006/main">
  <p:cSld>
    <p:spTree>
      <p:nvGrpSpPr>
        <p:cNvPr id="99" name=""/>
        <p:cNvGrpSpPr/>
        <p:nvPr/>
      </p:nvGrpSpPr>
      <p:grpSpPr>
        <a:xfrm>
          <a:off x="0" y="0"/>
          <a:ext cx="0" cy="0"/>
          <a:chOff x="0" y="0"/>
          <a:chExt cx="0" cy="0"/>
        </a:xfrm>
      </p:grpSpPr>
      <p:sp>
        <p:nvSpPr>
          <p:cNvPr id="100" name="灯片编号占位符 5"/>
          <p:cNvSpPr>
            <a:spLocks noGrp="true" noChangeShapeType="true"/>
          </p:cNvSpPr>
          <p:nvPr>
            <p:ph type="sldNum"/>
          </p:nvPr>
        </p:nvSpPr>
        <p:spPr>
          <a:xfrm>
            <a:off x="6934200" y="6172200"/>
            <a:ext cx="1295400" cy="457200"/>
          </a:xfrm>
          <a:prstGeom prst="rect">
            <a:avLst/>
          </a:prstGeom>
          <a:noFill/>
        </p:spPr>
        <p:txBody>
          <a:bodyPr lIns="91440" tIns="45720" rIns="91440" bIns="45720" anchor="t"/>
          <a:lstStyle/>
          <a:p>
            <a:pPr marL="0" lvl="0" indent="0" algn="r">
              <a:spcBef>
                <a:spcPts val="0"/>
              </a:spcBef>
              <a:buNone/>
            </a:pPr>
            <a:fld id="{D038279B-FC19-497E-A7D1-5ADD9CAF016F}" type="slidenum">
              <a:rPr lang="zh-CN" sz="1400" b="false" i="false" u="none">
                <a:latin typeface="Times New Roman" pitchFamily="18"/>
              </a:rPr>
              <a:t>*</a:t>
            </a:fld>
            <a:endParaRPr/>
          </a:p>
        </p:txBody>
      </p:sp>
      <p:sp>
        <p:nvSpPr>
          <p:cNvPr id="101" name="Rectangle 2"/>
          <p:cNvSpPr>
            <a:spLocks noGrp="true" noChangeShapeType="true"/>
          </p:cNvSpPr>
          <p:nvPr>
            <p:ph type="obj"/>
          </p:nvPr>
        </p:nvSpPr>
        <p:spPr>
          <a:xfrm>
            <a:off x="304800" y="228600"/>
            <a:ext cx="8534400" cy="5867400"/>
          </a:xfrm>
          <a:prstGeom prst="rect">
            <a:avLst/>
          </a:prstGeom>
          <a:solidFill>
            <a:schemeClr val="lt1"/>
          </a:solidFill>
        </p:spPr>
        <p:txBody>
          <a:bodyPr lIns="91440" tIns="45720" rIns="91440" bIns="45720" anchor="t"/>
          <a:lstStyle>
            <a:lvl1pPr marL="342900" indent="0" algn="l" defTabSz="914400" rtl="false" fontAlgn="base">
              <a:lnSpc>
                <a:spcPct val="100000"/>
              </a:lnSpc>
              <a:spcBef>
                <a:spcPct val="20000"/>
              </a:spcBef>
              <a:spcAft>
                <a:spcPts val="0"/>
              </a:spcAft>
              <a:buChar char="•"/>
              <a:defRPr sz="2800">
                <a:solidFill>
                  <a:schemeClr val="dk1"/>
                </a:solidFill>
                <a:latin typeface="Comic Sans MS"/>
              </a:defRPr>
            </a:lvl1pPr>
            <a:lvl2pPr marL="742950" indent="457200" algn="l" defTabSz="914400" rtl="false" fontAlgn="base">
              <a:lnSpc>
                <a:spcPct val="100000"/>
              </a:lnSpc>
              <a:spcBef>
                <a:spcPct val="20000"/>
              </a:spcBef>
              <a:spcAft>
                <a:spcPts val="0"/>
              </a:spcAft>
              <a:buChar char="–"/>
              <a:defRPr sz="2400">
                <a:solidFill>
                  <a:schemeClr val="dk1"/>
                </a:solidFill>
                <a:latin typeface="Comic Sans MS"/>
              </a:defRPr>
            </a:lvl2pPr>
            <a:lvl3pPr marL="1143000" indent="914400" algn="l" defTabSz="914400" rtl="false" fontAlgn="base">
              <a:lnSpc>
                <a:spcPct val="100000"/>
              </a:lnSpc>
              <a:spcBef>
                <a:spcPct val="20000"/>
              </a:spcBef>
              <a:spcAft>
                <a:spcPts val="0"/>
              </a:spcAft>
              <a:buChar char="•"/>
              <a:defRPr sz="2000">
                <a:solidFill>
                  <a:schemeClr val="dk1"/>
                </a:solidFill>
                <a:latin typeface="Comic Sans MS"/>
              </a:defRPr>
            </a:lvl3pPr>
            <a:lvl4pPr marL="1600200" indent="1371600" algn="l" defTabSz="914400" rtl="false" fontAlgn="base">
              <a:lnSpc>
                <a:spcPct val="100000"/>
              </a:lnSpc>
              <a:spcBef>
                <a:spcPct val="20000"/>
              </a:spcBef>
              <a:spcAft>
                <a:spcPts val="0"/>
              </a:spcAft>
              <a:buChar char="–"/>
              <a:defRPr sz="2000">
                <a:solidFill>
                  <a:schemeClr val="dk1"/>
                </a:solidFill>
                <a:latin typeface="Comic Sans MS"/>
              </a:defRPr>
            </a:lvl4pPr>
            <a:lvl5pPr marL="2057400" indent="1828800" algn="l" defTabSz="914400" rtl="false" fontAlgn="base">
              <a:lnSpc>
                <a:spcPct val="100000"/>
              </a:lnSpc>
              <a:spcBef>
                <a:spcPct val="20000"/>
              </a:spcBef>
              <a:spcAft>
                <a:spcPts val="0"/>
              </a:spcAft>
              <a:buChar char="»"/>
              <a:defRPr sz="2000">
                <a:solidFill>
                  <a:schemeClr val="dk1"/>
                </a:solidFill>
                <a:latin typeface="Comic Sans MS"/>
              </a:defRPr>
            </a:lvl5pPr>
          </a:lstStyle>
          <a:p>
            <a:pPr marL="0" lvl="0" indent="0">
              <a:spcBef>
                <a:spcPct val="20000"/>
              </a:spcBef>
              <a:buNone/>
            </a:pPr>
            <a:r>
              <a:rPr lang="en-US" sz="1800" b="true" i="false" u="none">
                <a:latin typeface="Courier New" pitchFamily="49"/>
                <a:ea typeface="SimSun" pitchFamily="2" charset="-122"/>
              </a:rPr>
              <a:t>1  ssize_t rio_readlineb (rio_t *rp, </a:t>
            </a:r>
            <a:br>
              <a:rPr lang="en-US" sz="1800" b="true" i="false" u="none">
                <a:latin typeface="Courier New" pitchFamily="49"/>
                <a:ea typeface="SimSun" pitchFamily="2" charset="-122"/>
              </a:rPr>
            </a:br>
            <a:r>
              <a:rPr lang="en-US" sz="1800" b="true" i="false" u="none">
                <a:latin typeface="Courier New" pitchFamily="49"/>
                <a:ea typeface="SimSun" pitchFamily="2" charset="-122"/>
              </a:rPr>
              <a:t>               void *usrbuf, size_t maxlen)</a:t>
            </a:r>
            <a:endParaRPr/>
          </a:p>
          <a:p>
            <a:pPr marL="0" lvl="0" indent="0">
              <a:spcBef>
                <a:spcPct val="20000"/>
              </a:spcBef>
              <a:buNone/>
            </a:pPr>
            <a:r>
              <a:rPr lang="en-US" sz="1800" b="true" i="false" u="none">
                <a:latin typeface="Courier New" pitchFamily="49"/>
                <a:ea typeface="SimSun" pitchFamily="2" charset="-122"/>
              </a:rPr>
              <a:t>2  {</a:t>
            </a:r>
            <a:endParaRPr/>
          </a:p>
          <a:p>
            <a:pPr marL="0" lvl="0" indent="0">
              <a:spcBef>
                <a:spcPct val="20000"/>
              </a:spcBef>
              <a:buNone/>
            </a:pPr>
            <a:r>
              <a:rPr lang="en-US" sz="1800" b="true" i="false" u="none">
                <a:latin typeface="Courier New" pitchFamily="49"/>
                <a:ea typeface="SimSun" pitchFamily="2" charset="-122"/>
              </a:rPr>
              <a:t>3      int n, rc;</a:t>
            </a:r>
            <a:endParaRPr/>
          </a:p>
          <a:p>
            <a:pPr marL="0" lvl="0" indent="0">
              <a:spcBef>
                <a:spcPct val="20000"/>
              </a:spcBef>
              <a:buNone/>
            </a:pPr>
            <a:r>
              <a:rPr lang="en-US" sz="1800" b="true" i="false" u="none">
                <a:latin typeface="Courier New" pitchFamily="49"/>
                <a:ea typeface="SimSun" pitchFamily="2" charset="-122"/>
              </a:rPr>
              <a:t>4      char c, *bufp = usrbuf;</a:t>
            </a:r>
            <a:endParaRPr/>
          </a:p>
          <a:p>
            <a:pPr marL="0" lvl="0" indent="0">
              <a:spcBef>
                <a:spcPct val="20000"/>
              </a:spcBef>
              <a:buNone/>
            </a:pPr>
            <a:r>
              <a:rPr lang="en-US" sz="1800" b="true" i="false" u="none">
                <a:latin typeface="Courier New" pitchFamily="49"/>
                <a:ea typeface="SimSun" pitchFamily="2" charset="-122"/>
              </a:rPr>
              <a:t>5      for (n=1; n &lt; maxlen; n++) {</a:t>
            </a:r>
            <a:endParaRPr/>
          </a:p>
          <a:p>
            <a:pPr marL="0" lvl="0" indent="0">
              <a:spcBef>
                <a:spcPts val="0"/>
              </a:spcBef>
              <a:buNone/>
            </a:pPr>
            <a:r>
              <a:rPr lang="en-US" sz="1800" b="true" i="false" u="none">
                <a:latin typeface="Courier New" pitchFamily="49"/>
                <a:ea typeface="SimSun" pitchFamily="2" charset="-122"/>
              </a:rPr>
              <a:t>6          if ((rc = </a:t>
            </a:r>
            <a:r>
              <a:rPr lang="en-US" sz="1800" b="true" i="false" u="none">
                <a:solidFill>
                  <a:srgbClr val="FF0000"/>
                </a:solidFill>
                <a:latin typeface="Courier New" pitchFamily="49"/>
                <a:ea typeface="SimSun" pitchFamily="2" charset="-122"/>
              </a:rPr>
              <a:t>rio_read</a:t>
            </a:r>
            <a:r>
              <a:rPr lang="en-US" sz="1800" b="true" i="false" u="none">
                <a:latin typeface="Courier New" pitchFamily="49"/>
                <a:ea typeface="SimSun" pitchFamily="2" charset="-122"/>
              </a:rPr>
              <a:t>(rp, &amp;c, 1)) == 1) {</a:t>
            </a:r>
            <a:endParaRPr/>
          </a:p>
          <a:p>
            <a:pPr marL="0" lvl="0" indent="0">
              <a:spcBef>
                <a:spcPts val="0"/>
              </a:spcBef>
              <a:buNone/>
            </a:pPr>
            <a:r>
              <a:rPr lang="en-US" sz="1800" b="true" i="false" u="none">
                <a:latin typeface="Courier New" pitchFamily="49"/>
                <a:ea typeface="SimSun" pitchFamily="2" charset="-122"/>
              </a:rPr>
              <a:t>7              *bufp++ = c;</a:t>
            </a:r>
            <a:endParaRPr/>
          </a:p>
          <a:p>
            <a:pPr marL="0" lvl="0" indent="0">
              <a:spcBef>
                <a:spcPts val="0"/>
              </a:spcBef>
              <a:buNone/>
            </a:pPr>
            <a:r>
              <a:rPr lang="en-US" sz="1800" b="true" i="false" u="none">
                <a:latin typeface="Courier New" pitchFamily="49"/>
                <a:ea typeface="SimSun" pitchFamily="2" charset="-122"/>
              </a:rPr>
              <a:t>8              if (c == ‘\n’) </a:t>
            </a:r>
            <a:endParaRPr/>
          </a:p>
          <a:p>
            <a:pPr marL="0" lvl="0" indent="0">
              <a:spcBef>
                <a:spcPts val="0"/>
              </a:spcBef>
              <a:buNone/>
            </a:pPr>
            <a:r>
              <a:rPr lang="en-US" sz="1800" b="true" i="false" u="none">
                <a:latin typeface="Courier New" pitchFamily="49"/>
                <a:ea typeface="SimSun" pitchFamily="2" charset="-122"/>
              </a:rPr>
              <a:t>9                  break;</a:t>
            </a:r>
            <a:endParaRPr/>
          </a:p>
          <a:p>
            <a:pPr marL="0" lvl="0" indent="0">
              <a:spcBef>
                <a:spcPts val="0"/>
              </a:spcBef>
              <a:buNone/>
            </a:pPr>
            <a:r>
              <a:rPr lang="en-US" sz="1800" b="true" i="false" u="none">
                <a:latin typeface="Courier New" pitchFamily="49"/>
                <a:ea typeface="SimSun" pitchFamily="2" charset="-122"/>
              </a:rPr>
              <a:t>10         } else if (rc == 0) {</a:t>
            </a:r>
            <a:endParaRPr/>
          </a:p>
          <a:p>
            <a:pPr marL="0" lvl="0" indent="0">
              <a:spcBef>
                <a:spcPts val="0"/>
              </a:spcBef>
              <a:buNone/>
            </a:pPr>
            <a:r>
              <a:rPr lang="en-US" sz="1800" b="true" i="false" u="none">
                <a:latin typeface="Courier New" pitchFamily="49"/>
                <a:ea typeface="SimSun" pitchFamily="2" charset="-122"/>
              </a:rPr>
              <a:t>11             if (n== 1) </a:t>
            </a:r>
            <a:endParaRPr/>
          </a:p>
          <a:p>
            <a:pPr marL="0" lvl="0" indent="0">
              <a:spcBef>
                <a:spcPts val="0"/>
              </a:spcBef>
              <a:buNone/>
            </a:pPr>
            <a:r>
              <a:rPr lang="en-US" sz="1800" b="true" i="false" u="none">
                <a:latin typeface="Courier New" pitchFamily="49"/>
                <a:ea typeface="SimSun" pitchFamily="2" charset="-122"/>
              </a:rPr>
              <a:t>12                 return 0; </a:t>
            </a:r>
            <a:r>
              <a:rPr lang="en-US" sz="1800" b="true" i="false" u="none">
                <a:solidFill>
                  <a:srgbClr val="00B050"/>
                </a:solidFill>
                <a:latin typeface="Courier New" pitchFamily="49"/>
                <a:ea typeface="SimSun" pitchFamily="2" charset="-122"/>
              </a:rPr>
              <a:t>/* EOF, no data read */</a:t>
            </a:r>
            <a:endParaRPr/>
          </a:p>
          <a:p>
            <a:pPr marL="0" lvl="0" indent="0">
              <a:spcBef>
                <a:spcPts val="0"/>
              </a:spcBef>
              <a:buNone/>
            </a:pPr>
            <a:r>
              <a:rPr lang="en-US" sz="1800" b="true" i="false" u="none">
                <a:latin typeface="Courier New" pitchFamily="49"/>
                <a:ea typeface="SimSun" pitchFamily="2" charset="-122"/>
              </a:rPr>
              <a:t>13             else </a:t>
            </a:r>
            <a:endParaRPr/>
          </a:p>
          <a:p>
            <a:pPr marL="0" lvl="0" indent="0">
              <a:spcBef>
                <a:spcPts val="0"/>
              </a:spcBef>
              <a:buNone/>
            </a:pPr>
            <a:r>
              <a:rPr lang="en-US" sz="1800" b="true" i="false" u="none">
                <a:latin typeface="Courier New" pitchFamily="49"/>
                <a:ea typeface="SimSun" pitchFamily="2" charset="-122"/>
              </a:rPr>
              <a:t>14                 break;</a:t>
            </a:r>
            <a:endParaRPr/>
          </a:p>
          <a:p>
            <a:pPr marL="0" lvl="0" indent="0">
              <a:spcBef>
                <a:spcPts val="0"/>
              </a:spcBef>
              <a:buNone/>
            </a:pPr>
            <a:r>
              <a:rPr lang="en-US" sz="1800" b="true" i="false" u="none">
                <a:latin typeface="Courier New" pitchFamily="49"/>
                <a:ea typeface="SimSun" pitchFamily="2" charset="-122"/>
              </a:rPr>
              <a:t>15         } else </a:t>
            </a:r>
            <a:endParaRPr/>
          </a:p>
          <a:p>
            <a:pPr marL="0" lvl="0" indent="0">
              <a:spcBef>
                <a:spcPts val="0"/>
              </a:spcBef>
              <a:buNone/>
            </a:pPr>
            <a:r>
              <a:rPr lang="en-US" sz="1800" b="true" i="false" u="none">
                <a:latin typeface="Courier New" pitchFamily="49"/>
                <a:ea typeface="SimSun" pitchFamily="2" charset="-122"/>
              </a:rPr>
              <a:t>16             return –1; </a:t>
            </a:r>
            <a:r>
              <a:rPr lang="en-US" sz="1800" b="true" i="false" u="none">
                <a:solidFill>
                  <a:srgbClr val="00B050"/>
                </a:solidFill>
                <a:latin typeface="Courier New" pitchFamily="49"/>
                <a:ea typeface="SimSun" pitchFamily="2" charset="-122"/>
              </a:rPr>
              <a:t>/* error */</a:t>
            </a:r>
            <a:endParaRPr/>
          </a:p>
          <a:p>
            <a:pPr marL="0" lvl="0" indent="0">
              <a:spcBef>
                <a:spcPts val="0"/>
              </a:spcBef>
              <a:buNone/>
            </a:pPr>
            <a:r>
              <a:rPr lang="en-US" sz="1800" b="true" i="false" u="none">
                <a:latin typeface="Courier New" pitchFamily="49"/>
                <a:ea typeface="SimSun" pitchFamily="2" charset="-122"/>
              </a:rPr>
              <a:t>17     }</a:t>
            </a:r>
            <a:endParaRPr/>
          </a:p>
          <a:p>
            <a:pPr marL="0" lvl="0" indent="0">
              <a:spcBef>
                <a:spcPts val="0"/>
              </a:spcBef>
              <a:buNone/>
            </a:pPr>
            <a:r>
              <a:rPr lang="en-US" sz="1800" b="true" i="false" u="none">
                <a:latin typeface="Courier New" pitchFamily="49"/>
                <a:ea typeface="SimSun" pitchFamily="2" charset="-122"/>
              </a:rPr>
              <a:t>18     *bufp = 0 ;</a:t>
            </a:r>
            <a:endParaRPr/>
          </a:p>
          <a:p>
            <a:pPr marL="0" lvl="0" indent="0">
              <a:spcBef>
                <a:spcPts val="0"/>
              </a:spcBef>
              <a:buNone/>
            </a:pPr>
            <a:r>
              <a:rPr lang="en-US" sz="1800" b="true" i="false" u="none">
                <a:latin typeface="Courier New" pitchFamily="49"/>
                <a:ea typeface="SimSun" pitchFamily="2" charset="-122"/>
              </a:rPr>
              <a:t>19     return n ;</a:t>
            </a:r>
            <a:endParaRPr/>
          </a:p>
          <a:p>
            <a:pPr marL="0" lvl="0" indent="0">
              <a:spcBef>
                <a:spcPts val="0"/>
              </a:spcBef>
              <a:buNone/>
            </a:pPr>
            <a:r>
              <a:rPr lang="en-US" sz="1800" b="true" i="false" u="none">
                <a:latin typeface="Courier New" pitchFamily="49"/>
                <a:ea typeface="SimSun" pitchFamily="2" charset="-122"/>
              </a:rPr>
              <a:t>20 }</a:t>
            </a:r>
            <a:endParaRPr/>
          </a:p>
          <a:p>
            <a:pPr marL="0" lvl="0" indent="0">
              <a:spcBef>
                <a:spcPct val="20000"/>
              </a:spcBef>
              <a:buNone/>
            </a:pPr>
            <a:endParaRPr/>
          </a:p>
        </p:txBody>
      </p:sp>
    </p:spTree>
  </p:cSld>
  <p:clrMapOvr>
    <a:masterClrMapping/>
  </p:clrMapOvr>
  <p:transition/>
</p:sld>
</file>

<file path=ppt/slides/slide117.xml><?xml version="1.0" encoding="utf-8"?>
<p:sld xmlns:a="http://schemas.openxmlformats.org/drawingml/2006/main" xmlns:p="http://schemas.openxmlformats.org/presentationml/2006/main">
  <p:cSld>
    <p:spTree>
      <p:nvGrpSpPr>
        <p:cNvPr id="102" name=""/>
        <p:cNvGrpSpPr/>
        <p:nvPr/>
      </p:nvGrpSpPr>
      <p:grpSpPr>
        <a:xfrm>
          <a:off x="0" y="0"/>
          <a:ext cx="0" cy="0"/>
          <a:chOff x="0" y="0"/>
          <a:chExt cx="0" cy="0"/>
        </a:xfrm>
      </p:grpSpPr>
      <p:sp>
        <p:nvSpPr>
          <p:cNvPr id="103" name="灯片编号占位符 5"/>
          <p:cNvSpPr>
            <a:spLocks noGrp="true" noChangeShapeType="true"/>
          </p:cNvSpPr>
          <p:nvPr>
            <p:ph type="sldNum"/>
          </p:nvPr>
        </p:nvSpPr>
        <p:spPr>
          <a:xfrm>
            <a:off x="6934200" y="6172200"/>
            <a:ext cx="1295400" cy="457200"/>
          </a:xfrm>
          <a:prstGeom prst="rect">
            <a:avLst/>
          </a:prstGeom>
          <a:noFill/>
        </p:spPr>
        <p:txBody>
          <a:bodyPr lIns="91440" tIns="45720" rIns="91440" bIns="45720" anchor="t"/>
          <a:lstStyle/>
          <a:p>
            <a:pPr marL="0" lvl="0" indent="0" algn="r">
              <a:spcBef>
                <a:spcPts val="0"/>
              </a:spcBef>
              <a:buNone/>
            </a:pPr>
            <a:fld id="{D038279B-FC19-497E-A7D1-5ADD9CAF016F}" type="slidenum">
              <a:rPr lang="zh-CN" sz="1400" b="false" i="false" u="none">
                <a:latin typeface="Times New Roman" pitchFamily="18"/>
              </a:rPr>
              <a:t>*</a:t>
            </a:fld>
            <a:endParaRPr/>
          </a:p>
        </p:txBody>
      </p:sp>
      <p:sp>
        <p:nvSpPr>
          <p:cNvPr id="104" name="Rectangle 2"/>
          <p:cNvSpPr>
            <a:spLocks noGrp="true" noChangeShapeType="true"/>
          </p:cNvSpPr>
          <p:nvPr>
            <p:ph type="title"/>
          </p:nvPr>
        </p:nvSpPr>
        <p:spPr>
          <a:xfrm>
            <a:off x="457200" y="457200"/>
            <a:ext cx="8077200" cy="914400"/>
          </a:xfrm>
          <a:prstGeom prst="rect">
            <a:avLst/>
          </a:prstGeom>
          <a:noFill/>
        </p:spPr>
        <p:txBody>
          <a:bodyPr lIns="91440" tIns="45720" rIns="91440" bIns="45720" anchor="ctr" anchorCtr="false"/>
          <a:lstStyle/>
          <a:p>
            <a:pPr lvl="0"/>
            <a:r>
              <a:rPr lang="en-US">
                <a:ea typeface="SimSun" pitchFamily="2" charset="-122"/>
              </a:rPr>
              <a:t>Outline</a:t>
            </a:r>
            <a:endParaRPr/>
          </a:p>
        </p:txBody>
      </p:sp>
      <p:sp>
        <p:nvSpPr>
          <p:cNvPr id="105" name="Rectangle 3"/>
          <p:cNvSpPr>
            <a:spLocks noGrp="true" noChangeShapeType="true"/>
          </p:cNvSpPr>
          <p:nvPr>
            <p:ph type="obj"/>
          </p:nvPr>
        </p:nvSpPr>
        <p:spPr>
          <a:xfrm>
            <a:off x="457200" y="1600200"/>
            <a:ext cx="8305800" cy="4419600"/>
          </a:xfrm>
          <a:prstGeom prst="rect">
            <a:avLst/>
          </a:prstGeom>
        </p:spPr>
        <p:txBody>
          <a:bodyPr lIns="91440" tIns="45720" rIns="91440" bIns="45720" anchor="t"/>
          <a:lstStyle>
            <a:lvl1pPr marL="342900" indent="0" algn="l" defTabSz="914400" rtl="false" fontAlgn="base">
              <a:lnSpc>
                <a:spcPct val="100000"/>
              </a:lnSpc>
              <a:spcBef>
                <a:spcPct val="20000"/>
              </a:spcBef>
              <a:spcAft>
                <a:spcPts val="0"/>
              </a:spcAft>
              <a:buChar char="•"/>
              <a:defRPr sz="2800">
                <a:solidFill>
                  <a:schemeClr val="dk1"/>
                </a:solidFill>
                <a:latin typeface="Comic Sans MS"/>
              </a:defRPr>
            </a:lvl1pPr>
            <a:lvl2pPr marL="742950" indent="457200" algn="l" defTabSz="914400" rtl="false" fontAlgn="base">
              <a:lnSpc>
                <a:spcPct val="100000"/>
              </a:lnSpc>
              <a:spcBef>
                <a:spcPct val="20000"/>
              </a:spcBef>
              <a:spcAft>
                <a:spcPts val="0"/>
              </a:spcAft>
              <a:buChar char="–"/>
              <a:defRPr sz="2400">
                <a:solidFill>
                  <a:schemeClr val="dk1"/>
                </a:solidFill>
                <a:latin typeface="Comic Sans MS"/>
              </a:defRPr>
            </a:lvl2pPr>
            <a:lvl3pPr marL="1143000" indent="914400" algn="l" defTabSz="914400" rtl="false" fontAlgn="base">
              <a:lnSpc>
                <a:spcPct val="100000"/>
              </a:lnSpc>
              <a:spcBef>
                <a:spcPct val="20000"/>
              </a:spcBef>
              <a:spcAft>
                <a:spcPts val="0"/>
              </a:spcAft>
              <a:buChar char="•"/>
              <a:defRPr sz="2000">
                <a:solidFill>
                  <a:schemeClr val="dk1"/>
                </a:solidFill>
                <a:latin typeface="Comic Sans MS"/>
              </a:defRPr>
            </a:lvl3pPr>
            <a:lvl4pPr marL="1600200" indent="1371600" algn="l" defTabSz="914400" rtl="false" fontAlgn="base">
              <a:lnSpc>
                <a:spcPct val="100000"/>
              </a:lnSpc>
              <a:spcBef>
                <a:spcPct val="20000"/>
              </a:spcBef>
              <a:spcAft>
                <a:spcPts val="0"/>
              </a:spcAft>
              <a:buChar char="–"/>
              <a:defRPr sz="2000">
                <a:solidFill>
                  <a:schemeClr val="dk1"/>
                </a:solidFill>
                <a:latin typeface="Comic Sans MS"/>
              </a:defRPr>
            </a:lvl4pPr>
            <a:lvl5pPr marL="2057400" indent="1828800" algn="l" defTabSz="914400" rtl="false" fontAlgn="base">
              <a:lnSpc>
                <a:spcPct val="100000"/>
              </a:lnSpc>
              <a:spcBef>
                <a:spcPct val="20000"/>
              </a:spcBef>
              <a:spcAft>
                <a:spcPts val="0"/>
              </a:spcAft>
              <a:buChar char="»"/>
              <a:defRPr sz="2000">
                <a:solidFill>
                  <a:schemeClr val="dk1"/>
                </a:solidFill>
                <a:latin typeface="Comic Sans MS"/>
              </a:defRPr>
            </a:lvl5pPr>
          </a:lstStyle>
          <a:p>
            <a:pPr marL="342900" lvl="0" indent="-342900">
              <a:spcBef>
                <a:spcPct val="20000"/>
              </a:spcBef>
              <a:buSzPct val="100000"/>
              <a:buChar char="•"/>
            </a:pPr>
            <a:r>
              <a:rPr lang="en-US">
                <a:ea typeface="SimSun" pitchFamily="2" charset="-122"/>
              </a:rPr>
              <a:t>I/O Devices</a:t>
            </a:r>
            <a:endParaRPr/>
          </a:p>
          <a:p>
            <a:pPr marL="342900" lvl="0" indent="-342900">
              <a:spcBef>
                <a:spcPct val="20000"/>
              </a:spcBef>
              <a:buSzPct val="100000"/>
              <a:buChar char="•"/>
            </a:pPr>
            <a:r>
              <a:rPr lang="en-US">
                <a:ea typeface="SimSun" pitchFamily="2" charset="-122"/>
              </a:rPr>
              <a:t>Unix I/O</a:t>
            </a:r>
            <a:endParaRPr/>
          </a:p>
          <a:p>
            <a:pPr marL="342900" lvl="0" indent="-342900">
              <a:spcBef>
                <a:spcPct val="20000"/>
              </a:spcBef>
              <a:buSzPct val="100000"/>
              <a:buChar char="•"/>
            </a:pPr>
            <a:r>
              <a:rPr lang="en-US">
                <a:ea typeface="SimSun" pitchFamily="2" charset="-122"/>
              </a:rPr>
              <a:t>Reading File Metadata</a:t>
            </a:r>
            <a:endParaRPr/>
          </a:p>
          <a:p>
            <a:pPr marL="342900" lvl="0" indent="-342900">
              <a:spcBef>
                <a:spcPct val="20000"/>
              </a:spcBef>
              <a:buSzPct val="100000"/>
              <a:buChar char="•"/>
            </a:pPr>
            <a:r>
              <a:rPr lang="en-US">
                <a:ea typeface="SimSun" pitchFamily="2" charset="-122"/>
              </a:rPr>
              <a:t>Sharing Files &amp; I/O redirection</a:t>
            </a:r>
            <a:endParaRPr/>
          </a:p>
          <a:p>
            <a:pPr marL="342900" lvl="0" indent="-342900">
              <a:spcBef>
                <a:spcPct val="20000"/>
              </a:spcBef>
              <a:buSzPct val="100000"/>
              <a:buChar char="•"/>
            </a:pPr>
            <a:r>
              <a:rPr lang="en-US">
                <a:ea typeface="SimSun" pitchFamily="2" charset="-122"/>
              </a:rPr>
              <a:t>Robust I/O</a:t>
            </a:r>
            <a:endParaRPr/>
          </a:p>
          <a:p>
            <a:pPr marL="342900" lvl="0" indent="-342900">
              <a:spcBef>
                <a:spcPct val="20000"/>
              </a:spcBef>
              <a:buSzPct val="100000"/>
              <a:buChar char="•"/>
            </a:pPr>
            <a:r>
              <a:rPr lang="en-US" b="true" i="false" u="none">
                <a:solidFill>
                  <a:srgbClr val="0070C0"/>
                </a:solidFill>
                <a:ea typeface="SimSun" pitchFamily="2" charset="-122"/>
              </a:rPr>
              <a:t>Standard I/O</a:t>
            </a:r>
            <a:endParaRPr/>
          </a:p>
          <a:p>
            <a:pPr marL="342900" lvl="0" indent="-342900">
              <a:spcBef>
                <a:spcPct val="20000"/>
              </a:spcBef>
              <a:buSzPct val="100000"/>
              <a:buChar char="•"/>
            </a:pPr>
            <a:r>
              <a:rPr lang="en-US">
                <a:ea typeface="SimSun" pitchFamily="2" charset="-122"/>
              </a:rPr>
              <a:t>Fast I/O</a:t>
            </a:r>
            <a:endParaRPr/>
          </a:p>
        </p:txBody>
      </p:sp>
    </p:spTree>
  </p:cSld>
  <p:clrMapOvr>
    <a:masterClrMapping/>
  </p:clrMapOvr>
  <p:transition/>
</p:sld>
</file>

<file path=ppt/slides/slide118.xml><?xml version="1.0" encoding="utf-8"?>
<p:sld xmlns:a="http://schemas.openxmlformats.org/drawingml/2006/main" xmlns:p="http://schemas.openxmlformats.org/presentationml/2006/main">
  <p:cSld>
    <p:spTree>
      <p:nvGrpSpPr>
        <p:cNvPr id="106" name=""/>
        <p:cNvGrpSpPr/>
        <p:nvPr/>
      </p:nvGrpSpPr>
      <p:grpSpPr>
        <a:xfrm>
          <a:off x="0" y="0"/>
          <a:ext cx="0" cy="0"/>
          <a:chOff x="0" y="0"/>
          <a:chExt cx="0" cy="0"/>
        </a:xfrm>
      </p:grpSpPr>
      <p:sp>
        <p:nvSpPr>
          <p:cNvPr id="107" name="Rectangle 3"/>
          <p:cNvSpPr>
            <a:spLocks noGrp="true" noChangeShapeType="true"/>
          </p:cNvSpPr>
          <p:nvPr>
            <p:ph type="obj"/>
          </p:nvPr>
        </p:nvSpPr>
        <p:spPr>
          <a:xfrm>
            <a:off x="381000" y="1743075"/>
            <a:ext cx="8686800" cy="4733925"/>
          </a:xfrm>
          <a:prstGeom prst="rect">
            <a:avLst/>
          </a:prstGeom>
        </p:spPr>
        <p:txBody>
          <a:bodyPr lIns="91440" tIns="45720" rIns="91440" bIns="45720" anchor="t"/>
          <a:lstStyle>
            <a:lvl1pPr marL="342900" indent="0" algn="l" defTabSz="914400" rtl="false" fontAlgn="base">
              <a:lnSpc>
                <a:spcPct val="100000"/>
              </a:lnSpc>
              <a:spcBef>
                <a:spcPct val="20000"/>
              </a:spcBef>
              <a:spcAft>
                <a:spcPts val="0"/>
              </a:spcAft>
              <a:buChar char="•"/>
              <a:defRPr sz="2800">
                <a:solidFill>
                  <a:schemeClr val="dk1"/>
                </a:solidFill>
                <a:latin typeface="Comic Sans MS"/>
              </a:defRPr>
            </a:lvl1pPr>
            <a:lvl2pPr marL="742950" indent="457200" algn="l" defTabSz="914400" rtl="false" fontAlgn="base">
              <a:lnSpc>
                <a:spcPct val="100000"/>
              </a:lnSpc>
              <a:spcBef>
                <a:spcPct val="20000"/>
              </a:spcBef>
              <a:spcAft>
                <a:spcPts val="0"/>
              </a:spcAft>
              <a:buChar char="–"/>
              <a:defRPr sz="2400">
                <a:solidFill>
                  <a:schemeClr val="dk1"/>
                </a:solidFill>
                <a:latin typeface="Comic Sans MS"/>
              </a:defRPr>
            </a:lvl2pPr>
            <a:lvl3pPr marL="1143000" indent="914400" algn="l" defTabSz="914400" rtl="false" fontAlgn="base">
              <a:lnSpc>
                <a:spcPct val="100000"/>
              </a:lnSpc>
              <a:spcBef>
                <a:spcPct val="20000"/>
              </a:spcBef>
              <a:spcAft>
                <a:spcPts val="0"/>
              </a:spcAft>
              <a:buChar char="•"/>
              <a:defRPr sz="2000">
                <a:solidFill>
                  <a:schemeClr val="dk1"/>
                </a:solidFill>
                <a:latin typeface="Comic Sans MS"/>
              </a:defRPr>
            </a:lvl3pPr>
            <a:lvl4pPr marL="1600200" indent="1371600" algn="l" defTabSz="914400" rtl="false" fontAlgn="base">
              <a:lnSpc>
                <a:spcPct val="100000"/>
              </a:lnSpc>
              <a:spcBef>
                <a:spcPct val="20000"/>
              </a:spcBef>
              <a:spcAft>
                <a:spcPts val="0"/>
              </a:spcAft>
              <a:buChar char="–"/>
              <a:defRPr sz="2000">
                <a:solidFill>
                  <a:schemeClr val="dk1"/>
                </a:solidFill>
                <a:latin typeface="Comic Sans MS"/>
              </a:defRPr>
            </a:lvl4pPr>
            <a:lvl5pPr marL="2057400" indent="1828800" algn="l" defTabSz="914400" rtl="false" fontAlgn="base">
              <a:lnSpc>
                <a:spcPct val="100000"/>
              </a:lnSpc>
              <a:spcBef>
                <a:spcPct val="20000"/>
              </a:spcBef>
              <a:spcAft>
                <a:spcPts val="0"/>
              </a:spcAft>
              <a:buChar char="»"/>
              <a:defRPr sz="2000">
                <a:solidFill>
                  <a:schemeClr val="dk1"/>
                </a:solidFill>
                <a:latin typeface="Comic Sans MS"/>
              </a:defRPr>
            </a:lvl5pPr>
            <a:lvl6pPr defTabSz="914400">
              <a:defRPr lang="en-US" sz="1800"/>
            </a:lvl6pPr>
            <a:lvl7pPr defTabSz="914400">
              <a:defRPr lang="en-US" sz="1800"/>
            </a:lvl7pPr>
            <a:lvl8pPr defTabSz="914400">
              <a:defRPr lang="en-US" sz="1800"/>
            </a:lvl8pPr>
            <a:lvl9pPr defTabSz="914400">
              <a:defRPr lang="en-US" sz="1800"/>
            </a:lvl9pPr>
          </a:lstStyle>
          <a:p>
            <a:pPr marL="342900" lvl="0" indent="-342900" defTabSz="914400" hangingPunct="true">
              <a:lnSpc>
                <a:spcPct val="100000"/>
              </a:lnSpc>
              <a:spcBef>
                <a:spcPct val="20000"/>
              </a:spcBef>
              <a:buSzPct val="100000"/>
              <a:buChar char="•"/>
            </a:pPr>
            <a:r>
              <a:rPr lang="en-US" baseline="0">
                <a:ea typeface="SimSun" pitchFamily="2" charset="-122"/>
              </a:rPr>
              <a:t>The C standard library (</a:t>
            </a:r>
            <a:r>
              <a:rPr lang="en-US" b="true" i="false" u="none" baseline="0">
                <a:latin typeface="Courier New" pitchFamily="49"/>
                <a:ea typeface="SimSun" pitchFamily="2" charset="-122"/>
              </a:rPr>
              <a:t>libc.so</a:t>
            </a:r>
            <a:r>
              <a:rPr lang="en-US" baseline="0">
                <a:ea typeface="SimSun" pitchFamily="2" charset="-122"/>
              </a:rPr>
              <a:t>) contains </a:t>
            </a:r>
            <a:br>
              <a:rPr lang="en-US" baseline="0">
                <a:ea typeface="SimSun" pitchFamily="2" charset="-122"/>
              </a:rPr>
            </a:br>
            <a:r>
              <a:rPr lang="en-US" baseline="0">
                <a:ea typeface="SimSun" pitchFamily="2" charset="-122"/>
              </a:rPr>
              <a:t>a collection of </a:t>
            </a:r>
            <a:r>
              <a:rPr lang="en-US" b="false" i="false" u="none" baseline="0">
                <a:ea typeface="SimSun" pitchFamily="2" charset="-122"/>
              </a:rPr>
              <a:t>higher-level</a:t>
            </a:r>
            <a:r>
              <a:rPr lang="en-US" baseline="0">
                <a:ea typeface="SimSun" pitchFamily="2" charset="-122"/>
              </a:rPr>
              <a:t> </a:t>
            </a:r>
            <a:r>
              <a:rPr lang="en-US" b="false" i="false" u="none" baseline="0">
                <a:ea typeface="SimSun" pitchFamily="2" charset="-122"/>
              </a:rPr>
              <a:t>standard I/O </a:t>
            </a:r>
            <a:r>
              <a:rPr lang="en-US" baseline="0">
                <a:ea typeface="SimSun" pitchFamily="2" charset="-122"/>
              </a:rPr>
              <a:t>functions</a:t>
            </a:r>
            <a:endParaRPr lang="en-US"/>
          </a:p>
          <a:p>
            <a:pPr marL="342900" lvl="0" indent="-342900" defTabSz="914400" hangingPunct="true">
              <a:lnSpc>
                <a:spcPct val="100000"/>
              </a:lnSpc>
              <a:spcBef>
                <a:spcPct val="20000"/>
              </a:spcBef>
              <a:buNone/>
            </a:pPr>
            <a:endParaRPr/>
          </a:p>
          <a:p>
            <a:pPr marL="342900" lvl="0" indent="-342900" defTabSz="914400" hangingPunct="true">
              <a:lnSpc>
                <a:spcPct val="100000"/>
              </a:lnSpc>
              <a:spcBef>
                <a:spcPct val="20000"/>
              </a:spcBef>
              <a:buSzPct val="100000"/>
              <a:buChar char="•"/>
            </a:pPr>
            <a:r>
              <a:rPr lang="en-US" baseline="0">
                <a:ea typeface="SimSun" pitchFamily="2" charset="-122"/>
              </a:rPr>
              <a:t>Examples of standard I/O functions:</a:t>
            </a:r>
            <a:endParaRPr lang="en-US"/>
          </a:p>
          <a:p>
            <a:pPr marL="742950" lvl="1" indent="-285750" defTabSz="914400" hangingPunct="true">
              <a:lnSpc>
                <a:spcPct val="100000"/>
              </a:lnSpc>
              <a:spcBef>
                <a:spcPct val="20000"/>
              </a:spcBef>
              <a:buSzPct val="100000"/>
              <a:buChar char="–"/>
            </a:pPr>
            <a:r>
              <a:rPr lang="en-US" baseline="0">
                <a:ea typeface="SimSun" pitchFamily="2" charset="-122"/>
              </a:rPr>
              <a:t>Opening and closing files (</a:t>
            </a:r>
            <a:r>
              <a:rPr lang="en-US" b="true" i="false" u="none" baseline="0">
                <a:latin typeface="Courier New" pitchFamily="49"/>
                <a:ea typeface="SimSun" pitchFamily="2" charset="-122"/>
              </a:rPr>
              <a:t>fopen</a:t>
            </a:r>
            <a:r>
              <a:rPr lang="en-US" baseline="0">
                <a:ea typeface="SimSun" pitchFamily="2" charset="-122"/>
              </a:rPr>
              <a:t> and </a:t>
            </a:r>
            <a:r>
              <a:rPr lang="en-US" b="true" i="false" u="none" baseline="0">
                <a:latin typeface="Courier New" pitchFamily="49"/>
                <a:ea typeface="SimSun" pitchFamily="2" charset="-122"/>
              </a:rPr>
              <a:t>fclose</a:t>
            </a:r>
            <a:r>
              <a:rPr lang="en-US" baseline="0">
                <a:ea typeface="SimSun" pitchFamily="2" charset="-122"/>
              </a:rPr>
              <a:t>)</a:t>
            </a:r>
            <a:endParaRPr lang="en-US"/>
          </a:p>
          <a:p>
            <a:pPr marL="742950" lvl="1" indent="-285750" defTabSz="914400" hangingPunct="true">
              <a:lnSpc>
                <a:spcPct val="100000"/>
              </a:lnSpc>
              <a:spcBef>
                <a:spcPct val="20000"/>
              </a:spcBef>
              <a:buSzPct val="100000"/>
              <a:buChar char="–"/>
            </a:pPr>
            <a:r>
              <a:rPr lang="en-US" baseline="0">
                <a:ea typeface="SimSun" pitchFamily="2" charset="-122"/>
              </a:rPr>
              <a:t>Reading and writing bytes (</a:t>
            </a:r>
            <a:r>
              <a:rPr lang="en-US" b="true" i="false" u="none" baseline="0">
                <a:latin typeface="Courier New" pitchFamily="49"/>
                <a:ea typeface="SimSun" pitchFamily="2" charset="-122"/>
              </a:rPr>
              <a:t>fread</a:t>
            </a:r>
            <a:r>
              <a:rPr lang="en-US" baseline="0">
                <a:ea typeface="SimSun" pitchFamily="2" charset="-122"/>
              </a:rPr>
              <a:t> and </a:t>
            </a:r>
            <a:r>
              <a:rPr lang="en-US" b="true" i="false" u="none" baseline="0">
                <a:latin typeface="Courier New" pitchFamily="49"/>
                <a:ea typeface="SimSun" pitchFamily="2" charset="-122"/>
              </a:rPr>
              <a:t>fwrite</a:t>
            </a:r>
            <a:r>
              <a:rPr lang="en-US" baseline="0">
                <a:ea typeface="SimSun" pitchFamily="2" charset="-122"/>
              </a:rPr>
              <a:t>)</a:t>
            </a:r>
            <a:endParaRPr lang="en-US"/>
          </a:p>
          <a:p>
            <a:pPr marL="742950" lvl="1" indent="-285750" defTabSz="914400" hangingPunct="true">
              <a:lnSpc>
                <a:spcPct val="100000"/>
              </a:lnSpc>
              <a:spcBef>
                <a:spcPct val="20000"/>
              </a:spcBef>
              <a:buSzPct val="100000"/>
              <a:buChar char="–"/>
            </a:pPr>
            <a:r>
              <a:rPr lang="en-US" baseline="0">
                <a:ea typeface="SimSun" pitchFamily="2" charset="-122"/>
              </a:rPr>
              <a:t>Reading and writing text lines (</a:t>
            </a:r>
            <a:r>
              <a:rPr lang="en-US" b="true" i="false" u="none" baseline="0">
                <a:latin typeface="Courier New" pitchFamily="49"/>
                <a:ea typeface="SimSun" pitchFamily="2" charset="-122"/>
              </a:rPr>
              <a:t>fgets</a:t>
            </a:r>
            <a:r>
              <a:rPr lang="en-US" baseline="0">
                <a:ea typeface="SimSun" pitchFamily="2" charset="-122"/>
              </a:rPr>
              <a:t> and </a:t>
            </a:r>
            <a:r>
              <a:rPr lang="en-US" b="true" i="false" u="none" baseline="0">
                <a:latin typeface="Courier New" pitchFamily="49"/>
                <a:ea typeface="SimSun" pitchFamily="2" charset="-122"/>
              </a:rPr>
              <a:t>fputs</a:t>
            </a:r>
            <a:r>
              <a:rPr lang="en-US" baseline="0">
                <a:ea typeface="SimSun" pitchFamily="2" charset="-122"/>
              </a:rPr>
              <a:t>)</a:t>
            </a:r>
            <a:endParaRPr lang="en-US"/>
          </a:p>
          <a:p>
            <a:pPr marL="742950" lvl="1" indent="-285750" defTabSz="914400" hangingPunct="true">
              <a:lnSpc>
                <a:spcPct val="100000"/>
              </a:lnSpc>
              <a:spcBef>
                <a:spcPct val="20000"/>
              </a:spcBef>
              <a:buSzPct val="100000"/>
              <a:buChar char="–"/>
            </a:pPr>
            <a:r>
              <a:rPr lang="en-US" baseline="0">
                <a:ea typeface="SimSun" pitchFamily="2" charset="-122"/>
              </a:rPr>
              <a:t>Formatted reading and writing (</a:t>
            </a:r>
            <a:r>
              <a:rPr lang="en-US" b="true" i="false" u="none" baseline="0">
                <a:latin typeface="Courier New" pitchFamily="49"/>
                <a:ea typeface="SimSun" pitchFamily="2" charset="-122"/>
              </a:rPr>
              <a:t>fscanf</a:t>
            </a:r>
            <a:r>
              <a:rPr lang="en-US" baseline="0">
                <a:ea typeface="SimSun" pitchFamily="2" charset="-122"/>
              </a:rPr>
              <a:t> and </a:t>
            </a:r>
            <a:r>
              <a:rPr lang="en-US" b="true" i="false" u="none" baseline="0">
                <a:latin typeface="Courier New" pitchFamily="49"/>
                <a:ea typeface="SimSun" pitchFamily="2" charset="-122"/>
              </a:rPr>
              <a:t>fprintf</a:t>
            </a:r>
            <a:r>
              <a:rPr lang="en-US" baseline="0">
                <a:ea typeface="SimSun" pitchFamily="2" charset="-122"/>
              </a:rPr>
              <a:t>)</a:t>
            </a:r>
            <a:endParaRPr/>
          </a:p>
        </p:txBody>
      </p:sp>
      <p:sp>
        <p:nvSpPr>
          <p:cNvPr id="108" name="Rectangle 2"/>
          <p:cNvSpPr>
            <a:spLocks noGrp="true" noChangeShapeType="true"/>
          </p:cNvSpPr>
          <p:nvPr>
            <p:ph type="title"/>
          </p:nvPr>
        </p:nvSpPr>
        <p:spPr>
          <a:xfrm>
            <a:off x="457200" y="457200"/>
            <a:ext cx="8077200" cy="914400"/>
          </a:xfrm>
          <a:prstGeom prst="rect">
            <a:avLst/>
          </a:prstGeom>
          <a:noFill/>
        </p:spPr>
        <p:txBody>
          <a:bodyPr lIns="91440" tIns="45720" rIns="91440" bIns="45720" anchor="ctr" anchorCtr="false"/>
          <a:lstStyle/>
          <a:p>
            <a:pPr lvl="0"/>
            <a:r>
              <a:rPr lang="en-US" b="false" i="false" u="none">
                <a:ea typeface="SimSun" pitchFamily="2" charset="-122"/>
              </a:rPr>
              <a:t>Standard I/O</a:t>
            </a:r>
            <a:endParaRPr/>
          </a:p>
        </p:txBody>
      </p:sp>
    </p:spTree>
  </p:cSld>
  <p:clrMapOvr>
    <a:masterClrMapping/>
  </p:clrMapOvr>
  <p:transition/>
</p:sld>
</file>

<file path=ppt/slides/slide119.xml><?xml version="1.0" encoding="utf-8"?>
<p:sld xmlns:a="http://schemas.openxmlformats.org/drawingml/2006/main" xmlns:p="http://schemas.openxmlformats.org/presentationml/2006/main">
  <p:cSld>
    <p:spTree>
      <p:nvGrpSpPr>
        <p:cNvPr id="114" name=""/>
        <p:cNvGrpSpPr/>
        <p:nvPr/>
      </p:nvGrpSpPr>
      <p:grpSpPr>
        <a:xfrm>
          <a:off x="0" y="0"/>
          <a:ext cx="0" cy="0"/>
          <a:chOff x="0" y="0"/>
          <a:chExt cx="0" cy="0"/>
        </a:xfrm>
      </p:grpSpPr>
      <p:sp>
        <p:nvSpPr>
          <p:cNvPr id="115" name="Rectangle 2"/>
          <p:cNvSpPr>
            <a:spLocks noGrp="true" noChangeShapeType="true"/>
          </p:cNvSpPr>
          <p:nvPr>
            <p:ph type="title"/>
          </p:nvPr>
        </p:nvSpPr>
        <p:spPr>
          <a:xfrm>
            <a:off x="457200" y="457200"/>
            <a:ext cx="8077200" cy="914400"/>
          </a:xfrm>
          <a:prstGeom prst="rect">
            <a:avLst/>
          </a:prstGeom>
          <a:noFill/>
        </p:spPr>
        <p:txBody>
          <a:bodyPr lIns="91440" tIns="45720" rIns="91440" bIns="45720" anchor="ctr" anchorCtr="false"/>
          <a:lstStyle/>
          <a:p>
            <a:pPr lvl="0"/>
            <a:r>
              <a:rPr lang="en-US" b="false" i="false" u="none">
                <a:ea typeface="SimSun" pitchFamily="2" charset="-122"/>
              </a:rPr>
              <a:t>Standard I/O</a:t>
            </a:r>
            <a:endParaRPr/>
          </a:p>
        </p:txBody>
      </p:sp>
      <p:sp>
        <p:nvSpPr>
          <p:cNvPr id="116" name="Rectangle 3"/>
          <p:cNvSpPr>
            <a:spLocks noGrp="true" noChangeShapeType="true"/>
          </p:cNvSpPr>
          <p:nvPr>
            <p:ph type="obj"/>
          </p:nvPr>
        </p:nvSpPr>
        <p:spPr>
          <a:xfrm>
            <a:off x="381000" y="1676400"/>
            <a:ext cx="8307387" cy="4572000"/>
          </a:xfrm>
          <a:prstGeom prst="rect">
            <a:avLst/>
          </a:prstGeom>
        </p:spPr>
        <p:txBody>
          <a:bodyPr lIns="91440" tIns="45720" rIns="91440" bIns="45720" anchor="t"/>
          <a:lstStyle>
            <a:lvl1pPr marL="342900" indent="0" algn="l" defTabSz="914400" rtl="false" fontAlgn="base">
              <a:lnSpc>
                <a:spcPct val="100000"/>
              </a:lnSpc>
              <a:spcBef>
                <a:spcPct val="20000"/>
              </a:spcBef>
              <a:spcAft>
                <a:spcPts val="0"/>
              </a:spcAft>
              <a:buChar char="•"/>
              <a:defRPr sz="2800">
                <a:solidFill>
                  <a:schemeClr val="dk1"/>
                </a:solidFill>
                <a:latin typeface="Comic Sans MS"/>
              </a:defRPr>
            </a:lvl1pPr>
            <a:lvl2pPr marL="742950" indent="457200" algn="l" defTabSz="914400" rtl="false" fontAlgn="base">
              <a:lnSpc>
                <a:spcPct val="100000"/>
              </a:lnSpc>
              <a:spcBef>
                <a:spcPct val="20000"/>
              </a:spcBef>
              <a:spcAft>
                <a:spcPts val="0"/>
              </a:spcAft>
              <a:buChar char="–"/>
              <a:defRPr sz="2400">
                <a:solidFill>
                  <a:schemeClr val="dk1"/>
                </a:solidFill>
                <a:latin typeface="Comic Sans MS"/>
              </a:defRPr>
            </a:lvl2pPr>
            <a:lvl3pPr marL="1143000" indent="914400" algn="l" defTabSz="914400" rtl="false" fontAlgn="base">
              <a:lnSpc>
                <a:spcPct val="100000"/>
              </a:lnSpc>
              <a:spcBef>
                <a:spcPct val="20000"/>
              </a:spcBef>
              <a:spcAft>
                <a:spcPts val="0"/>
              </a:spcAft>
              <a:buChar char="•"/>
              <a:defRPr sz="2000">
                <a:solidFill>
                  <a:schemeClr val="dk1"/>
                </a:solidFill>
                <a:latin typeface="Comic Sans MS"/>
              </a:defRPr>
            </a:lvl3pPr>
            <a:lvl4pPr marL="1600200" indent="1371600" algn="l" defTabSz="914400" rtl="false" fontAlgn="base">
              <a:lnSpc>
                <a:spcPct val="100000"/>
              </a:lnSpc>
              <a:spcBef>
                <a:spcPct val="20000"/>
              </a:spcBef>
              <a:spcAft>
                <a:spcPts val="0"/>
              </a:spcAft>
              <a:buChar char="–"/>
              <a:defRPr sz="2000">
                <a:solidFill>
                  <a:schemeClr val="dk1"/>
                </a:solidFill>
                <a:latin typeface="Comic Sans MS"/>
              </a:defRPr>
            </a:lvl4pPr>
            <a:lvl5pPr marL="2057400" indent="1828800" algn="l" defTabSz="914400" rtl="false" fontAlgn="base">
              <a:lnSpc>
                <a:spcPct val="100000"/>
              </a:lnSpc>
              <a:spcBef>
                <a:spcPct val="20000"/>
              </a:spcBef>
              <a:spcAft>
                <a:spcPts val="0"/>
              </a:spcAft>
              <a:buChar char="»"/>
              <a:defRPr sz="2000">
                <a:solidFill>
                  <a:schemeClr val="dk1"/>
                </a:solidFill>
                <a:latin typeface="Comic Sans MS"/>
              </a:defRPr>
            </a:lvl5pPr>
          </a:lstStyle>
          <a:p>
            <a:pPr marL="342900" lvl="0" indent="-342900">
              <a:spcBef>
                <a:spcPct val="20000"/>
              </a:spcBef>
              <a:buSzPct val="100000"/>
              <a:buChar char="•"/>
            </a:pPr>
            <a:r>
              <a:rPr lang="en-US">
                <a:ea typeface="SimSun" pitchFamily="2" charset="-122"/>
              </a:rPr>
              <a:t>Standard I/O models open files as </a:t>
            </a:r>
            <a:r>
              <a:rPr lang="en-US">
                <a:solidFill>
                  <a:srgbClr val="FF0000"/>
                </a:solidFill>
                <a:ea typeface="SimSun" pitchFamily="2" charset="-122"/>
              </a:rPr>
              <a:t>streams</a:t>
            </a:r>
            <a:endParaRPr/>
          </a:p>
          <a:p>
            <a:pPr marL="742950" lvl="1" indent="-285750">
              <a:spcBef>
                <a:spcPct val="20000"/>
              </a:spcBef>
              <a:buSzPct val="100000"/>
              <a:buChar char="–"/>
            </a:pPr>
            <a:r>
              <a:rPr lang="en-US">
                <a:ea typeface="SimSun" pitchFamily="2" charset="-122"/>
              </a:rPr>
              <a:t>Abstraction for a </a:t>
            </a:r>
            <a:r>
              <a:rPr lang="en-US">
                <a:solidFill>
                  <a:srgbClr val="FF0000"/>
                </a:solidFill>
                <a:ea typeface="SimSun" pitchFamily="2" charset="-122"/>
              </a:rPr>
              <a:t>file descriptor </a:t>
            </a:r>
            <a:r>
              <a:rPr lang="en-US">
                <a:ea typeface="SimSun" pitchFamily="2" charset="-122"/>
              </a:rPr>
              <a:t>and a </a:t>
            </a:r>
            <a:r>
              <a:rPr lang="en-US">
                <a:solidFill>
                  <a:srgbClr val="FF0000"/>
                </a:solidFill>
                <a:ea typeface="SimSun" pitchFamily="2" charset="-122"/>
              </a:rPr>
              <a:t>buffer</a:t>
            </a:r>
            <a:r>
              <a:rPr lang="en-US">
                <a:ea typeface="SimSun" pitchFamily="2" charset="-122"/>
              </a:rPr>
              <a:t> in memory.</a:t>
            </a:r>
            <a:endParaRPr/>
          </a:p>
          <a:p>
            <a:pPr marL="742950" lvl="1" indent="-285750">
              <a:spcBef>
                <a:spcPct val="20000"/>
              </a:spcBef>
              <a:buSzPct val="100000"/>
              <a:buChar char="–"/>
            </a:pPr>
            <a:r>
              <a:rPr lang="en-US">
                <a:ea typeface="SimSun" pitchFamily="2" charset="-122"/>
              </a:rPr>
              <a:t>Similar to buffered RIO </a:t>
            </a:r>
            <a:endParaRPr/>
          </a:p>
          <a:p>
            <a:pPr marL="342900" lvl="0" indent="-342900">
              <a:spcBef>
                <a:spcPct val="20000"/>
              </a:spcBef>
              <a:buSzPct val="100000"/>
              <a:buChar char="•"/>
            </a:pPr>
            <a:r>
              <a:rPr lang="en-US">
                <a:ea typeface="SimSun" pitchFamily="2" charset="-122"/>
              </a:rPr>
              <a:t>C programs begin life with three open streams </a:t>
            </a:r>
            <a:br>
              <a:rPr lang="en-US">
                <a:ea typeface="SimSun" pitchFamily="2" charset="-122"/>
              </a:rPr>
            </a:br>
            <a:r>
              <a:rPr lang="en-US">
                <a:ea typeface="SimSun" pitchFamily="2" charset="-122"/>
              </a:rPr>
              <a:t>(defined in </a:t>
            </a:r>
            <a:r>
              <a:rPr lang="en-US" b="true" i="false" u="none">
                <a:latin typeface="Courier New" pitchFamily="49"/>
                <a:ea typeface="SimSun" pitchFamily="2" charset="-122"/>
              </a:rPr>
              <a:t>stdio.h</a:t>
            </a:r>
            <a:r>
              <a:rPr lang="en-US">
                <a:ea typeface="SimSun" pitchFamily="2" charset="-122"/>
              </a:rPr>
              <a:t>)</a:t>
            </a:r>
            <a:endParaRPr/>
          </a:p>
          <a:p>
            <a:pPr marL="742950" lvl="1" indent="-285750">
              <a:spcBef>
                <a:spcPct val="20000"/>
              </a:spcBef>
              <a:buSzPct val="100000"/>
              <a:buChar char="–"/>
            </a:pPr>
            <a:r>
              <a:rPr lang="en-US" b="true" i="false" u="none">
                <a:latin typeface="Courier New" pitchFamily="49"/>
                <a:ea typeface="SimSun" pitchFamily="2" charset="-122"/>
              </a:rPr>
              <a:t>stdin</a:t>
            </a:r>
            <a:r>
              <a:rPr lang="en-US">
                <a:ea typeface="SimSun" pitchFamily="2" charset="-122"/>
              </a:rPr>
              <a:t>  (standard input </a:t>
            </a:r>
            <a:r>
              <a:rPr lang="en-US" b="true" i="false" u="none">
                <a:latin typeface="Courier New" pitchFamily="49"/>
                <a:ea typeface="SimSun" pitchFamily="2" charset="-122"/>
              </a:rPr>
              <a:t>fd=0</a:t>
            </a:r>
            <a:r>
              <a:rPr lang="en-US">
                <a:ea typeface="SimSun" pitchFamily="2" charset="-122"/>
              </a:rPr>
              <a:t>) </a:t>
            </a:r>
            <a:endParaRPr/>
          </a:p>
          <a:p>
            <a:pPr marL="742950" lvl="1" indent="-285750">
              <a:spcBef>
                <a:spcPct val="20000"/>
              </a:spcBef>
              <a:buSzPct val="100000"/>
              <a:buChar char="–"/>
            </a:pPr>
            <a:r>
              <a:rPr lang="en-US" b="true" i="false" u="none">
                <a:latin typeface="Courier New" pitchFamily="49"/>
                <a:ea typeface="SimSun" pitchFamily="2" charset="-122"/>
              </a:rPr>
              <a:t>stdout</a:t>
            </a:r>
            <a:r>
              <a:rPr lang="en-US">
                <a:ea typeface="SimSun" pitchFamily="2" charset="-122"/>
              </a:rPr>
              <a:t> (standard output </a:t>
            </a:r>
            <a:r>
              <a:rPr lang="en-US" b="true" i="false" u="none">
                <a:latin typeface="Courier New" pitchFamily="49"/>
                <a:ea typeface="SimSun" pitchFamily="2" charset="-122"/>
              </a:rPr>
              <a:t>fd=1</a:t>
            </a:r>
            <a:r>
              <a:rPr lang="en-US">
                <a:ea typeface="SimSun" pitchFamily="2" charset="-122"/>
              </a:rPr>
              <a:t>)</a:t>
            </a:r>
            <a:endParaRPr/>
          </a:p>
          <a:p>
            <a:pPr marL="742950" lvl="1" indent="-285750">
              <a:spcBef>
                <a:spcPct val="20000"/>
              </a:spcBef>
              <a:buSzPct val="100000"/>
              <a:buChar char="–"/>
            </a:pPr>
            <a:r>
              <a:rPr lang="en-US" b="true" i="false" u="none">
                <a:latin typeface="Courier New" pitchFamily="49"/>
                <a:ea typeface="SimSun" pitchFamily="2" charset="-122"/>
              </a:rPr>
              <a:t>stderr</a:t>
            </a:r>
            <a:r>
              <a:rPr lang="en-US">
                <a:ea typeface="SimSun" pitchFamily="2" charset="-122"/>
              </a:rPr>
              <a:t> (standard error </a:t>
            </a:r>
            <a:r>
              <a:rPr lang="en-US" b="true" i="false" u="none">
                <a:latin typeface="Courier New" pitchFamily="49"/>
                <a:ea typeface="SimSun" pitchFamily="2" charset="-122"/>
              </a:rPr>
              <a:t>fd=2</a:t>
            </a:r>
            <a:r>
              <a:rPr lang="en-US">
                <a:ea typeface="SimSun" pitchFamily="2" charset="-122"/>
              </a:rPr>
              <a:t>)</a:t>
            </a:r>
            <a:endParaRPr/>
          </a:p>
        </p:txBody>
      </p:sp>
    </p:spTree>
  </p:cSld>
  <p:clrMapOvr>
    <a:masterClrMapping/>
  </p:clrMapOvr>
  <p:transition/>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82" name=""/>
        <p:cNvGrpSpPr/>
        <p:nvPr/>
      </p:nvGrpSpPr>
      <p:grpSpPr>
        <a:xfrm>
          <a:off x="0" y="0"/>
          <a:ext cx="0" cy="0"/>
          <a:chOff x="0" y="0"/>
          <a:chExt cx="0" cy="0"/>
        </a:xfrm>
      </p:grpSpPr>
      <p:sp>
        <p:nvSpPr>
          <p:cNvPr id="183" name="标题 1"/>
          <p:cNvSpPr>
            <a:spLocks noGrp="true" noChangeShapeType="true"/>
          </p:cNvSpPr>
          <p:nvPr>
            <p:ph type="title"/>
          </p:nvPr>
        </p:nvSpPr>
        <p:spPr>
          <a:xfrm>
            <a:off x="457200" y="457200"/>
            <a:ext cx="8077200" cy="914400"/>
          </a:xfrm>
          <a:prstGeom prst="rect">
            <a:avLst/>
          </a:prstGeom>
          <a:noFill/>
        </p:spPr>
        <p:txBody>
          <a:bodyPr lIns="91440" tIns="45720" rIns="91440" bIns="45720" anchor="ctr" anchorCtr="false"/>
          <a:lstStyle/>
          <a:p>
            <a:pPr lvl="0"/>
            <a:r>
              <a:rPr lang="zh-CN">
                <a:ea typeface="SimSun" pitchFamily="2" charset="-122"/>
              </a:rPr>
              <a:t>课堂练习</a:t>
            </a:r>
            <a:endParaRPr/>
          </a:p>
        </p:txBody>
      </p:sp>
      <p:sp>
        <p:nvSpPr>
          <p:cNvPr id="184" name="内容占位符 2"/>
          <p:cNvSpPr>
            <a:spLocks noGrp="true" noChangeShapeType="true"/>
          </p:cNvSpPr>
          <p:nvPr>
            <p:ph type="obj"/>
          </p:nvPr>
        </p:nvSpPr>
        <p:spPr>
          <a:xfrm>
            <a:off x="457200" y="1600200"/>
            <a:ext cx="8305800" cy="4419600"/>
          </a:xfrm>
          <a:prstGeom prst="rect">
            <a:avLst/>
          </a:prstGeom>
        </p:spPr>
        <p:txBody>
          <a:bodyPr lIns="91440" tIns="45720" rIns="91440" bIns="45720" anchor="t"/>
          <a:lstStyle>
            <a:lvl1pPr marL="342900" indent="0" algn="l" defTabSz="914400" rtl="false" fontAlgn="base">
              <a:lnSpc>
                <a:spcPct val="100000"/>
              </a:lnSpc>
              <a:spcBef>
                <a:spcPct val="20000"/>
              </a:spcBef>
              <a:spcAft>
                <a:spcPts val="0"/>
              </a:spcAft>
              <a:buChar char="•"/>
              <a:defRPr sz="2800">
                <a:solidFill>
                  <a:schemeClr val="dk1"/>
                </a:solidFill>
                <a:latin typeface="Comic Sans MS"/>
              </a:defRPr>
            </a:lvl1pPr>
            <a:lvl2pPr marL="742950" indent="457200" algn="l" defTabSz="914400" rtl="false" fontAlgn="base">
              <a:lnSpc>
                <a:spcPct val="100000"/>
              </a:lnSpc>
              <a:spcBef>
                <a:spcPct val="20000"/>
              </a:spcBef>
              <a:spcAft>
                <a:spcPts val="0"/>
              </a:spcAft>
              <a:buChar char="–"/>
              <a:defRPr sz="2400">
                <a:solidFill>
                  <a:schemeClr val="dk1"/>
                </a:solidFill>
                <a:latin typeface="Comic Sans MS"/>
              </a:defRPr>
            </a:lvl2pPr>
            <a:lvl3pPr marL="1143000" indent="914400" algn="l" defTabSz="914400" rtl="false" fontAlgn="base">
              <a:lnSpc>
                <a:spcPct val="100000"/>
              </a:lnSpc>
              <a:spcBef>
                <a:spcPct val="20000"/>
              </a:spcBef>
              <a:spcAft>
                <a:spcPts val="0"/>
              </a:spcAft>
              <a:buChar char="•"/>
              <a:defRPr sz="2000">
                <a:solidFill>
                  <a:schemeClr val="dk1"/>
                </a:solidFill>
                <a:latin typeface="Comic Sans MS"/>
              </a:defRPr>
            </a:lvl3pPr>
            <a:lvl4pPr marL="1600200" indent="1371600" algn="l" defTabSz="914400" rtl="false" fontAlgn="base">
              <a:lnSpc>
                <a:spcPct val="100000"/>
              </a:lnSpc>
              <a:spcBef>
                <a:spcPct val="20000"/>
              </a:spcBef>
              <a:spcAft>
                <a:spcPts val="0"/>
              </a:spcAft>
              <a:buChar char="–"/>
              <a:defRPr sz="2000">
                <a:solidFill>
                  <a:schemeClr val="dk1"/>
                </a:solidFill>
                <a:latin typeface="Comic Sans MS"/>
              </a:defRPr>
            </a:lvl4pPr>
            <a:lvl5pPr marL="2057400" indent="1828800" algn="l" defTabSz="914400" rtl="false" fontAlgn="base">
              <a:lnSpc>
                <a:spcPct val="100000"/>
              </a:lnSpc>
              <a:spcBef>
                <a:spcPct val="20000"/>
              </a:spcBef>
              <a:spcAft>
                <a:spcPts val="0"/>
              </a:spcAft>
              <a:buChar char="»"/>
              <a:defRPr sz="2000">
                <a:solidFill>
                  <a:schemeClr val="dk1"/>
                </a:solidFill>
                <a:latin typeface="Comic Sans MS"/>
              </a:defRPr>
            </a:lvl5pPr>
          </a:lstStyle>
          <a:p>
            <a:pPr marL="342900" lvl="0" indent="-342900">
              <a:spcBef>
                <a:spcPct val="20000"/>
              </a:spcBef>
              <a:buSzPct val="100000"/>
              <a:buChar char="•"/>
            </a:pPr>
            <a:r>
              <a:rPr lang="zh-CN">
                <a:ea typeface="SimSun" pitchFamily="2" charset="-122"/>
              </a:rPr>
              <a:t>磁盘调度算法</a:t>
            </a:r>
            <a:endParaRPr/>
          </a:p>
        </p:txBody>
      </p:sp>
      <p:sp>
        <p:nvSpPr>
          <p:cNvPr id="185" name="幻灯片编号占位符 3"/>
          <p:cNvSpPr>
            <a:spLocks noGrp="true" noChangeShapeType="true"/>
          </p:cNvSpPr>
          <p:nvPr>
            <p:ph type="sldNum"/>
          </p:nvPr>
        </p:nvSpPr>
        <p:spPr>
          <a:xfrm>
            <a:off x="6934200" y="6172200"/>
            <a:ext cx="1295400" cy="457200"/>
          </a:xfrm>
          <a:prstGeom prst="rect">
            <a:avLst/>
          </a:prstGeom>
          <a:noFill/>
        </p:spPr>
        <p:txBody>
          <a:bodyPr lIns="91440" tIns="45720" rIns="91440" bIns="45720" anchor="t"/>
          <a:lstStyle/>
          <a:p>
            <a:pPr marL="0" lvl="0" indent="0" algn="r">
              <a:spcBef>
                <a:spcPts val="0"/>
              </a:spcBef>
              <a:buNone/>
            </a:pPr>
            <a:fld id="{D038279B-FC19-497E-A7D1-5ADD9CAF016F}" type="slidenum">
              <a:rPr lang="zh-CN" sz="1400" b="false" i="false" u="none">
                <a:latin typeface="Times New Roman" pitchFamily="18"/>
              </a:rPr>
              <a:t>*</a:t>
            </a:fld>
            <a:endParaRPr/>
          </a:p>
        </p:txBody>
      </p:sp>
      <p:pic>
        <p:nvPicPr>
          <p:cNvPr id="186" name="图片 4"/>
          <p:cNvPicPr>
            <a:picLocks noGrp="true" noChangeAspect="true"/>
          </p:cNvPicPr>
          <p:nvPr/>
        </p:nvPicPr>
        <p:blipFill>
          <a:blip r:embed="rId1"/>
          <a:srcRect/>
          <a:stretch>
            <a:fillRect/>
          </a:stretch>
        </p:blipFill>
        <p:spPr>
          <a:xfrm>
            <a:off x="304800" y="2133600"/>
            <a:ext cx="8486775" cy="3962400"/>
          </a:xfrm>
          <a:prstGeom prst="rect">
            <a:avLst/>
          </a:prstGeom>
          <a:noFill/>
        </p:spPr>
      </p:pic>
      <p:sp>
        <p:nvSpPr>
          <p:cNvPr id="187" name="矩形 1"/>
          <p:cNvSpPr>
            <a:spLocks noGrp="true" noChangeShapeType="true"/>
          </p:cNvSpPr>
          <p:nvPr/>
        </p:nvSpPr>
        <p:spPr>
          <a:xfrm>
            <a:off x="4495800" y="4648200"/>
            <a:ext cx="1125537" cy="338137"/>
          </a:xfrm>
          <a:prstGeom prst="rect">
            <a:avLst/>
          </a:prstGeom>
          <a:noFill/>
        </p:spPr>
        <p:txBody>
          <a:bodyPr wrap="none" anchor="t">
            <a:spAutoFit/>
          </a:bodyPr>
          <a:lstStyle/>
          <a:p>
            <a:pPr lvl="0"/>
            <a:r>
              <a:rPr lang="en-US"/>
              <a:t>(F-SCAN)</a:t>
            </a:r>
            <a:endParaRPr/>
          </a:p>
        </p:txBody>
      </p:sp>
    </p:spTree>
  </p:cSld>
  <p:clrMapOvr>
    <a:masterClrMapping/>
  </p:clrMapOvr>
  <p:transition/>
</p:sld>
</file>

<file path=ppt/slides/slide120.xml><?xml version="1.0" encoding="utf-8"?>
<p:sld xmlns:a="http://schemas.openxmlformats.org/drawingml/2006/main" xmlns:p="http://schemas.openxmlformats.org/presentationml/2006/main">
  <p:cSld>
    <p:spTree>
      <p:nvGrpSpPr>
        <p:cNvPr id="117" name=""/>
        <p:cNvGrpSpPr/>
        <p:nvPr/>
      </p:nvGrpSpPr>
      <p:grpSpPr>
        <a:xfrm>
          <a:off x="0" y="0"/>
          <a:ext cx="0" cy="0"/>
          <a:chOff x="0" y="0"/>
          <a:chExt cx="0" cy="0"/>
        </a:xfrm>
      </p:grpSpPr>
      <p:sp>
        <p:nvSpPr>
          <p:cNvPr id="118" name="Rectangle 29"/>
          <p:cNvSpPr>
            <a:spLocks noGrp="true" noChangeShapeType="true"/>
          </p:cNvSpPr>
          <p:nvPr>
            <p:ph type="title"/>
          </p:nvPr>
        </p:nvSpPr>
        <p:spPr>
          <a:xfrm>
            <a:off x="381000" y="434975"/>
            <a:ext cx="7591425" cy="762000"/>
          </a:xfrm>
          <a:prstGeom prst="rect">
            <a:avLst/>
          </a:prstGeom>
          <a:noFill/>
        </p:spPr>
        <p:txBody>
          <a:bodyPr lIns="91440" tIns="45720" rIns="91440" bIns="45720" anchor="ctr" anchorCtr="false"/>
          <a:lstStyle/>
          <a:p>
            <a:pPr lvl="0"/>
            <a:r>
              <a:rPr lang="en-US">
                <a:ea typeface="SimSun" pitchFamily="2" charset="-122"/>
              </a:rPr>
              <a:t>Buffering in Standard I/O</a:t>
            </a:r>
            <a:endParaRPr/>
          </a:p>
        </p:txBody>
      </p:sp>
      <p:sp>
        <p:nvSpPr>
          <p:cNvPr id="119" name="Rectangle 30"/>
          <p:cNvSpPr>
            <a:spLocks noGrp="true" noChangeShapeType="true"/>
          </p:cNvSpPr>
          <p:nvPr>
            <p:ph type="obj"/>
          </p:nvPr>
        </p:nvSpPr>
        <p:spPr>
          <a:xfrm>
            <a:off x="457200" y="1600200"/>
            <a:ext cx="8686800" cy="4419600"/>
          </a:xfrm>
          <a:prstGeom prst="rect">
            <a:avLst/>
          </a:prstGeom>
        </p:spPr>
        <p:txBody>
          <a:bodyPr lIns="91440" tIns="45720" rIns="91440" bIns="45720" anchor="t"/>
          <a:lstStyle>
            <a:lvl1pPr marL="342900" indent="0" algn="l" defTabSz="914400" rtl="false" fontAlgn="base">
              <a:lnSpc>
                <a:spcPct val="100000"/>
              </a:lnSpc>
              <a:spcBef>
                <a:spcPct val="20000"/>
              </a:spcBef>
              <a:spcAft>
                <a:spcPts val="0"/>
              </a:spcAft>
              <a:buChar char="•"/>
              <a:defRPr sz="2800">
                <a:solidFill>
                  <a:schemeClr val="dk1"/>
                </a:solidFill>
                <a:latin typeface="Comic Sans MS"/>
              </a:defRPr>
            </a:lvl1pPr>
            <a:lvl2pPr marL="742950" indent="457200" algn="l" defTabSz="914400" rtl="false" fontAlgn="base">
              <a:lnSpc>
                <a:spcPct val="100000"/>
              </a:lnSpc>
              <a:spcBef>
                <a:spcPct val="20000"/>
              </a:spcBef>
              <a:spcAft>
                <a:spcPts val="0"/>
              </a:spcAft>
              <a:buChar char="–"/>
              <a:defRPr sz="2400">
                <a:solidFill>
                  <a:schemeClr val="dk1"/>
                </a:solidFill>
                <a:latin typeface="Comic Sans MS"/>
              </a:defRPr>
            </a:lvl2pPr>
            <a:lvl3pPr marL="1143000" indent="914400" algn="l" defTabSz="914400" rtl="false" fontAlgn="base">
              <a:lnSpc>
                <a:spcPct val="100000"/>
              </a:lnSpc>
              <a:spcBef>
                <a:spcPct val="20000"/>
              </a:spcBef>
              <a:spcAft>
                <a:spcPts val="0"/>
              </a:spcAft>
              <a:buChar char="•"/>
              <a:defRPr sz="2000">
                <a:solidFill>
                  <a:schemeClr val="dk1"/>
                </a:solidFill>
                <a:latin typeface="Comic Sans MS"/>
              </a:defRPr>
            </a:lvl3pPr>
            <a:lvl4pPr marL="1600200" indent="1371600" algn="l" defTabSz="914400" rtl="false" fontAlgn="base">
              <a:lnSpc>
                <a:spcPct val="100000"/>
              </a:lnSpc>
              <a:spcBef>
                <a:spcPct val="20000"/>
              </a:spcBef>
              <a:spcAft>
                <a:spcPts val="0"/>
              </a:spcAft>
              <a:buChar char="–"/>
              <a:defRPr sz="2000">
                <a:solidFill>
                  <a:schemeClr val="dk1"/>
                </a:solidFill>
                <a:latin typeface="Comic Sans MS"/>
              </a:defRPr>
            </a:lvl4pPr>
            <a:lvl5pPr marL="2057400" indent="1828800" algn="l" defTabSz="914400" rtl="false" fontAlgn="base">
              <a:lnSpc>
                <a:spcPct val="100000"/>
              </a:lnSpc>
              <a:spcBef>
                <a:spcPct val="20000"/>
              </a:spcBef>
              <a:spcAft>
                <a:spcPts val="0"/>
              </a:spcAft>
              <a:buChar char="»"/>
              <a:defRPr sz="2000">
                <a:solidFill>
                  <a:schemeClr val="dk1"/>
                </a:solidFill>
                <a:latin typeface="Comic Sans MS"/>
              </a:defRPr>
            </a:lvl5pPr>
          </a:lstStyle>
          <a:p>
            <a:pPr marL="342900" lvl="0" indent="-342900">
              <a:spcBef>
                <a:spcPct val="20000"/>
              </a:spcBef>
              <a:buSzPct val="100000"/>
              <a:buChar char="•"/>
            </a:pPr>
            <a:r>
              <a:rPr lang="en-US">
                <a:ea typeface="SimSun" pitchFamily="2" charset="-122"/>
              </a:rPr>
              <a:t>Standard I/O functions use buffered I/O</a:t>
            </a:r>
            <a:endParaRPr/>
          </a:p>
          <a:p>
            <a:pPr marL="342900" lvl="0" indent="-342900">
              <a:spcBef>
                <a:spcPct val="20000"/>
              </a:spcBef>
              <a:buSzPct val="100000"/>
              <a:buChar char="•"/>
            </a:pPr>
            <a:endParaRPr/>
          </a:p>
          <a:p>
            <a:pPr marL="342900" lvl="0" indent="-342900">
              <a:spcBef>
                <a:spcPct val="20000"/>
              </a:spcBef>
              <a:buSzPct val="100000"/>
              <a:buChar char="•"/>
            </a:pPr>
            <a:endParaRPr/>
          </a:p>
          <a:p>
            <a:pPr marL="342900" lvl="0" indent="-342900">
              <a:spcBef>
                <a:spcPct val="20000"/>
              </a:spcBef>
              <a:buSzPct val="100000"/>
              <a:buChar char="•"/>
            </a:pPr>
            <a:endParaRPr/>
          </a:p>
          <a:p>
            <a:pPr marL="342900" lvl="0" indent="-342900">
              <a:spcBef>
                <a:spcPct val="20000"/>
              </a:spcBef>
              <a:buSzPct val="100000"/>
              <a:buChar char="•"/>
            </a:pPr>
            <a:endParaRPr/>
          </a:p>
          <a:p>
            <a:pPr marL="342900" lvl="0" indent="-342900">
              <a:spcBef>
                <a:spcPct val="20000"/>
              </a:spcBef>
              <a:buSzPct val="100000"/>
              <a:buChar char="•"/>
            </a:pPr>
            <a:endParaRPr/>
          </a:p>
          <a:p>
            <a:pPr marL="342900" lvl="0" indent="-342900">
              <a:spcBef>
                <a:spcPct val="20000"/>
              </a:spcBef>
              <a:buSzPct val="100000"/>
              <a:buChar char="•"/>
            </a:pPr>
            <a:endParaRPr/>
          </a:p>
          <a:p>
            <a:pPr marL="342900" lvl="0" indent="-342900">
              <a:spcBef>
                <a:spcPct val="20000"/>
              </a:spcBef>
              <a:buNone/>
            </a:pPr>
            <a:endParaRPr/>
          </a:p>
          <a:p>
            <a:pPr marL="342900" lvl="0" indent="-342900">
              <a:spcBef>
                <a:spcPct val="20000"/>
              </a:spcBef>
              <a:buNone/>
            </a:pPr>
            <a:endParaRPr/>
          </a:p>
          <a:p>
            <a:pPr marL="342900" lvl="0" indent="-342900">
              <a:spcBef>
                <a:spcPct val="20000"/>
              </a:spcBef>
              <a:buSzPct val="100000"/>
              <a:buChar char="•"/>
            </a:pPr>
            <a:r>
              <a:rPr lang="en-US" sz="2400">
                <a:ea typeface="SimSun" pitchFamily="2" charset="-122"/>
              </a:rPr>
              <a:t>Buffer flushed to output fd on “\n” or </a:t>
            </a:r>
            <a:r>
              <a:rPr lang="en-US" sz="2400" b="true" i="false" u="none">
                <a:latin typeface="Courier New" pitchFamily="49"/>
                <a:ea typeface="SimSun" pitchFamily="2" charset="-122"/>
              </a:rPr>
              <a:t>fflush()</a:t>
            </a:r>
            <a:r>
              <a:rPr lang="en-US" sz="2400">
                <a:ea typeface="SimSun" pitchFamily="2" charset="-122"/>
              </a:rPr>
              <a:t> call</a:t>
            </a:r>
            <a:endParaRPr/>
          </a:p>
        </p:txBody>
      </p:sp>
      <p:sp>
        <p:nvSpPr>
          <p:cNvPr id="120" name="Text Box 4"/>
          <p:cNvSpPr txBox="true">
            <a:spLocks noGrp="true" noChangeShapeType="true"/>
          </p:cNvSpPr>
          <p:nvPr/>
        </p:nvSpPr>
        <p:spPr>
          <a:xfrm>
            <a:off x="3230562" y="2209800"/>
            <a:ext cx="1651000" cy="336550"/>
          </a:xfrm>
          <a:prstGeom prst="rect">
            <a:avLst/>
          </a:prstGeom>
          <a:noFill/>
        </p:spPr>
        <p:txBody>
          <a:bodyPr wrap="none" anchor="t">
            <a:spAutoFit/>
          </a:bodyPr>
          <a:lstStyle/>
          <a:p>
            <a:pPr lvl="0">
              <a:lnSpc>
                <a:spcPct val="90000"/>
              </a:lnSpc>
              <a:spcBef>
                <a:spcPct val="20000"/>
              </a:spcBef>
            </a:pPr>
            <a:r>
              <a:rPr lang="en-US">
                <a:latin typeface="Courier New" pitchFamily="49"/>
              </a:rPr>
              <a:t>printf("h");</a:t>
            </a:r>
            <a:endParaRPr/>
          </a:p>
        </p:txBody>
      </p:sp>
      <p:sp>
        <p:nvSpPr>
          <p:cNvPr id="121" name="Rectangle 5"/>
          <p:cNvSpPr>
            <a:spLocks noGrp="true" noChangeShapeType="true"/>
          </p:cNvSpPr>
          <p:nvPr/>
        </p:nvSpPr>
        <p:spPr>
          <a:xfrm>
            <a:off x="3306762" y="4300537"/>
            <a:ext cx="457200" cy="228600"/>
          </a:xfrm>
          <a:prstGeom prst="rect">
            <a:avLst/>
          </a:prstGeom>
          <a:solidFill>
            <a:srgbClr val="D6D6F5"/>
          </a:solidFill>
          <a:ln w="25400">
            <a:solidFill>
              <a:schemeClr val="dk1"/>
            </a:solidFill>
            <a:miter/>
            <a:headEnd/>
            <a:tailEnd/>
          </a:ln>
        </p:spPr>
        <p:txBody>
          <a:bodyPr wrap="none" anchor="ctr" anchorCtr="false"/>
          <a:lstStyle/>
          <a:p>
            <a:pPr lvl="0" algn="ctr">
              <a:lnSpc>
                <a:spcPct val="90000"/>
              </a:lnSpc>
              <a:spcBef>
                <a:spcPct val="20000"/>
              </a:spcBef>
              <a:buNone/>
            </a:pPr>
            <a:r>
              <a:rPr lang="en-US" sz="2000">
                <a:latin typeface="Calibri" pitchFamily="34"/>
              </a:rPr>
              <a:t>h</a:t>
            </a:r>
            <a:endParaRPr/>
          </a:p>
        </p:txBody>
      </p:sp>
      <p:sp>
        <p:nvSpPr>
          <p:cNvPr id="122" name="Rectangle 6"/>
          <p:cNvSpPr>
            <a:spLocks noGrp="true" noChangeShapeType="true"/>
          </p:cNvSpPr>
          <p:nvPr/>
        </p:nvSpPr>
        <p:spPr>
          <a:xfrm>
            <a:off x="3763962" y="4300537"/>
            <a:ext cx="457200" cy="228600"/>
          </a:xfrm>
          <a:prstGeom prst="rect">
            <a:avLst/>
          </a:prstGeom>
          <a:solidFill>
            <a:srgbClr val="D6D6F5"/>
          </a:solidFill>
          <a:ln w="25400">
            <a:solidFill>
              <a:schemeClr val="dk1"/>
            </a:solidFill>
            <a:miter/>
            <a:headEnd/>
            <a:tailEnd/>
          </a:ln>
        </p:spPr>
        <p:txBody>
          <a:bodyPr wrap="none" anchor="ctr" anchorCtr="false"/>
          <a:lstStyle/>
          <a:p>
            <a:pPr lvl="0" algn="ctr">
              <a:lnSpc>
                <a:spcPct val="90000"/>
              </a:lnSpc>
              <a:spcBef>
                <a:spcPct val="20000"/>
              </a:spcBef>
              <a:buNone/>
            </a:pPr>
            <a:r>
              <a:rPr lang="en-US" sz="2000">
                <a:latin typeface="Calibri" pitchFamily="34"/>
              </a:rPr>
              <a:t>e</a:t>
            </a:r>
            <a:endParaRPr/>
          </a:p>
        </p:txBody>
      </p:sp>
      <p:sp>
        <p:nvSpPr>
          <p:cNvPr id="123" name="Rectangle 7"/>
          <p:cNvSpPr>
            <a:spLocks noGrp="true" noChangeShapeType="true"/>
          </p:cNvSpPr>
          <p:nvPr/>
        </p:nvSpPr>
        <p:spPr>
          <a:xfrm>
            <a:off x="4144962" y="4300537"/>
            <a:ext cx="457200" cy="228600"/>
          </a:xfrm>
          <a:prstGeom prst="rect">
            <a:avLst/>
          </a:prstGeom>
          <a:solidFill>
            <a:srgbClr val="D6D6F5"/>
          </a:solidFill>
          <a:ln w="25400">
            <a:solidFill>
              <a:schemeClr val="dk1"/>
            </a:solidFill>
            <a:miter/>
            <a:headEnd/>
            <a:tailEnd/>
          </a:ln>
        </p:spPr>
        <p:txBody>
          <a:bodyPr wrap="none" anchor="ctr" anchorCtr="false"/>
          <a:lstStyle/>
          <a:p>
            <a:pPr lvl="0" algn="ctr">
              <a:lnSpc>
                <a:spcPct val="90000"/>
              </a:lnSpc>
              <a:spcBef>
                <a:spcPct val="20000"/>
              </a:spcBef>
              <a:buNone/>
            </a:pPr>
            <a:r>
              <a:rPr lang="en-US" sz="2000">
                <a:latin typeface="Calibri" pitchFamily="34"/>
              </a:rPr>
              <a:t>l</a:t>
            </a:r>
            <a:endParaRPr/>
          </a:p>
        </p:txBody>
      </p:sp>
      <p:sp>
        <p:nvSpPr>
          <p:cNvPr id="124" name="Rectangle 8"/>
          <p:cNvSpPr>
            <a:spLocks noGrp="true" noChangeShapeType="true"/>
          </p:cNvSpPr>
          <p:nvPr/>
        </p:nvSpPr>
        <p:spPr>
          <a:xfrm>
            <a:off x="4602162" y="4300537"/>
            <a:ext cx="457200" cy="228600"/>
          </a:xfrm>
          <a:prstGeom prst="rect">
            <a:avLst/>
          </a:prstGeom>
          <a:solidFill>
            <a:srgbClr val="D6D6F5"/>
          </a:solidFill>
          <a:ln w="25400">
            <a:solidFill>
              <a:schemeClr val="dk1"/>
            </a:solidFill>
            <a:miter/>
            <a:headEnd/>
            <a:tailEnd/>
          </a:ln>
        </p:spPr>
        <p:txBody>
          <a:bodyPr wrap="none" anchor="ctr" anchorCtr="false"/>
          <a:lstStyle/>
          <a:p>
            <a:pPr lvl="0" algn="ctr">
              <a:lnSpc>
                <a:spcPct val="90000"/>
              </a:lnSpc>
              <a:spcBef>
                <a:spcPct val="20000"/>
              </a:spcBef>
              <a:buNone/>
            </a:pPr>
            <a:r>
              <a:rPr lang="en-US" sz="2000">
                <a:latin typeface="Calibri" pitchFamily="34"/>
              </a:rPr>
              <a:t>l</a:t>
            </a:r>
            <a:endParaRPr/>
          </a:p>
        </p:txBody>
      </p:sp>
      <p:sp>
        <p:nvSpPr>
          <p:cNvPr id="125" name="Rectangle 9"/>
          <p:cNvSpPr>
            <a:spLocks noGrp="true" noChangeShapeType="true"/>
          </p:cNvSpPr>
          <p:nvPr/>
        </p:nvSpPr>
        <p:spPr>
          <a:xfrm>
            <a:off x="5059362" y="4300537"/>
            <a:ext cx="457200" cy="228600"/>
          </a:xfrm>
          <a:prstGeom prst="rect">
            <a:avLst/>
          </a:prstGeom>
          <a:solidFill>
            <a:srgbClr val="D6D6F5"/>
          </a:solidFill>
          <a:ln w="25400">
            <a:solidFill>
              <a:schemeClr val="dk1"/>
            </a:solidFill>
            <a:miter/>
            <a:headEnd/>
            <a:tailEnd/>
          </a:ln>
        </p:spPr>
        <p:txBody>
          <a:bodyPr wrap="none" anchor="ctr" anchorCtr="false"/>
          <a:lstStyle/>
          <a:p>
            <a:pPr lvl="0" algn="ctr">
              <a:lnSpc>
                <a:spcPct val="90000"/>
              </a:lnSpc>
              <a:spcBef>
                <a:spcPct val="20000"/>
              </a:spcBef>
              <a:buNone/>
            </a:pPr>
            <a:r>
              <a:rPr lang="en-US" sz="2000">
                <a:latin typeface="Calibri" pitchFamily="34"/>
              </a:rPr>
              <a:t>o</a:t>
            </a:r>
            <a:endParaRPr/>
          </a:p>
        </p:txBody>
      </p:sp>
      <p:sp>
        <p:nvSpPr>
          <p:cNvPr id="126" name="Rectangle 10"/>
          <p:cNvSpPr>
            <a:spLocks noGrp="true" noChangeShapeType="true"/>
          </p:cNvSpPr>
          <p:nvPr/>
        </p:nvSpPr>
        <p:spPr>
          <a:xfrm>
            <a:off x="5516562" y="4300537"/>
            <a:ext cx="457200" cy="228600"/>
          </a:xfrm>
          <a:prstGeom prst="rect">
            <a:avLst/>
          </a:prstGeom>
          <a:solidFill>
            <a:srgbClr val="D6D6F5"/>
          </a:solidFill>
          <a:ln w="25400">
            <a:solidFill>
              <a:schemeClr val="dk1"/>
            </a:solidFill>
            <a:miter/>
            <a:headEnd/>
            <a:tailEnd/>
          </a:ln>
        </p:spPr>
        <p:txBody>
          <a:bodyPr wrap="none" anchor="ctr" anchorCtr="false"/>
          <a:lstStyle/>
          <a:p>
            <a:pPr lvl="0" algn="ctr">
              <a:lnSpc>
                <a:spcPct val="90000"/>
              </a:lnSpc>
              <a:spcBef>
                <a:spcPct val="20000"/>
              </a:spcBef>
              <a:buNone/>
            </a:pPr>
            <a:r>
              <a:rPr lang="en-US" sz="2000">
                <a:latin typeface="Calibri" pitchFamily="34"/>
              </a:rPr>
              <a:t>\n</a:t>
            </a:r>
            <a:endParaRPr/>
          </a:p>
        </p:txBody>
      </p:sp>
      <p:sp>
        <p:nvSpPr>
          <p:cNvPr id="127" name="Rectangle 11"/>
          <p:cNvSpPr>
            <a:spLocks noGrp="true" noChangeShapeType="true"/>
          </p:cNvSpPr>
          <p:nvPr/>
        </p:nvSpPr>
        <p:spPr>
          <a:xfrm>
            <a:off x="5973762" y="4300537"/>
            <a:ext cx="457200" cy="228600"/>
          </a:xfrm>
          <a:prstGeom prst="rect">
            <a:avLst/>
          </a:prstGeom>
          <a:solidFill>
            <a:srgbClr val="D6D6F5"/>
          </a:solidFill>
          <a:ln w="25400">
            <a:solidFill>
              <a:schemeClr val="dk1"/>
            </a:solidFill>
            <a:miter/>
            <a:headEnd/>
            <a:tailEnd/>
          </a:ln>
        </p:spPr>
        <p:txBody>
          <a:bodyPr wrap="none" anchor="ctr" anchorCtr="false"/>
          <a:lstStyle/>
          <a:p>
            <a:pPr lvl="0" algn="ctr">
              <a:lnSpc>
                <a:spcPct val="90000"/>
              </a:lnSpc>
              <a:spcBef>
                <a:spcPct val="20000"/>
              </a:spcBef>
              <a:buNone/>
            </a:pPr>
            <a:r>
              <a:rPr lang="en-US" sz="2000">
                <a:latin typeface="Calibri" pitchFamily="34"/>
              </a:rPr>
              <a:t>.</a:t>
            </a:r>
            <a:endParaRPr/>
          </a:p>
        </p:txBody>
      </p:sp>
      <p:sp>
        <p:nvSpPr>
          <p:cNvPr id="128" name="Rectangle 12"/>
          <p:cNvSpPr>
            <a:spLocks noGrp="true" noChangeShapeType="true"/>
          </p:cNvSpPr>
          <p:nvPr/>
        </p:nvSpPr>
        <p:spPr>
          <a:xfrm>
            <a:off x="6430962" y="4300537"/>
            <a:ext cx="457200" cy="228600"/>
          </a:xfrm>
          <a:prstGeom prst="rect">
            <a:avLst/>
          </a:prstGeom>
          <a:solidFill>
            <a:srgbClr val="D6D6F5"/>
          </a:solidFill>
          <a:ln w="25400">
            <a:solidFill>
              <a:schemeClr val="dk1"/>
            </a:solidFill>
            <a:miter/>
            <a:headEnd/>
            <a:tailEnd/>
          </a:ln>
        </p:spPr>
        <p:txBody>
          <a:bodyPr wrap="none" anchor="ctr" anchorCtr="false"/>
          <a:lstStyle/>
          <a:p>
            <a:pPr lvl="0" algn="ctr">
              <a:lnSpc>
                <a:spcPct val="90000"/>
              </a:lnSpc>
              <a:spcBef>
                <a:spcPct val="20000"/>
              </a:spcBef>
              <a:buNone/>
            </a:pPr>
            <a:r>
              <a:rPr lang="en-US" sz="2000">
                <a:latin typeface="Calibri" pitchFamily="34"/>
              </a:rPr>
              <a:t>.</a:t>
            </a:r>
            <a:endParaRPr/>
          </a:p>
        </p:txBody>
      </p:sp>
      <p:sp>
        <p:nvSpPr>
          <p:cNvPr id="129" name="Line 13"/>
          <p:cNvSpPr>
            <a:spLocks noGrp="true" noChangeShapeType="true"/>
          </p:cNvSpPr>
          <p:nvPr/>
        </p:nvSpPr>
        <p:spPr>
          <a:xfrm>
            <a:off x="3535362" y="2624137"/>
            <a:ext cx="0" cy="1676400"/>
          </a:xfrm>
          <a:prstGeom prst="line">
            <a:avLst/>
          </a:prstGeom>
          <a:noFill/>
          <a:ln w="25400">
            <a:solidFill>
              <a:schemeClr val="dk1"/>
            </a:solidFill>
            <a:round/>
            <a:headEnd/>
            <a:tailEnd type="triangle" w="med" len="med"/>
          </a:ln>
        </p:spPr>
        <p:txBody>
          <a:bodyPr lIns="91440" tIns="45720" rIns="91440" bIns="45720"/>
          <a:lstStyle/>
          <a:p>
            <a:pPr/>
            <a:endParaRPr sz="1400" dirty="false"/>
          </a:p>
        </p:txBody>
      </p:sp>
      <p:sp>
        <p:nvSpPr>
          <p:cNvPr id="130" name="Text Box 14"/>
          <p:cNvSpPr txBox="true">
            <a:spLocks noGrp="true" noChangeShapeType="true"/>
          </p:cNvSpPr>
          <p:nvPr/>
        </p:nvSpPr>
        <p:spPr>
          <a:xfrm>
            <a:off x="3687762" y="2438400"/>
            <a:ext cx="1651000" cy="336550"/>
          </a:xfrm>
          <a:prstGeom prst="rect">
            <a:avLst/>
          </a:prstGeom>
          <a:noFill/>
        </p:spPr>
        <p:txBody>
          <a:bodyPr wrap="none" anchor="t">
            <a:spAutoFit/>
          </a:bodyPr>
          <a:lstStyle/>
          <a:p>
            <a:pPr lvl="0">
              <a:lnSpc>
                <a:spcPct val="90000"/>
              </a:lnSpc>
              <a:spcBef>
                <a:spcPct val="20000"/>
              </a:spcBef>
            </a:pPr>
            <a:r>
              <a:rPr lang="en-US">
                <a:latin typeface="Courier New" pitchFamily="49"/>
              </a:rPr>
              <a:t>printf("e");</a:t>
            </a:r>
            <a:endParaRPr/>
          </a:p>
        </p:txBody>
      </p:sp>
      <p:sp>
        <p:nvSpPr>
          <p:cNvPr id="131" name="Line 15"/>
          <p:cNvSpPr>
            <a:spLocks noGrp="true" noChangeShapeType="true"/>
          </p:cNvSpPr>
          <p:nvPr/>
        </p:nvSpPr>
        <p:spPr>
          <a:xfrm>
            <a:off x="3992562" y="2776537"/>
            <a:ext cx="0" cy="1524000"/>
          </a:xfrm>
          <a:prstGeom prst="line">
            <a:avLst/>
          </a:prstGeom>
          <a:noFill/>
          <a:ln w="25400">
            <a:solidFill>
              <a:schemeClr val="dk1"/>
            </a:solidFill>
            <a:round/>
            <a:headEnd/>
            <a:tailEnd type="triangle" w="med" len="med"/>
          </a:ln>
        </p:spPr>
        <p:txBody>
          <a:bodyPr lIns="91440" tIns="45720" rIns="91440" bIns="45720"/>
          <a:lstStyle/>
          <a:p>
            <a:pPr/>
            <a:endParaRPr sz="1400" dirty="false"/>
          </a:p>
        </p:txBody>
      </p:sp>
      <p:sp>
        <p:nvSpPr>
          <p:cNvPr id="132" name="Text Box 16"/>
          <p:cNvSpPr txBox="true">
            <a:spLocks noGrp="true" noChangeShapeType="true"/>
          </p:cNvSpPr>
          <p:nvPr/>
        </p:nvSpPr>
        <p:spPr>
          <a:xfrm>
            <a:off x="4068762" y="2668587"/>
            <a:ext cx="1651000" cy="336550"/>
          </a:xfrm>
          <a:prstGeom prst="rect">
            <a:avLst/>
          </a:prstGeom>
          <a:noFill/>
        </p:spPr>
        <p:txBody>
          <a:bodyPr wrap="none" anchor="t">
            <a:spAutoFit/>
          </a:bodyPr>
          <a:lstStyle/>
          <a:p>
            <a:pPr lvl="0">
              <a:lnSpc>
                <a:spcPct val="90000"/>
              </a:lnSpc>
              <a:spcBef>
                <a:spcPct val="20000"/>
              </a:spcBef>
            </a:pPr>
            <a:r>
              <a:rPr lang="en-US">
                <a:latin typeface="Courier New" pitchFamily="49"/>
              </a:rPr>
              <a:t>printf("l");</a:t>
            </a:r>
            <a:endParaRPr/>
          </a:p>
        </p:txBody>
      </p:sp>
      <p:sp>
        <p:nvSpPr>
          <p:cNvPr id="133" name="Line 17"/>
          <p:cNvSpPr>
            <a:spLocks noGrp="true" noChangeShapeType="true"/>
          </p:cNvSpPr>
          <p:nvPr/>
        </p:nvSpPr>
        <p:spPr>
          <a:xfrm>
            <a:off x="5745162" y="3767137"/>
            <a:ext cx="0" cy="533400"/>
          </a:xfrm>
          <a:prstGeom prst="line">
            <a:avLst/>
          </a:prstGeom>
          <a:noFill/>
          <a:ln w="25400">
            <a:solidFill>
              <a:schemeClr val="dk1"/>
            </a:solidFill>
            <a:round/>
            <a:headEnd/>
            <a:tailEnd type="triangle" w="med" len="med"/>
          </a:ln>
        </p:spPr>
        <p:txBody>
          <a:bodyPr lIns="91440" tIns="45720" rIns="91440" bIns="45720"/>
          <a:lstStyle/>
          <a:p>
            <a:pPr/>
            <a:endParaRPr sz="1400" dirty="false"/>
          </a:p>
        </p:txBody>
      </p:sp>
      <p:sp>
        <p:nvSpPr>
          <p:cNvPr id="134" name="Text Box 18"/>
          <p:cNvSpPr txBox="true">
            <a:spLocks noGrp="true" noChangeShapeType="true"/>
          </p:cNvSpPr>
          <p:nvPr/>
        </p:nvSpPr>
        <p:spPr>
          <a:xfrm>
            <a:off x="4445000" y="2928937"/>
            <a:ext cx="1651000" cy="336550"/>
          </a:xfrm>
          <a:prstGeom prst="rect">
            <a:avLst/>
          </a:prstGeom>
          <a:noFill/>
        </p:spPr>
        <p:txBody>
          <a:bodyPr wrap="none" anchor="t">
            <a:spAutoFit/>
          </a:bodyPr>
          <a:lstStyle/>
          <a:p>
            <a:pPr lvl="0">
              <a:lnSpc>
                <a:spcPct val="90000"/>
              </a:lnSpc>
              <a:spcBef>
                <a:spcPct val="20000"/>
              </a:spcBef>
            </a:pPr>
            <a:r>
              <a:rPr lang="en-US">
                <a:latin typeface="Courier New" pitchFamily="49"/>
              </a:rPr>
              <a:t>printf("l");</a:t>
            </a:r>
            <a:endParaRPr/>
          </a:p>
        </p:txBody>
      </p:sp>
      <p:sp>
        <p:nvSpPr>
          <p:cNvPr id="135" name="Line 19"/>
          <p:cNvSpPr>
            <a:spLocks noGrp="true" noChangeShapeType="true"/>
          </p:cNvSpPr>
          <p:nvPr/>
        </p:nvSpPr>
        <p:spPr>
          <a:xfrm>
            <a:off x="5211762" y="3538537"/>
            <a:ext cx="0" cy="762000"/>
          </a:xfrm>
          <a:prstGeom prst="line">
            <a:avLst/>
          </a:prstGeom>
          <a:noFill/>
          <a:ln w="25400">
            <a:solidFill>
              <a:schemeClr val="dk1"/>
            </a:solidFill>
            <a:round/>
            <a:headEnd/>
            <a:tailEnd type="triangle" w="med" len="med"/>
          </a:ln>
        </p:spPr>
        <p:txBody>
          <a:bodyPr lIns="91440" tIns="45720" rIns="91440" bIns="45720"/>
          <a:lstStyle/>
          <a:p>
            <a:pPr/>
            <a:endParaRPr sz="1400" dirty="false"/>
          </a:p>
        </p:txBody>
      </p:sp>
      <p:sp>
        <p:nvSpPr>
          <p:cNvPr id="136" name="Text Box 20"/>
          <p:cNvSpPr txBox="true">
            <a:spLocks noGrp="true" noChangeShapeType="true"/>
          </p:cNvSpPr>
          <p:nvPr/>
        </p:nvSpPr>
        <p:spPr>
          <a:xfrm>
            <a:off x="4826000" y="3201987"/>
            <a:ext cx="1651000" cy="336550"/>
          </a:xfrm>
          <a:prstGeom prst="rect">
            <a:avLst/>
          </a:prstGeom>
          <a:noFill/>
        </p:spPr>
        <p:txBody>
          <a:bodyPr wrap="none" anchor="t">
            <a:spAutoFit/>
          </a:bodyPr>
          <a:lstStyle/>
          <a:p>
            <a:pPr lvl="0">
              <a:lnSpc>
                <a:spcPct val="90000"/>
              </a:lnSpc>
              <a:spcBef>
                <a:spcPct val="20000"/>
              </a:spcBef>
            </a:pPr>
            <a:r>
              <a:rPr lang="en-US">
                <a:latin typeface="Courier New" pitchFamily="49"/>
              </a:rPr>
              <a:t>printf("o");</a:t>
            </a:r>
            <a:endParaRPr/>
          </a:p>
        </p:txBody>
      </p:sp>
      <p:sp>
        <p:nvSpPr>
          <p:cNvPr id="137" name="Text Box 21"/>
          <p:cNvSpPr txBox="true">
            <a:spLocks noGrp="true" noChangeShapeType="true"/>
          </p:cNvSpPr>
          <p:nvPr/>
        </p:nvSpPr>
        <p:spPr>
          <a:xfrm>
            <a:off x="5313362" y="3462337"/>
            <a:ext cx="1773237" cy="336550"/>
          </a:xfrm>
          <a:prstGeom prst="rect">
            <a:avLst/>
          </a:prstGeom>
          <a:noFill/>
        </p:spPr>
        <p:txBody>
          <a:bodyPr wrap="none" anchor="t">
            <a:spAutoFit/>
          </a:bodyPr>
          <a:lstStyle/>
          <a:p>
            <a:pPr lvl="0">
              <a:lnSpc>
                <a:spcPct val="90000"/>
              </a:lnSpc>
              <a:spcBef>
                <a:spcPct val="20000"/>
              </a:spcBef>
            </a:pPr>
            <a:r>
              <a:rPr lang="en-US">
                <a:latin typeface="Courier New" pitchFamily="49"/>
              </a:rPr>
              <a:t>printf("\n");</a:t>
            </a:r>
            <a:endParaRPr/>
          </a:p>
        </p:txBody>
      </p:sp>
      <p:sp>
        <p:nvSpPr>
          <p:cNvPr id="138" name="Line 22"/>
          <p:cNvSpPr>
            <a:spLocks noGrp="true" noChangeShapeType="true"/>
          </p:cNvSpPr>
          <p:nvPr/>
        </p:nvSpPr>
        <p:spPr>
          <a:xfrm>
            <a:off x="4373562" y="3005137"/>
            <a:ext cx="0" cy="1295400"/>
          </a:xfrm>
          <a:prstGeom prst="line">
            <a:avLst/>
          </a:prstGeom>
          <a:noFill/>
          <a:ln w="25400">
            <a:solidFill>
              <a:schemeClr val="dk1"/>
            </a:solidFill>
            <a:round/>
            <a:headEnd/>
            <a:tailEnd type="triangle" w="med" len="med"/>
          </a:ln>
        </p:spPr>
        <p:txBody>
          <a:bodyPr lIns="91440" tIns="45720" rIns="91440" bIns="45720"/>
          <a:lstStyle/>
          <a:p>
            <a:pPr/>
            <a:endParaRPr sz="1400" dirty="false"/>
          </a:p>
        </p:txBody>
      </p:sp>
      <p:sp>
        <p:nvSpPr>
          <p:cNvPr id="139" name="Line 23"/>
          <p:cNvSpPr>
            <a:spLocks noGrp="true" noChangeShapeType="true"/>
          </p:cNvSpPr>
          <p:nvPr/>
        </p:nvSpPr>
        <p:spPr>
          <a:xfrm>
            <a:off x="4830762" y="3233737"/>
            <a:ext cx="0" cy="1066800"/>
          </a:xfrm>
          <a:prstGeom prst="line">
            <a:avLst/>
          </a:prstGeom>
          <a:noFill/>
          <a:ln w="25400">
            <a:solidFill>
              <a:schemeClr val="dk1"/>
            </a:solidFill>
            <a:round/>
            <a:headEnd/>
            <a:tailEnd type="triangle" w="med" len="med"/>
          </a:ln>
        </p:spPr>
        <p:txBody>
          <a:bodyPr lIns="91440" tIns="45720" rIns="91440" bIns="45720"/>
          <a:lstStyle/>
          <a:p>
            <a:pPr/>
            <a:endParaRPr sz="1400" dirty="false"/>
          </a:p>
        </p:txBody>
      </p:sp>
      <p:sp>
        <p:nvSpPr>
          <p:cNvPr id="140" name="Line 24"/>
          <p:cNvSpPr>
            <a:spLocks noGrp="true" noChangeShapeType="true"/>
          </p:cNvSpPr>
          <p:nvPr/>
        </p:nvSpPr>
        <p:spPr>
          <a:xfrm>
            <a:off x="4602162" y="4605337"/>
            <a:ext cx="0" cy="822325"/>
          </a:xfrm>
          <a:prstGeom prst="line">
            <a:avLst/>
          </a:prstGeom>
          <a:noFill/>
          <a:ln w="25400">
            <a:solidFill>
              <a:schemeClr val="dk1"/>
            </a:solidFill>
            <a:round/>
            <a:headEnd/>
            <a:tailEnd type="triangle" w="med" len="med"/>
          </a:ln>
        </p:spPr>
        <p:txBody>
          <a:bodyPr lIns="91440" tIns="45720" rIns="91440" bIns="45720"/>
          <a:lstStyle/>
          <a:p>
            <a:pPr/>
            <a:endParaRPr sz="1400" dirty="false"/>
          </a:p>
        </p:txBody>
      </p:sp>
      <p:sp>
        <p:nvSpPr>
          <p:cNvPr id="141" name="Text Box 25"/>
          <p:cNvSpPr txBox="true">
            <a:spLocks noGrp="true" noChangeShapeType="true"/>
          </p:cNvSpPr>
          <p:nvPr/>
        </p:nvSpPr>
        <p:spPr>
          <a:xfrm>
            <a:off x="4678362" y="4814887"/>
            <a:ext cx="2232025" cy="366712"/>
          </a:xfrm>
          <a:prstGeom prst="rect">
            <a:avLst/>
          </a:prstGeom>
          <a:noFill/>
        </p:spPr>
        <p:txBody>
          <a:bodyPr wrap="none" anchor="t">
            <a:spAutoFit/>
          </a:bodyPr>
          <a:lstStyle/>
          <a:p>
            <a:pPr lvl="0">
              <a:lnSpc>
                <a:spcPct val="90000"/>
              </a:lnSpc>
              <a:spcBef>
                <a:spcPct val="20000"/>
              </a:spcBef>
            </a:pPr>
            <a:r>
              <a:rPr lang="en-US" sz="1800">
                <a:latin typeface="Courier New" pitchFamily="49"/>
              </a:rPr>
              <a:t>fflush(stdout);</a:t>
            </a:r>
            <a:endParaRPr/>
          </a:p>
        </p:txBody>
      </p:sp>
      <p:sp>
        <p:nvSpPr>
          <p:cNvPr id="142" name="Text Box 26"/>
          <p:cNvSpPr txBox="true">
            <a:spLocks noGrp="true" noChangeShapeType="true"/>
          </p:cNvSpPr>
          <p:nvPr/>
        </p:nvSpPr>
        <p:spPr>
          <a:xfrm>
            <a:off x="2316162" y="3381375"/>
            <a:ext cx="593725" cy="366712"/>
          </a:xfrm>
          <a:prstGeom prst="rect">
            <a:avLst/>
          </a:prstGeom>
          <a:noFill/>
        </p:spPr>
        <p:txBody>
          <a:bodyPr wrap="none" anchor="t">
            <a:spAutoFit/>
          </a:bodyPr>
          <a:lstStyle/>
          <a:p>
            <a:pPr lvl="0">
              <a:lnSpc>
                <a:spcPct val="90000"/>
              </a:lnSpc>
              <a:spcBef>
                <a:spcPct val="20000"/>
              </a:spcBef>
            </a:pPr>
            <a:r>
              <a:rPr lang="en-US" sz="1800">
                <a:latin typeface="Courier New" pitchFamily="49"/>
              </a:rPr>
              <a:t>buf</a:t>
            </a:r>
            <a:endParaRPr/>
          </a:p>
        </p:txBody>
      </p:sp>
      <p:sp>
        <p:nvSpPr>
          <p:cNvPr id="143" name="Line 27"/>
          <p:cNvSpPr>
            <a:spLocks noGrp="true" noChangeShapeType="true"/>
          </p:cNvSpPr>
          <p:nvPr/>
        </p:nvSpPr>
        <p:spPr>
          <a:xfrm>
            <a:off x="2620962" y="3698875"/>
            <a:ext cx="685800" cy="601662"/>
          </a:xfrm>
          <a:prstGeom prst="line">
            <a:avLst/>
          </a:prstGeom>
          <a:noFill/>
          <a:ln w="25400">
            <a:solidFill>
              <a:schemeClr val="dk1"/>
            </a:solidFill>
            <a:round/>
            <a:headEnd/>
            <a:tailEnd type="triangle" w="med" len="med"/>
          </a:ln>
        </p:spPr>
        <p:txBody>
          <a:bodyPr lIns="91440" tIns="45720" rIns="91440" bIns="45720"/>
          <a:lstStyle/>
          <a:p>
            <a:pPr/>
            <a:endParaRPr sz="1400" dirty="false"/>
          </a:p>
        </p:txBody>
      </p:sp>
      <p:sp>
        <p:nvSpPr>
          <p:cNvPr id="144" name="Text Box 28"/>
          <p:cNvSpPr txBox="true">
            <a:spLocks noGrp="true" noChangeShapeType="true"/>
          </p:cNvSpPr>
          <p:nvPr/>
        </p:nvSpPr>
        <p:spPr>
          <a:xfrm>
            <a:off x="3344862" y="5337175"/>
            <a:ext cx="2528887" cy="368300"/>
          </a:xfrm>
          <a:prstGeom prst="rect">
            <a:avLst/>
          </a:prstGeom>
          <a:noFill/>
        </p:spPr>
        <p:txBody>
          <a:bodyPr wrap="none" anchor="t">
            <a:spAutoFit/>
          </a:bodyPr>
          <a:lstStyle/>
          <a:p>
            <a:pPr lvl="0" algn="ctr">
              <a:lnSpc>
                <a:spcPct val="90000"/>
              </a:lnSpc>
              <a:spcBef>
                <a:spcPct val="20000"/>
              </a:spcBef>
            </a:pPr>
            <a:r>
              <a:rPr lang="en-US" sz="1800">
                <a:latin typeface="Courier New" pitchFamily="49"/>
              </a:rPr>
              <a:t>write(1, buf, 6);</a:t>
            </a:r>
            <a:endParaRPr/>
          </a:p>
        </p:txBody>
      </p:sp>
    </p:spTree>
  </p:cSld>
  <p:clrMapOvr>
    <a:masterClrMapping/>
  </p:clrMapOvr>
  <p:transition/>
</p:sld>
</file>

<file path=ppt/slides/slide121.xml><?xml version="1.0" encoding="utf-8"?>
<p:sld xmlns:a="http://schemas.openxmlformats.org/drawingml/2006/main" xmlns:p="http://schemas.openxmlformats.org/presentationml/2006/main">
  <p:cSld>
    <p:spTree>
      <p:nvGrpSpPr>
        <p:cNvPr id="145" name=""/>
        <p:cNvGrpSpPr/>
        <p:nvPr/>
      </p:nvGrpSpPr>
      <p:grpSpPr>
        <a:xfrm>
          <a:off x="0" y="0"/>
          <a:ext cx="0" cy="0"/>
          <a:chOff x="0" y="0"/>
          <a:chExt cx="0" cy="0"/>
        </a:xfrm>
      </p:grpSpPr>
      <p:sp>
        <p:nvSpPr>
          <p:cNvPr id="146" name="灯片编号占位符 5"/>
          <p:cNvSpPr>
            <a:spLocks noGrp="true" noChangeShapeType="true"/>
          </p:cNvSpPr>
          <p:nvPr>
            <p:ph type="sldNum"/>
          </p:nvPr>
        </p:nvSpPr>
        <p:spPr>
          <a:xfrm>
            <a:off x="6934200" y="6172200"/>
            <a:ext cx="1295400" cy="457200"/>
          </a:xfrm>
          <a:prstGeom prst="rect">
            <a:avLst/>
          </a:prstGeom>
          <a:noFill/>
        </p:spPr>
        <p:txBody>
          <a:bodyPr lIns="91440" tIns="45720" rIns="91440" bIns="45720" anchor="t"/>
          <a:lstStyle/>
          <a:p>
            <a:pPr marL="0" lvl="0" indent="0" algn="r">
              <a:spcBef>
                <a:spcPts val="0"/>
              </a:spcBef>
              <a:buNone/>
            </a:pPr>
            <a:fld id="{D038279B-FC19-497E-A7D1-5ADD9CAF016F}" type="slidenum">
              <a:rPr lang="zh-CN" sz="1400" b="false" i="false" u="none">
                <a:latin typeface="Times New Roman" pitchFamily="18"/>
              </a:rPr>
              <a:t>*</a:t>
            </a:fld>
            <a:endParaRPr/>
          </a:p>
        </p:txBody>
      </p:sp>
      <p:sp>
        <p:nvSpPr>
          <p:cNvPr id="147" name="Rectangle 2"/>
          <p:cNvSpPr>
            <a:spLocks noGrp="true" noChangeShapeType="true"/>
          </p:cNvSpPr>
          <p:nvPr>
            <p:ph type="title"/>
          </p:nvPr>
        </p:nvSpPr>
        <p:spPr>
          <a:xfrm>
            <a:off x="457200" y="457200"/>
            <a:ext cx="8077200" cy="914400"/>
          </a:xfrm>
          <a:prstGeom prst="rect">
            <a:avLst/>
          </a:prstGeom>
          <a:noFill/>
        </p:spPr>
        <p:txBody>
          <a:bodyPr lIns="91440" tIns="45720" rIns="91440" bIns="45720" anchor="ctr" anchorCtr="false"/>
          <a:lstStyle>
            <a:lvl1pPr marL="0" indent="0" algn="l" defTabSz="914400" rtl="false" fontAlgn="base" hangingPunct="true">
              <a:lnSpc>
                <a:spcPct val="100000"/>
              </a:lnSpc>
              <a:spcBef>
                <a:spcPts val="0"/>
              </a:spcBef>
              <a:spcAft>
                <a:spcPts val="0"/>
              </a:spcAft>
              <a:buNone/>
              <a:defRPr lang="en-US" sz="1600" b="true" i="false">
                <a:solidFill>
                  <a:schemeClr val="dk1"/>
                </a:solidFill>
                <a:latin typeface="Comic Sans MS"/>
                <a:ea typeface="SimSun"/>
              </a:defRPr>
            </a:lvl1pPr>
            <a:lvl2pPr marL="457200" indent="457200" algn="l" defTabSz="914400" rtl="false" fontAlgn="base" hangingPunct="true">
              <a:lnSpc>
                <a:spcPct val="100000"/>
              </a:lnSpc>
              <a:spcBef>
                <a:spcPts val="0"/>
              </a:spcBef>
              <a:spcAft>
                <a:spcPts val="0"/>
              </a:spcAft>
              <a:buNone/>
              <a:defRPr lang="en-US" sz="1600" b="true" i="false">
                <a:solidFill>
                  <a:schemeClr val="dk1"/>
                </a:solidFill>
                <a:latin typeface="Comic Sans MS"/>
                <a:ea typeface="SimSun"/>
              </a:defRPr>
            </a:lvl2pPr>
            <a:lvl3pPr marL="914400" indent="914400" algn="l" defTabSz="914400" rtl="false" fontAlgn="base" hangingPunct="true">
              <a:lnSpc>
                <a:spcPct val="100000"/>
              </a:lnSpc>
              <a:spcBef>
                <a:spcPts val="0"/>
              </a:spcBef>
              <a:spcAft>
                <a:spcPts val="0"/>
              </a:spcAft>
              <a:buNone/>
              <a:defRPr lang="en-US" sz="1600" b="true" i="false">
                <a:solidFill>
                  <a:schemeClr val="dk1"/>
                </a:solidFill>
                <a:latin typeface="Comic Sans MS"/>
                <a:ea typeface="SimSun"/>
              </a:defRPr>
            </a:lvl3pPr>
            <a:lvl4pPr marL="1371600" indent="1371600" algn="l" defTabSz="914400" rtl="false" fontAlgn="base" hangingPunct="true">
              <a:lnSpc>
                <a:spcPct val="100000"/>
              </a:lnSpc>
              <a:spcBef>
                <a:spcPts val="0"/>
              </a:spcBef>
              <a:spcAft>
                <a:spcPts val="0"/>
              </a:spcAft>
              <a:buNone/>
              <a:defRPr lang="en-US" sz="1600" b="true" i="false">
                <a:solidFill>
                  <a:schemeClr val="dk1"/>
                </a:solidFill>
                <a:latin typeface="Comic Sans MS"/>
                <a:ea typeface="SimSun"/>
              </a:defRPr>
            </a:lvl4pPr>
            <a:lvl5pPr marL="1828800" indent="1828800" algn="l" defTabSz="914400" rtl="false" fontAlgn="base" hangingPunct="true">
              <a:lnSpc>
                <a:spcPct val="100000"/>
              </a:lnSpc>
              <a:spcBef>
                <a:spcPts val="0"/>
              </a:spcBef>
              <a:spcAft>
                <a:spcPts val="0"/>
              </a:spcAft>
              <a:buNone/>
              <a:defRPr lang="en-US" sz="1600" b="true" i="false">
                <a:solidFill>
                  <a:schemeClr val="dk1"/>
                </a:solidFill>
                <a:latin typeface="Comic Sans MS"/>
                <a:ea typeface="SimSun"/>
              </a:defRPr>
            </a:lvl5pPr>
            <a:lvl6pPr defTabSz="914400">
              <a:defRPr lang="en-US" sz="1800"/>
            </a:lvl6pPr>
            <a:lvl7pPr defTabSz="914400">
              <a:defRPr lang="en-US" sz="1800"/>
            </a:lvl7pPr>
            <a:lvl8pPr defTabSz="914400">
              <a:defRPr lang="en-US" sz="1800"/>
            </a:lvl8pPr>
            <a:lvl9pPr defTabSz="914400">
              <a:defRPr lang="en-US" sz="1800"/>
            </a:lvl9pPr>
          </a:lstStyle>
          <a:p>
            <a:pPr marL="0" lvl="0" indent="0" defTabSz="914400" hangingPunct="true">
              <a:lnSpc>
                <a:spcPct val="100000"/>
              </a:lnSpc>
              <a:buNone/>
            </a:pPr>
            <a:r>
              <a:rPr lang="en-US" b="false" i="false" u="none" baseline="0">
                <a:latin typeface="Comic Sans MS" pitchFamily="66"/>
              </a:rPr>
              <a:t>Unix I/O, Standard I/O, and Robust I/O</a:t>
            </a:r>
            <a:endParaRPr/>
          </a:p>
        </p:txBody>
      </p:sp>
      <p:sp>
        <p:nvSpPr>
          <p:cNvPr id="148" name="Rectangle 4"/>
          <p:cNvSpPr>
            <a:spLocks noGrp="true" noChangeShapeType="true"/>
          </p:cNvSpPr>
          <p:nvPr/>
        </p:nvSpPr>
        <p:spPr>
          <a:xfrm>
            <a:off x="2740025" y="3141662"/>
            <a:ext cx="4041775" cy="1577975"/>
          </a:xfrm>
          <a:prstGeom prst="rect">
            <a:avLst/>
          </a:prstGeom>
          <a:solidFill>
            <a:srgbClr val="F6F5BD"/>
          </a:solidFill>
          <a:ln w="12700">
            <a:solidFill>
              <a:srgbClr val="000000"/>
            </a:solidFill>
            <a:miter/>
            <a:headEnd/>
            <a:tailEnd/>
          </a:ln>
        </p:spPr>
        <p:txBody>
          <a:bodyPr wrap="none" anchor="ctr" anchorCtr="false"/>
          <a:lstStyle/>
          <a:p>
            <a:pPr/>
            <a:endParaRPr sz="1400" dirty="false"/>
          </a:p>
        </p:txBody>
      </p:sp>
      <p:sp>
        <p:nvSpPr>
          <p:cNvPr id="149" name="Rectangle 5"/>
          <p:cNvSpPr>
            <a:spLocks noGrp="true" noChangeShapeType="true"/>
          </p:cNvSpPr>
          <p:nvPr/>
        </p:nvSpPr>
        <p:spPr>
          <a:xfrm>
            <a:off x="2740025" y="4719637"/>
            <a:ext cx="4041775" cy="685800"/>
          </a:xfrm>
          <a:prstGeom prst="rect">
            <a:avLst/>
          </a:prstGeom>
          <a:solidFill>
            <a:srgbClr val="E6E6E6"/>
          </a:solidFill>
          <a:ln w="12700">
            <a:solidFill>
              <a:srgbClr val="000000"/>
            </a:solidFill>
            <a:miter/>
            <a:headEnd/>
            <a:tailEnd/>
          </a:ln>
        </p:spPr>
        <p:txBody>
          <a:bodyPr wrap="none" anchor="ctr" anchorCtr="false"/>
          <a:lstStyle/>
          <a:p>
            <a:pPr lvl="0" fontAlgn="base">
              <a:lnSpc>
                <a:spcPct val="90000"/>
              </a:lnSpc>
              <a:spcBef>
                <a:spcPts val="0"/>
              </a:spcBef>
              <a:spcAft>
                <a:spcPts val="0"/>
              </a:spcAft>
              <a:buNone/>
            </a:pPr>
            <a:r>
              <a:rPr lang="en-US" sz="2000" b="false" i="false" u="none">
                <a:solidFill>
                  <a:srgbClr val="000000"/>
                </a:solidFill>
                <a:latin typeface="Calibri" pitchFamily="34"/>
              </a:rPr>
              <a:t>Unix I/O functions </a:t>
            </a:r>
            <a:endParaRPr lang="en-US" sz="2000"/>
          </a:p>
          <a:p>
            <a:pPr lvl="0" fontAlgn="base">
              <a:lnSpc>
                <a:spcPct val="90000"/>
              </a:lnSpc>
              <a:spcBef>
                <a:spcPts val="0"/>
              </a:spcBef>
              <a:spcAft>
                <a:spcPts val="0"/>
              </a:spcAft>
              <a:buNone/>
            </a:pPr>
            <a:r>
              <a:rPr lang="en-US" sz="2000" b="false" i="false" u="none">
                <a:solidFill>
                  <a:srgbClr val="000000"/>
                </a:solidFill>
                <a:latin typeface="Calibri" pitchFamily="34"/>
              </a:rPr>
              <a:t>(accessed via system calls)</a:t>
            </a:r>
            <a:endParaRPr/>
          </a:p>
        </p:txBody>
      </p:sp>
      <p:sp>
        <p:nvSpPr>
          <p:cNvPr id="150" name="Rectangle 6"/>
          <p:cNvSpPr>
            <a:spLocks noGrp="true" noChangeShapeType="true"/>
          </p:cNvSpPr>
          <p:nvPr/>
        </p:nvSpPr>
        <p:spPr>
          <a:xfrm>
            <a:off x="2741612" y="4033837"/>
            <a:ext cx="1447800" cy="685800"/>
          </a:xfrm>
          <a:prstGeom prst="rect">
            <a:avLst/>
          </a:prstGeom>
          <a:solidFill>
            <a:srgbClr val="D5F1CF"/>
          </a:solidFill>
          <a:ln w="12700">
            <a:solidFill>
              <a:srgbClr val="000000"/>
            </a:solidFill>
            <a:miter/>
            <a:headEnd/>
            <a:tailEnd/>
          </a:ln>
        </p:spPr>
        <p:txBody>
          <a:bodyPr wrap="none" anchor="ctr" anchorCtr="false"/>
          <a:lstStyle/>
          <a:p>
            <a:pPr lvl="0" algn="ctr" fontAlgn="base">
              <a:lnSpc>
                <a:spcPct val="90000"/>
              </a:lnSpc>
              <a:spcBef>
                <a:spcPts val="0"/>
              </a:spcBef>
              <a:spcAft>
                <a:spcPts val="0"/>
              </a:spcAft>
              <a:buNone/>
            </a:pPr>
            <a:r>
              <a:rPr lang="en-US" sz="1800" b="false" i="false" u="none">
                <a:solidFill>
                  <a:srgbClr val="000000"/>
                </a:solidFill>
                <a:latin typeface="Calibri" pitchFamily="34"/>
              </a:rPr>
              <a:t> Standard I/O </a:t>
            </a:r>
            <a:endParaRPr lang="en-US" sz="1800"/>
          </a:p>
          <a:p>
            <a:pPr lvl="0" algn="ctr" fontAlgn="base">
              <a:lnSpc>
                <a:spcPct val="90000"/>
              </a:lnSpc>
              <a:spcBef>
                <a:spcPts val="0"/>
              </a:spcBef>
              <a:spcAft>
                <a:spcPts val="0"/>
              </a:spcAft>
              <a:buNone/>
            </a:pPr>
            <a:r>
              <a:rPr lang="en-US" sz="1800" b="false" i="false" u="none">
                <a:solidFill>
                  <a:srgbClr val="000000"/>
                </a:solidFill>
                <a:latin typeface="Calibri" pitchFamily="34"/>
              </a:rPr>
              <a:t>functions</a:t>
            </a:r>
            <a:endParaRPr/>
          </a:p>
        </p:txBody>
      </p:sp>
      <p:sp>
        <p:nvSpPr>
          <p:cNvPr id="151" name="Text Box 7"/>
          <p:cNvSpPr txBox="true">
            <a:spLocks noGrp="true" noChangeShapeType="true"/>
          </p:cNvSpPr>
          <p:nvPr/>
        </p:nvSpPr>
        <p:spPr>
          <a:xfrm>
            <a:off x="3487737" y="3352800"/>
            <a:ext cx="2527300" cy="400050"/>
          </a:xfrm>
          <a:prstGeom prst="rect">
            <a:avLst/>
          </a:prstGeom>
          <a:noFill/>
        </p:spPr>
        <p:txBody>
          <a:bodyPr wrap="none" anchor="t">
            <a:spAutoFit/>
          </a:bodyPr>
          <a:lstStyle/>
          <a:p>
            <a:pPr lvl="0" algn="ctr">
              <a:lnSpc>
                <a:spcPct val="90000"/>
              </a:lnSpc>
              <a:spcBef>
                <a:spcPct val="20000"/>
              </a:spcBef>
            </a:pPr>
            <a:r>
              <a:rPr lang="en-US" sz="2000">
                <a:latin typeface="Calibri" pitchFamily="34"/>
              </a:rPr>
              <a:t>C application program</a:t>
            </a:r>
            <a:endParaRPr/>
          </a:p>
        </p:txBody>
      </p:sp>
      <p:sp>
        <p:nvSpPr>
          <p:cNvPr id="152" name="Text Box 8"/>
          <p:cNvSpPr txBox="true">
            <a:spLocks noGrp="true" noChangeShapeType="true"/>
          </p:cNvSpPr>
          <p:nvPr/>
        </p:nvSpPr>
        <p:spPr>
          <a:xfrm>
            <a:off x="241300" y="2679700"/>
            <a:ext cx="1989137" cy="1816100"/>
          </a:xfrm>
          <a:prstGeom prst="rect">
            <a:avLst/>
          </a:prstGeom>
          <a:solidFill>
            <a:srgbClr val="F2F2F2"/>
          </a:solidFill>
          <a:ln w="6350">
            <a:solidFill>
              <a:srgbClr val="000000"/>
            </a:solidFill>
            <a:miter/>
            <a:headEnd/>
            <a:tailEnd/>
          </a:ln>
        </p:spPr>
        <p:txBody>
          <a:bodyPr lIns="91440" tIns="45720" rIns="91440" bIns="45720" anchor="t">
            <a:spAutoFit/>
          </a:bodyPr>
          <a:lstStyle/>
          <a:p>
            <a:pPr lvl="0">
              <a:lnSpc>
                <a:spcPct val="90000"/>
              </a:lnSpc>
              <a:buNone/>
            </a:pPr>
            <a:r>
              <a:rPr lang="en-US" b="false" i="false" u="none">
                <a:solidFill>
                  <a:srgbClr val="000000"/>
                </a:solidFill>
                <a:latin typeface="Courier New" pitchFamily="49"/>
              </a:rPr>
              <a:t>fopen</a:t>
            </a:r>
            <a:r>
              <a:rPr lang="en-US" b="false" i="false" u="none">
                <a:solidFill>
                  <a:srgbClr val="000000"/>
                </a:solidFill>
                <a:latin typeface="Courier New" pitchFamily="49"/>
              </a:rPr>
              <a:t>  </a:t>
            </a:r>
            <a:r>
              <a:rPr lang="en-US" b="false" i="false" u="none">
                <a:solidFill>
                  <a:srgbClr val="000000"/>
                </a:solidFill>
                <a:latin typeface="Courier New" pitchFamily="49"/>
              </a:rPr>
              <a:t>fdopen</a:t>
            </a:r>
            <a:endParaRPr lang="en-US"/>
          </a:p>
          <a:p>
            <a:pPr lvl="0">
              <a:lnSpc>
                <a:spcPct val="90000"/>
              </a:lnSpc>
              <a:buNone/>
            </a:pPr>
            <a:r>
              <a:rPr lang="en-US" b="false" i="false" u="none">
                <a:solidFill>
                  <a:srgbClr val="000000"/>
                </a:solidFill>
                <a:latin typeface="Courier New" pitchFamily="49"/>
              </a:rPr>
              <a:t>fread</a:t>
            </a:r>
            <a:r>
              <a:rPr lang="en-US" b="false" i="false" u="none">
                <a:solidFill>
                  <a:srgbClr val="000000"/>
                </a:solidFill>
                <a:latin typeface="Courier New" pitchFamily="49"/>
              </a:rPr>
              <a:t>  </a:t>
            </a:r>
            <a:r>
              <a:rPr lang="en-US" b="false" i="false" u="none">
                <a:solidFill>
                  <a:srgbClr val="000000"/>
                </a:solidFill>
                <a:latin typeface="Courier New" pitchFamily="49"/>
              </a:rPr>
              <a:t>fwrite</a:t>
            </a:r>
            <a:r>
              <a:rPr lang="en-US" b="false" i="false" u="none">
                <a:solidFill>
                  <a:srgbClr val="000000"/>
                </a:solidFill>
                <a:latin typeface="Courier New" pitchFamily="49"/>
              </a:rPr>
              <a:t> </a:t>
            </a:r>
            <a:r>
              <a:rPr lang="en-US" b="false" i="false" u="none">
                <a:solidFill>
                  <a:srgbClr val="000000"/>
                </a:solidFill>
                <a:latin typeface="Courier New" pitchFamily="49"/>
              </a:rPr>
              <a:t>fscanf</a:t>
            </a:r>
            <a:r>
              <a:rPr lang="en-US" b="false" i="false" u="none">
                <a:solidFill>
                  <a:srgbClr val="000000"/>
                </a:solidFill>
                <a:latin typeface="Courier New" pitchFamily="49"/>
              </a:rPr>
              <a:t> </a:t>
            </a:r>
            <a:r>
              <a:rPr lang="en-US" b="false" i="false" u="none">
                <a:solidFill>
                  <a:srgbClr val="000000"/>
                </a:solidFill>
                <a:latin typeface="Courier New" pitchFamily="49"/>
              </a:rPr>
              <a:t>fprintf</a:t>
            </a:r>
            <a:r>
              <a:rPr lang="en-US" b="false" i="false" u="none">
                <a:solidFill>
                  <a:srgbClr val="000000"/>
                </a:solidFill>
                <a:latin typeface="Courier New" pitchFamily="49"/>
              </a:rPr>
              <a:t>  </a:t>
            </a:r>
            <a:r>
              <a:rPr lang="en-US" b="false" i="false" u="none">
                <a:solidFill>
                  <a:srgbClr val="000000"/>
                </a:solidFill>
                <a:latin typeface="Courier New" pitchFamily="49"/>
              </a:rPr>
              <a:t>sscanf</a:t>
            </a:r>
            <a:r>
              <a:rPr lang="en-US" b="false" i="false" u="none">
                <a:solidFill>
                  <a:srgbClr val="000000"/>
                </a:solidFill>
                <a:latin typeface="Courier New" pitchFamily="49"/>
              </a:rPr>
              <a:t> </a:t>
            </a:r>
            <a:r>
              <a:rPr lang="en-US" b="false" i="false" u="none">
                <a:solidFill>
                  <a:srgbClr val="000000"/>
                </a:solidFill>
                <a:latin typeface="Courier New" pitchFamily="49"/>
              </a:rPr>
              <a:t>sprintf</a:t>
            </a:r>
            <a:r>
              <a:rPr lang="en-US" b="false" i="false" u="none">
                <a:solidFill>
                  <a:srgbClr val="000000"/>
                </a:solidFill>
                <a:latin typeface="Courier New" pitchFamily="49"/>
              </a:rPr>
              <a:t> </a:t>
            </a:r>
            <a:r>
              <a:rPr lang="en-US" b="false" i="false" u="none">
                <a:solidFill>
                  <a:srgbClr val="000000"/>
                </a:solidFill>
                <a:latin typeface="Courier New" pitchFamily="49"/>
              </a:rPr>
              <a:t>fgets</a:t>
            </a:r>
            <a:r>
              <a:rPr lang="en-US" b="false" i="false" u="none">
                <a:solidFill>
                  <a:srgbClr val="000000"/>
                </a:solidFill>
                <a:latin typeface="Courier New" pitchFamily="49"/>
              </a:rPr>
              <a:t>  </a:t>
            </a:r>
            <a:r>
              <a:rPr lang="en-US" b="false" i="false" u="none">
                <a:solidFill>
                  <a:srgbClr val="000000"/>
                </a:solidFill>
                <a:latin typeface="Courier New" pitchFamily="49"/>
              </a:rPr>
              <a:t>fputs</a:t>
            </a:r>
            <a:r>
              <a:rPr lang="en-US" b="false" i="false" u="none">
                <a:solidFill>
                  <a:srgbClr val="000000"/>
                </a:solidFill>
                <a:latin typeface="Courier New" pitchFamily="49"/>
              </a:rPr>
              <a:t> </a:t>
            </a:r>
            <a:r>
              <a:rPr lang="en-US" b="false" i="false" u="none">
                <a:solidFill>
                  <a:srgbClr val="000000"/>
                </a:solidFill>
                <a:latin typeface="Courier New" pitchFamily="49"/>
              </a:rPr>
              <a:t>fflush</a:t>
            </a:r>
            <a:r>
              <a:rPr lang="en-US" b="false" i="false" u="none">
                <a:solidFill>
                  <a:srgbClr val="000000"/>
                </a:solidFill>
                <a:latin typeface="Courier New" pitchFamily="49"/>
              </a:rPr>
              <a:t> </a:t>
            </a:r>
            <a:r>
              <a:rPr lang="en-US" b="false" i="false" u="none">
                <a:solidFill>
                  <a:srgbClr val="000000"/>
                </a:solidFill>
                <a:latin typeface="Courier New" pitchFamily="49"/>
              </a:rPr>
              <a:t>fseek</a:t>
            </a:r>
            <a:endParaRPr lang="en-US"/>
          </a:p>
          <a:p>
            <a:pPr lvl="0">
              <a:lnSpc>
                <a:spcPct val="90000"/>
              </a:lnSpc>
              <a:buNone/>
            </a:pPr>
            <a:r>
              <a:rPr lang="en-US" b="false" i="false" u="none">
                <a:solidFill>
                  <a:srgbClr val="000000"/>
                </a:solidFill>
                <a:latin typeface="Courier New" pitchFamily="49"/>
              </a:rPr>
              <a:t>fclose</a:t>
            </a:r>
            <a:endParaRPr/>
          </a:p>
        </p:txBody>
      </p:sp>
      <p:sp>
        <p:nvSpPr>
          <p:cNvPr id="153" name="Text Box 9"/>
          <p:cNvSpPr txBox="true">
            <a:spLocks noGrp="true" noChangeShapeType="true"/>
          </p:cNvSpPr>
          <p:nvPr/>
        </p:nvSpPr>
        <p:spPr>
          <a:xfrm>
            <a:off x="530225" y="4648200"/>
            <a:ext cx="1663700" cy="838200"/>
          </a:xfrm>
          <a:prstGeom prst="rect">
            <a:avLst/>
          </a:prstGeom>
          <a:solidFill>
            <a:srgbClr val="F2F2F2"/>
          </a:solidFill>
          <a:ln w="6350">
            <a:solidFill>
              <a:srgbClr val="000000"/>
            </a:solidFill>
            <a:miter/>
            <a:headEnd/>
            <a:tailEnd/>
          </a:ln>
        </p:spPr>
        <p:txBody>
          <a:bodyPr wrap="none" anchor="t">
            <a:spAutoFit/>
          </a:bodyPr>
          <a:lstStyle/>
          <a:p>
            <a:pPr lvl="0">
              <a:lnSpc>
                <a:spcPct val="90000"/>
              </a:lnSpc>
              <a:buNone/>
            </a:pPr>
            <a:r>
              <a:rPr lang="en-US" b="false" i="false" u="none">
                <a:solidFill>
                  <a:srgbClr val="000000"/>
                </a:solidFill>
                <a:latin typeface="Courier New" pitchFamily="49"/>
              </a:rPr>
              <a:t>open   read</a:t>
            </a:r>
            <a:endParaRPr/>
          </a:p>
          <a:p>
            <a:pPr lvl="0">
              <a:lnSpc>
                <a:spcPct val="90000"/>
              </a:lnSpc>
              <a:buNone/>
            </a:pPr>
            <a:r>
              <a:rPr lang="en-US" b="false" i="false" u="none">
                <a:solidFill>
                  <a:srgbClr val="000000"/>
                </a:solidFill>
                <a:latin typeface="Courier New" pitchFamily="49"/>
              </a:rPr>
              <a:t>write  lseek</a:t>
            </a:r>
            <a:endParaRPr/>
          </a:p>
          <a:p>
            <a:pPr lvl="0">
              <a:lnSpc>
                <a:spcPct val="90000"/>
              </a:lnSpc>
              <a:buNone/>
            </a:pPr>
            <a:r>
              <a:rPr lang="en-US" b="false" i="false" u="none">
                <a:solidFill>
                  <a:srgbClr val="000000"/>
                </a:solidFill>
                <a:latin typeface="Courier New" pitchFamily="49"/>
              </a:rPr>
              <a:t>stat   close</a:t>
            </a:r>
            <a:endParaRPr/>
          </a:p>
        </p:txBody>
      </p:sp>
      <p:sp>
        <p:nvSpPr>
          <p:cNvPr id="154" name="Line 10"/>
          <p:cNvSpPr>
            <a:spLocks noGrp="true" noChangeShapeType="true"/>
          </p:cNvSpPr>
          <p:nvPr/>
        </p:nvSpPr>
        <p:spPr>
          <a:xfrm flipH="true" flipV="true">
            <a:off x="2230437" y="5068887"/>
            <a:ext cx="474662" cy="0"/>
          </a:xfrm>
          <a:prstGeom prst="line">
            <a:avLst/>
          </a:prstGeom>
          <a:noFill/>
          <a:ln w="12700">
            <a:solidFill>
              <a:srgbClr val="000000"/>
            </a:solidFill>
            <a:prstDash val="dash"/>
            <a:round/>
            <a:headEnd/>
            <a:tailEnd type="triangle" w="med" len="med"/>
          </a:ln>
        </p:spPr>
        <p:txBody>
          <a:bodyPr wrap="none" anchor="ctr" anchorCtr="false"/>
          <a:lstStyle/>
          <a:p>
            <a:pPr/>
            <a:endParaRPr sz="1400" dirty="false"/>
          </a:p>
        </p:txBody>
      </p:sp>
      <p:sp>
        <p:nvSpPr>
          <p:cNvPr id="155" name="Text Box 11"/>
          <p:cNvSpPr txBox="true">
            <a:spLocks noGrp="true" noChangeShapeType="true"/>
          </p:cNvSpPr>
          <p:nvPr/>
        </p:nvSpPr>
        <p:spPr>
          <a:xfrm>
            <a:off x="7150100" y="3719512"/>
            <a:ext cx="1841500" cy="1327150"/>
          </a:xfrm>
          <a:prstGeom prst="rect">
            <a:avLst/>
          </a:prstGeom>
          <a:solidFill>
            <a:srgbClr val="F2F2F2"/>
          </a:solidFill>
          <a:ln w="6350">
            <a:solidFill>
              <a:srgbClr val="000000"/>
            </a:solidFill>
            <a:miter/>
            <a:headEnd/>
            <a:tailEnd/>
          </a:ln>
        </p:spPr>
        <p:txBody>
          <a:bodyPr lIns="91440" tIns="45720" rIns="91440" bIns="45720" anchor="t">
            <a:spAutoFit/>
          </a:bodyPr>
          <a:lstStyle/>
          <a:p>
            <a:pPr lvl="0">
              <a:lnSpc>
                <a:spcPct val="90000"/>
              </a:lnSpc>
              <a:buNone/>
            </a:pPr>
            <a:r>
              <a:rPr lang="en-US" b="false" i="false" u="none">
                <a:solidFill>
                  <a:srgbClr val="000000"/>
                </a:solidFill>
                <a:latin typeface="Courier New" pitchFamily="49"/>
              </a:rPr>
              <a:t>rio_readn</a:t>
            </a:r>
            <a:endParaRPr/>
          </a:p>
          <a:p>
            <a:pPr lvl="0">
              <a:lnSpc>
                <a:spcPct val="90000"/>
              </a:lnSpc>
              <a:buNone/>
            </a:pPr>
            <a:r>
              <a:rPr lang="en-US" b="false" i="false" u="none">
                <a:solidFill>
                  <a:srgbClr val="000000"/>
                </a:solidFill>
                <a:latin typeface="Courier New" pitchFamily="49"/>
              </a:rPr>
              <a:t>rio_writen</a:t>
            </a:r>
            <a:endParaRPr/>
          </a:p>
          <a:p>
            <a:pPr lvl="0">
              <a:lnSpc>
                <a:spcPct val="90000"/>
              </a:lnSpc>
              <a:buNone/>
            </a:pPr>
            <a:r>
              <a:rPr lang="en-US" b="false" i="false" u="none">
                <a:solidFill>
                  <a:srgbClr val="000000"/>
                </a:solidFill>
                <a:latin typeface="Courier New" pitchFamily="49"/>
              </a:rPr>
              <a:t>rio_readinitb</a:t>
            </a:r>
            <a:endParaRPr/>
          </a:p>
          <a:p>
            <a:pPr lvl="0">
              <a:lnSpc>
                <a:spcPct val="90000"/>
              </a:lnSpc>
              <a:buNone/>
            </a:pPr>
            <a:r>
              <a:rPr lang="en-US" b="false" i="false" u="none">
                <a:solidFill>
                  <a:srgbClr val="000000"/>
                </a:solidFill>
                <a:latin typeface="Courier New" pitchFamily="49"/>
              </a:rPr>
              <a:t>rio_readlineb</a:t>
            </a:r>
            <a:endParaRPr/>
          </a:p>
          <a:p>
            <a:pPr lvl="0">
              <a:lnSpc>
                <a:spcPct val="90000"/>
              </a:lnSpc>
              <a:buNone/>
            </a:pPr>
            <a:r>
              <a:rPr lang="en-US" b="false" i="false" u="none">
                <a:solidFill>
                  <a:srgbClr val="000000"/>
                </a:solidFill>
                <a:latin typeface="Courier New" pitchFamily="49"/>
              </a:rPr>
              <a:t>rio_readnb</a:t>
            </a:r>
            <a:endParaRPr/>
          </a:p>
        </p:txBody>
      </p:sp>
      <p:sp>
        <p:nvSpPr>
          <p:cNvPr id="156" name="Rectangle 12"/>
          <p:cNvSpPr>
            <a:spLocks noGrp="true" noChangeShapeType="true"/>
          </p:cNvSpPr>
          <p:nvPr/>
        </p:nvSpPr>
        <p:spPr>
          <a:xfrm>
            <a:off x="5334000" y="4033837"/>
            <a:ext cx="1447800" cy="685800"/>
          </a:xfrm>
          <a:prstGeom prst="rect">
            <a:avLst/>
          </a:prstGeom>
          <a:solidFill>
            <a:srgbClr val="F1C7C7"/>
          </a:solidFill>
          <a:ln w="12700">
            <a:solidFill>
              <a:srgbClr val="000000"/>
            </a:solidFill>
            <a:miter/>
            <a:headEnd/>
            <a:tailEnd/>
          </a:ln>
        </p:spPr>
        <p:txBody>
          <a:bodyPr wrap="none" anchor="ctr" anchorCtr="false"/>
          <a:lstStyle/>
          <a:p>
            <a:pPr lvl="0" algn="ctr" fontAlgn="base">
              <a:lnSpc>
                <a:spcPct val="90000"/>
              </a:lnSpc>
              <a:spcBef>
                <a:spcPts val="0"/>
              </a:spcBef>
              <a:spcAft>
                <a:spcPts val="0"/>
              </a:spcAft>
              <a:buNone/>
            </a:pPr>
            <a:r>
              <a:rPr lang="en-US" sz="1800" b="false" i="false" u="none">
                <a:solidFill>
                  <a:srgbClr val="000000"/>
                </a:solidFill>
                <a:latin typeface="Calibri" pitchFamily="34"/>
              </a:rPr>
              <a:t> RIO</a:t>
            </a:r>
            <a:endParaRPr lang="en-US" sz="1800"/>
          </a:p>
          <a:p>
            <a:pPr lvl="0" algn="ctr" fontAlgn="base">
              <a:lnSpc>
                <a:spcPct val="90000"/>
              </a:lnSpc>
              <a:spcBef>
                <a:spcPts val="0"/>
              </a:spcBef>
              <a:spcAft>
                <a:spcPts val="0"/>
              </a:spcAft>
              <a:buNone/>
            </a:pPr>
            <a:r>
              <a:rPr lang="en-US" sz="1800" b="false" i="false" u="none">
                <a:solidFill>
                  <a:srgbClr val="000000"/>
                </a:solidFill>
                <a:latin typeface="Calibri" pitchFamily="34"/>
              </a:rPr>
              <a:t>functions</a:t>
            </a:r>
            <a:endParaRPr/>
          </a:p>
        </p:txBody>
      </p:sp>
      <p:sp>
        <p:nvSpPr>
          <p:cNvPr id="157" name="Line 13"/>
          <p:cNvSpPr>
            <a:spLocks noGrp="true" noChangeShapeType="true"/>
          </p:cNvSpPr>
          <p:nvPr/>
        </p:nvSpPr>
        <p:spPr>
          <a:xfrm flipH="true" flipV="true">
            <a:off x="2260600" y="3568700"/>
            <a:ext cx="482600" cy="749300"/>
          </a:xfrm>
          <a:prstGeom prst="line">
            <a:avLst/>
          </a:prstGeom>
          <a:noFill/>
          <a:ln w="12700">
            <a:solidFill>
              <a:srgbClr val="000000"/>
            </a:solidFill>
            <a:prstDash val="dash"/>
            <a:round/>
            <a:headEnd/>
            <a:tailEnd type="triangle" w="med" len="med"/>
          </a:ln>
        </p:spPr>
        <p:txBody>
          <a:bodyPr wrap="none" anchor="ctr" anchorCtr="false"/>
          <a:lstStyle/>
          <a:p>
            <a:pPr/>
            <a:endParaRPr sz="1400" dirty="false"/>
          </a:p>
        </p:txBody>
      </p:sp>
      <p:sp>
        <p:nvSpPr>
          <p:cNvPr id="158" name="Line 14"/>
          <p:cNvSpPr>
            <a:spLocks noGrp="true" noChangeShapeType="true"/>
          </p:cNvSpPr>
          <p:nvPr/>
        </p:nvSpPr>
        <p:spPr>
          <a:xfrm>
            <a:off x="6794500" y="4381500"/>
            <a:ext cx="368300" cy="0"/>
          </a:xfrm>
          <a:prstGeom prst="line">
            <a:avLst/>
          </a:prstGeom>
          <a:noFill/>
          <a:ln w="12700">
            <a:solidFill>
              <a:srgbClr val="000000"/>
            </a:solidFill>
            <a:prstDash val="dash"/>
            <a:round/>
            <a:headEnd/>
            <a:tailEnd type="triangle" w="med" len="med"/>
          </a:ln>
        </p:spPr>
        <p:txBody>
          <a:bodyPr wrap="none" anchor="ctr" anchorCtr="false"/>
          <a:lstStyle/>
          <a:p>
            <a:pPr/>
            <a:endParaRPr sz="1400" dirty="false"/>
          </a:p>
        </p:txBody>
      </p:sp>
      <p:sp>
        <p:nvSpPr>
          <p:cNvPr id="159" name="Rectangle 3"/>
          <p:cNvSpPr txBox="true">
            <a:spLocks noGrp="true" noChangeShapeType="true"/>
          </p:cNvSpPr>
          <p:nvPr/>
        </p:nvSpPr>
        <p:spPr>
          <a:xfrm>
            <a:off x="396875" y="1600200"/>
            <a:ext cx="8307387" cy="4494212"/>
          </a:xfrm>
          <a:prstGeom prst="rect">
            <a:avLst/>
          </a:prstGeom>
          <a:noFill/>
        </p:spPr>
        <p:txBody>
          <a:bodyPr lIns="91440" tIns="45720" rIns="91440" bIns="45720" anchor="t"/>
          <a:lstStyle/>
          <a:p>
            <a:pPr marL="342900" lvl="0" indent="-342900">
              <a:lnSpc>
                <a:spcPct val="90000"/>
              </a:lnSpc>
              <a:spcBef>
                <a:spcPct val="20000"/>
              </a:spcBef>
              <a:buChar char="•"/>
            </a:pPr>
            <a:r>
              <a:rPr lang="en-US" sz="2400" b="false" i="false" u="none"/>
              <a:t>Standard I/O and RIO are implemented using low-level Unix I/O</a:t>
            </a:r>
            <a:endParaRPr/>
          </a:p>
          <a:p>
            <a:pPr marL="342900" lvl="0" indent="-342900">
              <a:lnSpc>
                <a:spcPct val="90000"/>
              </a:lnSpc>
              <a:spcBef>
                <a:spcPct val="20000"/>
              </a:spcBef>
              <a:buChar char="•"/>
            </a:pPr>
            <a:endParaRPr/>
          </a:p>
          <a:p>
            <a:pPr marL="342900" lvl="0" indent="-342900">
              <a:lnSpc>
                <a:spcPct val="90000"/>
              </a:lnSpc>
              <a:spcBef>
                <a:spcPct val="20000"/>
              </a:spcBef>
              <a:buChar char="•"/>
            </a:pPr>
            <a:endParaRPr/>
          </a:p>
          <a:p>
            <a:pPr marL="342900" lvl="0" indent="-342900">
              <a:lnSpc>
                <a:spcPct val="90000"/>
              </a:lnSpc>
              <a:spcBef>
                <a:spcPct val="20000"/>
              </a:spcBef>
              <a:buChar char="•"/>
            </a:pPr>
            <a:endParaRPr/>
          </a:p>
          <a:p>
            <a:pPr marL="342900" lvl="0" indent="-342900">
              <a:lnSpc>
                <a:spcPct val="90000"/>
              </a:lnSpc>
              <a:spcBef>
                <a:spcPct val="20000"/>
              </a:spcBef>
              <a:buChar char="•"/>
            </a:pPr>
            <a:endParaRPr/>
          </a:p>
          <a:p>
            <a:pPr marL="342900" lvl="0" indent="-342900">
              <a:lnSpc>
                <a:spcPct val="90000"/>
              </a:lnSpc>
              <a:spcBef>
                <a:spcPct val="20000"/>
              </a:spcBef>
              <a:buChar char="•"/>
            </a:pPr>
            <a:endParaRPr/>
          </a:p>
          <a:p>
            <a:pPr marL="342900" lvl="0" indent="-342900">
              <a:lnSpc>
                <a:spcPct val="90000"/>
              </a:lnSpc>
              <a:spcBef>
                <a:spcPct val="20000"/>
              </a:spcBef>
              <a:buChar char="•"/>
            </a:pPr>
            <a:endParaRPr/>
          </a:p>
          <a:p>
            <a:pPr marL="342900" lvl="0" indent="-342900">
              <a:lnSpc>
                <a:spcPct val="90000"/>
              </a:lnSpc>
              <a:spcBef>
                <a:spcPct val="20000"/>
              </a:spcBef>
              <a:buChar char="•"/>
            </a:pPr>
            <a:endParaRPr/>
          </a:p>
          <a:p>
            <a:pPr marL="342900" lvl="0" indent="-342900">
              <a:lnSpc>
                <a:spcPct val="90000"/>
              </a:lnSpc>
              <a:spcBef>
                <a:spcPct val="20000"/>
              </a:spcBef>
              <a:buChar char="•"/>
            </a:pPr>
            <a:endParaRPr/>
          </a:p>
          <a:p>
            <a:pPr marL="342900" lvl="0" indent="-342900">
              <a:lnSpc>
                <a:spcPct val="90000"/>
              </a:lnSpc>
              <a:spcBef>
                <a:spcPct val="20000"/>
              </a:spcBef>
              <a:buChar char="•"/>
            </a:pPr>
            <a:endParaRPr/>
          </a:p>
          <a:p>
            <a:pPr marL="342900" lvl="0" indent="-342900">
              <a:lnSpc>
                <a:spcPct val="90000"/>
              </a:lnSpc>
              <a:spcBef>
                <a:spcPct val="20000"/>
              </a:spcBef>
              <a:buChar char="•"/>
            </a:pPr>
            <a:r>
              <a:rPr lang="en-US" sz="2400" b="false" i="false" u="none"/>
              <a:t>Which ones should you use in your programs?</a:t>
            </a:r>
            <a:endParaRPr/>
          </a:p>
        </p:txBody>
      </p:sp>
    </p:spTree>
  </p:cSld>
  <p:clrMapOvr>
    <a:masterClrMapping/>
  </p:clrMapOvr>
  <p:transition/>
</p:sld>
</file>

<file path=ppt/slides/slide122.xml><?xml version="1.0" encoding="utf-8"?>
<p:sld xmlns:a="http://schemas.openxmlformats.org/drawingml/2006/main" xmlns:p="http://schemas.openxmlformats.org/presentationml/2006/main">
  <p:cSld>
    <p:spTree>
      <p:nvGrpSpPr>
        <p:cNvPr id="160" name=""/>
        <p:cNvGrpSpPr/>
        <p:nvPr/>
      </p:nvGrpSpPr>
      <p:grpSpPr>
        <a:xfrm>
          <a:off x="0" y="0"/>
          <a:ext cx="0" cy="0"/>
          <a:chOff x="0" y="0"/>
          <a:chExt cx="0" cy="0"/>
        </a:xfrm>
      </p:grpSpPr>
      <p:sp>
        <p:nvSpPr>
          <p:cNvPr id="161" name="Rectangle 1026"/>
          <p:cNvSpPr>
            <a:spLocks noGrp="true" noChangeShapeType="true"/>
          </p:cNvSpPr>
          <p:nvPr>
            <p:ph type="title"/>
          </p:nvPr>
        </p:nvSpPr>
        <p:spPr>
          <a:xfrm>
            <a:off x="390525" y="434975"/>
            <a:ext cx="7591425" cy="762000"/>
          </a:xfrm>
          <a:prstGeom prst="rect">
            <a:avLst/>
          </a:prstGeom>
          <a:noFill/>
        </p:spPr>
        <p:txBody>
          <a:bodyPr lIns="91440" tIns="45720" rIns="91440" bIns="45720" anchor="ctr" anchorCtr="false"/>
          <a:lstStyle/>
          <a:p>
            <a:pPr lvl="0"/>
            <a:r>
              <a:rPr lang="en-US">
                <a:ea typeface="SimSun" pitchFamily="2" charset="-122"/>
              </a:rPr>
              <a:t>Pros and Cons of Unix I/O</a:t>
            </a:r>
            <a:endParaRPr/>
          </a:p>
        </p:txBody>
      </p:sp>
      <p:sp>
        <p:nvSpPr>
          <p:cNvPr id="162" name="Rectangle 1027"/>
          <p:cNvSpPr>
            <a:spLocks noGrp="true" noChangeShapeType="true"/>
          </p:cNvSpPr>
          <p:nvPr>
            <p:ph type="obj"/>
          </p:nvPr>
        </p:nvSpPr>
        <p:spPr>
          <a:xfrm>
            <a:off x="457200" y="1600200"/>
            <a:ext cx="8305800" cy="4419600"/>
          </a:xfrm>
          <a:prstGeom prst="rect">
            <a:avLst/>
          </a:prstGeom>
        </p:spPr>
        <p:txBody>
          <a:bodyPr lIns="91440" tIns="45720" rIns="91440" bIns="45720" anchor="t"/>
          <a:lstStyle>
            <a:lvl1pPr marL="342900" indent="0" algn="l" defTabSz="914400" rtl="false" fontAlgn="base">
              <a:lnSpc>
                <a:spcPct val="100000"/>
              </a:lnSpc>
              <a:spcBef>
                <a:spcPct val="20000"/>
              </a:spcBef>
              <a:spcAft>
                <a:spcPts val="0"/>
              </a:spcAft>
              <a:buChar char="•"/>
              <a:defRPr sz="2800">
                <a:solidFill>
                  <a:schemeClr val="dk1"/>
                </a:solidFill>
                <a:latin typeface="Comic Sans MS"/>
              </a:defRPr>
            </a:lvl1pPr>
            <a:lvl2pPr marL="742950" indent="457200" algn="l" defTabSz="914400" rtl="false" fontAlgn="base">
              <a:lnSpc>
                <a:spcPct val="100000"/>
              </a:lnSpc>
              <a:spcBef>
                <a:spcPct val="20000"/>
              </a:spcBef>
              <a:spcAft>
                <a:spcPts val="0"/>
              </a:spcAft>
              <a:buChar char="–"/>
              <a:defRPr sz="2400">
                <a:solidFill>
                  <a:schemeClr val="dk1"/>
                </a:solidFill>
                <a:latin typeface="Comic Sans MS"/>
              </a:defRPr>
            </a:lvl2pPr>
            <a:lvl3pPr marL="1143000" indent="914400" algn="l" defTabSz="914400" rtl="false" fontAlgn="base">
              <a:lnSpc>
                <a:spcPct val="100000"/>
              </a:lnSpc>
              <a:spcBef>
                <a:spcPct val="20000"/>
              </a:spcBef>
              <a:spcAft>
                <a:spcPts val="0"/>
              </a:spcAft>
              <a:buChar char="•"/>
              <a:defRPr sz="2000">
                <a:solidFill>
                  <a:schemeClr val="dk1"/>
                </a:solidFill>
                <a:latin typeface="Comic Sans MS"/>
              </a:defRPr>
            </a:lvl3pPr>
            <a:lvl4pPr marL="1600200" indent="1371600" algn="l" defTabSz="914400" rtl="false" fontAlgn="base">
              <a:lnSpc>
                <a:spcPct val="100000"/>
              </a:lnSpc>
              <a:spcBef>
                <a:spcPct val="20000"/>
              </a:spcBef>
              <a:spcAft>
                <a:spcPts val="0"/>
              </a:spcAft>
              <a:buChar char="–"/>
              <a:defRPr sz="2000">
                <a:solidFill>
                  <a:schemeClr val="dk1"/>
                </a:solidFill>
                <a:latin typeface="Comic Sans MS"/>
              </a:defRPr>
            </a:lvl4pPr>
            <a:lvl5pPr marL="2057400" indent="1828800" algn="l" defTabSz="914400" rtl="false" fontAlgn="base">
              <a:lnSpc>
                <a:spcPct val="100000"/>
              </a:lnSpc>
              <a:spcBef>
                <a:spcPct val="20000"/>
              </a:spcBef>
              <a:spcAft>
                <a:spcPts val="0"/>
              </a:spcAft>
              <a:buChar char="»"/>
              <a:defRPr sz="2000">
                <a:solidFill>
                  <a:schemeClr val="dk1"/>
                </a:solidFill>
                <a:latin typeface="Comic Sans MS"/>
              </a:defRPr>
            </a:lvl5pPr>
          </a:lstStyle>
          <a:p>
            <a:pPr marL="342900" lvl="0" indent="-342900">
              <a:spcBef>
                <a:spcPct val="20000"/>
              </a:spcBef>
              <a:buSzPct val="100000"/>
              <a:buChar char="•"/>
            </a:pPr>
            <a:r>
              <a:rPr lang="en-US">
                <a:ea typeface="SimSun" pitchFamily="2" charset="-122"/>
              </a:rPr>
              <a:t>Pros</a:t>
            </a:r>
            <a:endParaRPr/>
          </a:p>
          <a:p>
            <a:pPr marL="742950" lvl="1" indent="-285750">
              <a:spcBef>
                <a:spcPct val="20000"/>
              </a:spcBef>
              <a:buSzPct val="100000"/>
              <a:buChar char="–"/>
            </a:pPr>
            <a:r>
              <a:rPr lang="en-US">
                <a:ea typeface="SimSun" pitchFamily="2" charset="-122"/>
              </a:rPr>
              <a:t>Unix I/O is the most general and lowest overhead form of I/O.</a:t>
            </a:r>
            <a:endParaRPr/>
          </a:p>
          <a:p>
            <a:pPr marL="1143000" lvl="2" indent="-228600">
              <a:spcBef>
                <a:spcPct val="20000"/>
              </a:spcBef>
              <a:buSzPct val="100000"/>
              <a:buChar char="•"/>
            </a:pPr>
            <a:r>
              <a:rPr lang="en-US">
                <a:ea typeface="SimSun" pitchFamily="2" charset="-122"/>
              </a:rPr>
              <a:t>All other I/O packages are implemented using Unix I/O functions.</a:t>
            </a:r>
            <a:endParaRPr/>
          </a:p>
          <a:p>
            <a:pPr marL="742950" lvl="1" indent="-285750">
              <a:spcBef>
                <a:spcPct val="20000"/>
              </a:spcBef>
              <a:buSzPct val="100000"/>
              <a:buChar char="–"/>
            </a:pPr>
            <a:r>
              <a:rPr lang="en-US">
                <a:ea typeface="SimSun" pitchFamily="2" charset="-122"/>
              </a:rPr>
              <a:t>Unix I/O provides functions for accessing file metadata.</a:t>
            </a:r>
            <a:r>
              <a:rPr lang="zh-CN">
                <a:ea typeface="SimSun" pitchFamily="2" charset="-122"/>
              </a:rPr>
              <a:t> </a:t>
            </a:r>
            <a:r>
              <a:rPr lang="en-US">
                <a:ea typeface="SimSun" pitchFamily="2" charset="-122"/>
              </a:rPr>
              <a:t>(Standard I/O</a:t>
            </a:r>
            <a:r>
              <a:rPr lang="zh-CN">
                <a:ea typeface="SimSun" pitchFamily="2" charset="-122"/>
              </a:rPr>
              <a:t>没有</a:t>
            </a:r>
            <a:r>
              <a:rPr lang="en-US">
                <a:ea typeface="SimSun" pitchFamily="2" charset="-122"/>
              </a:rPr>
              <a:t>stat</a:t>
            </a:r>
            <a:r>
              <a:rPr lang="zh-CN">
                <a:ea typeface="SimSun" pitchFamily="2" charset="-122"/>
              </a:rPr>
              <a:t>对应接口</a:t>
            </a:r>
            <a:r>
              <a:rPr lang="en-US">
                <a:ea typeface="SimSun" pitchFamily="2" charset="-122"/>
              </a:rPr>
              <a:t>)</a:t>
            </a:r>
            <a:endParaRPr/>
          </a:p>
          <a:p>
            <a:pPr marL="742950" lvl="1" indent="-285750">
              <a:spcBef>
                <a:spcPct val="20000"/>
              </a:spcBef>
              <a:buSzPct val="100000"/>
              <a:buChar char="–"/>
            </a:pPr>
            <a:r>
              <a:rPr lang="en-US">
                <a:ea typeface="SimSun" pitchFamily="2" charset="-122"/>
              </a:rPr>
              <a:t>Unix I/O functions are async-signal-safe and can be used safely in signal handlers. </a:t>
            </a:r>
            <a:endParaRPr/>
          </a:p>
        </p:txBody>
      </p:sp>
    </p:spTree>
  </p:cSld>
  <p:clrMapOvr>
    <a:masterClrMapping/>
  </p:clrMapOvr>
  <p:transition/>
</p:sld>
</file>

<file path=ppt/slides/slide123.xml><?xml version="1.0" encoding="utf-8"?>
<p:sld xmlns:a="http://schemas.openxmlformats.org/drawingml/2006/main" xmlns:p="http://schemas.openxmlformats.org/presentationml/2006/main">
  <p:cSld>
    <p:spTree>
      <p:nvGrpSpPr>
        <p:cNvPr id="163" name=""/>
        <p:cNvGrpSpPr/>
        <p:nvPr/>
      </p:nvGrpSpPr>
      <p:grpSpPr>
        <a:xfrm>
          <a:off x="0" y="0"/>
          <a:ext cx="0" cy="0"/>
          <a:chOff x="0" y="0"/>
          <a:chExt cx="0" cy="0"/>
        </a:xfrm>
      </p:grpSpPr>
      <p:sp>
        <p:nvSpPr>
          <p:cNvPr id="164" name="Rectangle 1026"/>
          <p:cNvSpPr>
            <a:spLocks noGrp="true" noChangeShapeType="true"/>
          </p:cNvSpPr>
          <p:nvPr>
            <p:ph type="title"/>
          </p:nvPr>
        </p:nvSpPr>
        <p:spPr>
          <a:xfrm>
            <a:off x="390525" y="434975"/>
            <a:ext cx="7591425" cy="762000"/>
          </a:xfrm>
          <a:prstGeom prst="rect">
            <a:avLst/>
          </a:prstGeom>
          <a:noFill/>
        </p:spPr>
        <p:txBody>
          <a:bodyPr lIns="91440" tIns="45720" rIns="91440" bIns="45720" anchor="ctr" anchorCtr="false"/>
          <a:lstStyle/>
          <a:p>
            <a:pPr lvl="0"/>
            <a:r>
              <a:rPr lang="en-US">
                <a:ea typeface="SimSun" pitchFamily="2" charset="-122"/>
              </a:rPr>
              <a:t>Pros and Cons of Unix I/O</a:t>
            </a:r>
            <a:endParaRPr/>
          </a:p>
        </p:txBody>
      </p:sp>
      <p:sp>
        <p:nvSpPr>
          <p:cNvPr id="165" name="Rectangle 1027"/>
          <p:cNvSpPr>
            <a:spLocks noGrp="true" noChangeShapeType="true"/>
          </p:cNvSpPr>
          <p:nvPr>
            <p:ph type="obj"/>
          </p:nvPr>
        </p:nvSpPr>
        <p:spPr>
          <a:xfrm>
            <a:off x="457200" y="1600200"/>
            <a:ext cx="8382000" cy="4419600"/>
          </a:xfrm>
          <a:prstGeom prst="rect">
            <a:avLst/>
          </a:prstGeom>
        </p:spPr>
        <p:txBody>
          <a:bodyPr lIns="91440" tIns="45720" rIns="91440" bIns="45720" anchor="t"/>
          <a:lstStyle>
            <a:lvl1pPr marL="342900" indent="0" algn="l" defTabSz="914400" rtl="false" fontAlgn="base">
              <a:lnSpc>
                <a:spcPct val="100000"/>
              </a:lnSpc>
              <a:spcBef>
                <a:spcPct val="20000"/>
              </a:spcBef>
              <a:spcAft>
                <a:spcPts val="0"/>
              </a:spcAft>
              <a:buChar char="•"/>
              <a:defRPr sz="2800">
                <a:solidFill>
                  <a:schemeClr val="dk1"/>
                </a:solidFill>
                <a:latin typeface="Comic Sans MS"/>
              </a:defRPr>
            </a:lvl1pPr>
            <a:lvl2pPr marL="742950" indent="457200" algn="l" defTabSz="914400" rtl="false" fontAlgn="base">
              <a:lnSpc>
                <a:spcPct val="100000"/>
              </a:lnSpc>
              <a:spcBef>
                <a:spcPct val="20000"/>
              </a:spcBef>
              <a:spcAft>
                <a:spcPts val="0"/>
              </a:spcAft>
              <a:buChar char="–"/>
              <a:defRPr sz="2400">
                <a:solidFill>
                  <a:schemeClr val="dk1"/>
                </a:solidFill>
                <a:latin typeface="Comic Sans MS"/>
              </a:defRPr>
            </a:lvl2pPr>
            <a:lvl3pPr marL="1143000" indent="914400" algn="l" defTabSz="914400" rtl="false" fontAlgn="base">
              <a:lnSpc>
                <a:spcPct val="100000"/>
              </a:lnSpc>
              <a:spcBef>
                <a:spcPct val="20000"/>
              </a:spcBef>
              <a:spcAft>
                <a:spcPts val="0"/>
              </a:spcAft>
              <a:buChar char="•"/>
              <a:defRPr sz="2000">
                <a:solidFill>
                  <a:schemeClr val="dk1"/>
                </a:solidFill>
                <a:latin typeface="Comic Sans MS"/>
              </a:defRPr>
            </a:lvl3pPr>
            <a:lvl4pPr marL="1600200" indent="1371600" algn="l" defTabSz="914400" rtl="false" fontAlgn="base">
              <a:lnSpc>
                <a:spcPct val="100000"/>
              </a:lnSpc>
              <a:spcBef>
                <a:spcPct val="20000"/>
              </a:spcBef>
              <a:spcAft>
                <a:spcPts val="0"/>
              </a:spcAft>
              <a:buChar char="–"/>
              <a:defRPr sz="2000">
                <a:solidFill>
                  <a:schemeClr val="dk1"/>
                </a:solidFill>
                <a:latin typeface="Comic Sans MS"/>
              </a:defRPr>
            </a:lvl4pPr>
            <a:lvl5pPr marL="2057400" indent="1828800" algn="l" defTabSz="914400" rtl="false" fontAlgn="base">
              <a:lnSpc>
                <a:spcPct val="100000"/>
              </a:lnSpc>
              <a:spcBef>
                <a:spcPct val="20000"/>
              </a:spcBef>
              <a:spcAft>
                <a:spcPts val="0"/>
              </a:spcAft>
              <a:buChar char="»"/>
              <a:defRPr sz="2000">
                <a:solidFill>
                  <a:schemeClr val="dk1"/>
                </a:solidFill>
                <a:latin typeface="Comic Sans MS"/>
              </a:defRPr>
            </a:lvl5pPr>
          </a:lstStyle>
          <a:p>
            <a:pPr marL="342900" lvl="0" indent="-342900">
              <a:spcBef>
                <a:spcPct val="20000"/>
              </a:spcBef>
              <a:buSzPct val="100000"/>
              <a:buChar char="•"/>
            </a:pPr>
            <a:r>
              <a:rPr lang="en-US">
                <a:ea typeface="SimSun" pitchFamily="2" charset="-122"/>
              </a:rPr>
              <a:t>Cons</a:t>
            </a:r>
            <a:endParaRPr/>
          </a:p>
          <a:p>
            <a:pPr marL="742950" lvl="1" indent="-285750">
              <a:spcBef>
                <a:spcPct val="20000"/>
              </a:spcBef>
              <a:buSzPct val="100000"/>
              <a:buChar char="–"/>
            </a:pPr>
            <a:r>
              <a:rPr lang="en-US">
                <a:ea typeface="SimSun" pitchFamily="2" charset="-122"/>
              </a:rPr>
              <a:t>Dealing with </a:t>
            </a:r>
            <a:r>
              <a:rPr lang="en-US">
                <a:solidFill>
                  <a:srgbClr val="FF0000"/>
                </a:solidFill>
                <a:ea typeface="SimSun" pitchFamily="2" charset="-122"/>
              </a:rPr>
              <a:t>short counts </a:t>
            </a:r>
            <a:r>
              <a:rPr lang="en-US">
                <a:ea typeface="SimSun" pitchFamily="2" charset="-122"/>
              </a:rPr>
              <a:t>is tricky and error prone.</a:t>
            </a:r>
            <a:endParaRPr/>
          </a:p>
          <a:p>
            <a:pPr marL="742950" lvl="1" indent="-285750">
              <a:spcBef>
                <a:spcPct val="20000"/>
              </a:spcBef>
              <a:buSzPct val="100000"/>
              <a:buChar char="–"/>
            </a:pPr>
            <a:r>
              <a:rPr lang="en-US">
                <a:ea typeface="SimSun" pitchFamily="2" charset="-122"/>
              </a:rPr>
              <a:t>Efficient reading of text lines requires some form of </a:t>
            </a:r>
            <a:r>
              <a:rPr lang="en-US">
                <a:solidFill>
                  <a:srgbClr val="FF0000"/>
                </a:solidFill>
                <a:ea typeface="SimSun" pitchFamily="2" charset="-122"/>
              </a:rPr>
              <a:t>buffering</a:t>
            </a:r>
            <a:r>
              <a:rPr lang="en-US">
                <a:ea typeface="SimSun" pitchFamily="2" charset="-122"/>
              </a:rPr>
              <a:t>, also tricky and error prone.</a:t>
            </a:r>
            <a:endParaRPr/>
          </a:p>
          <a:p>
            <a:pPr marL="742950" lvl="1" indent="-285750">
              <a:spcBef>
                <a:spcPct val="20000"/>
              </a:spcBef>
              <a:buSzPct val="100000"/>
              <a:buChar char="–"/>
            </a:pPr>
            <a:r>
              <a:rPr lang="en-US">
                <a:ea typeface="SimSun" pitchFamily="2" charset="-122"/>
              </a:rPr>
              <a:t>Both of these issues are addressed by the standard I/O and RIO packages.</a:t>
            </a:r>
            <a:endParaRPr/>
          </a:p>
        </p:txBody>
      </p:sp>
    </p:spTree>
  </p:cSld>
  <p:clrMapOvr>
    <a:masterClrMapping/>
  </p:clrMapOvr>
  <p:transition/>
</p:sld>
</file>

<file path=ppt/slides/slide124.xml><?xml version="1.0" encoding="utf-8"?>
<p:sld xmlns:a="http://schemas.openxmlformats.org/drawingml/2006/main" xmlns:p="http://schemas.openxmlformats.org/presentationml/2006/main">
  <p:cSld>
    <p:spTree>
      <p:nvGrpSpPr>
        <p:cNvPr id="166" name=""/>
        <p:cNvGrpSpPr/>
        <p:nvPr/>
      </p:nvGrpSpPr>
      <p:grpSpPr>
        <a:xfrm>
          <a:off x="0" y="0"/>
          <a:ext cx="0" cy="0"/>
          <a:chOff x="0" y="0"/>
          <a:chExt cx="0" cy="0"/>
        </a:xfrm>
      </p:grpSpPr>
      <p:sp>
        <p:nvSpPr>
          <p:cNvPr id="167" name="Rectangle 2"/>
          <p:cNvSpPr>
            <a:spLocks noGrp="true" noChangeShapeType="true"/>
          </p:cNvSpPr>
          <p:nvPr>
            <p:ph type="title"/>
          </p:nvPr>
        </p:nvSpPr>
        <p:spPr>
          <a:xfrm>
            <a:off x="376237" y="434975"/>
            <a:ext cx="7591425" cy="762000"/>
          </a:xfrm>
          <a:prstGeom prst="rect">
            <a:avLst/>
          </a:prstGeom>
          <a:noFill/>
        </p:spPr>
        <p:txBody>
          <a:bodyPr lIns="91440" tIns="45720" rIns="91440" bIns="45720" anchor="ctr" anchorCtr="false"/>
          <a:lstStyle/>
          <a:p>
            <a:pPr lvl="0"/>
            <a:r>
              <a:rPr lang="en-US">
                <a:ea typeface="SimSun" pitchFamily="2" charset="-122"/>
              </a:rPr>
              <a:t>Pros and Cons of Standard I/O</a:t>
            </a:r>
            <a:endParaRPr/>
          </a:p>
        </p:txBody>
      </p:sp>
      <p:sp>
        <p:nvSpPr>
          <p:cNvPr id="168" name="Rectangle 3"/>
          <p:cNvSpPr>
            <a:spLocks noGrp="true" noChangeShapeType="true"/>
          </p:cNvSpPr>
          <p:nvPr>
            <p:ph type="obj"/>
          </p:nvPr>
        </p:nvSpPr>
        <p:spPr>
          <a:xfrm>
            <a:off x="457200" y="1600200"/>
            <a:ext cx="8305800" cy="4419600"/>
          </a:xfrm>
          <a:prstGeom prst="rect">
            <a:avLst/>
          </a:prstGeom>
        </p:spPr>
        <p:txBody>
          <a:bodyPr lIns="91440" tIns="45720" rIns="91440" bIns="45720" anchor="t"/>
          <a:lstStyle>
            <a:lvl1pPr marL="342900" indent="0" algn="l" defTabSz="914400" rtl="false" fontAlgn="base">
              <a:lnSpc>
                <a:spcPct val="100000"/>
              </a:lnSpc>
              <a:spcBef>
                <a:spcPct val="20000"/>
              </a:spcBef>
              <a:spcAft>
                <a:spcPts val="0"/>
              </a:spcAft>
              <a:buChar char="•"/>
              <a:defRPr sz="2800">
                <a:solidFill>
                  <a:schemeClr val="dk1"/>
                </a:solidFill>
                <a:latin typeface="Comic Sans MS"/>
              </a:defRPr>
            </a:lvl1pPr>
            <a:lvl2pPr marL="742950" indent="457200" algn="l" defTabSz="914400" rtl="false" fontAlgn="base">
              <a:lnSpc>
                <a:spcPct val="100000"/>
              </a:lnSpc>
              <a:spcBef>
                <a:spcPct val="20000"/>
              </a:spcBef>
              <a:spcAft>
                <a:spcPts val="0"/>
              </a:spcAft>
              <a:buChar char="–"/>
              <a:defRPr sz="2400">
                <a:solidFill>
                  <a:schemeClr val="dk1"/>
                </a:solidFill>
                <a:latin typeface="Comic Sans MS"/>
              </a:defRPr>
            </a:lvl2pPr>
            <a:lvl3pPr marL="1143000" indent="914400" algn="l" defTabSz="914400" rtl="false" fontAlgn="base">
              <a:lnSpc>
                <a:spcPct val="100000"/>
              </a:lnSpc>
              <a:spcBef>
                <a:spcPct val="20000"/>
              </a:spcBef>
              <a:spcAft>
                <a:spcPts val="0"/>
              </a:spcAft>
              <a:buChar char="•"/>
              <a:defRPr sz="2000">
                <a:solidFill>
                  <a:schemeClr val="dk1"/>
                </a:solidFill>
                <a:latin typeface="Comic Sans MS"/>
              </a:defRPr>
            </a:lvl3pPr>
            <a:lvl4pPr marL="1600200" indent="1371600" algn="l" defTabSz="914400" rtl="false" fontAlgn="base">
              <a:lnSpc>
                <a:spcPct val="100000"/>
              </a:lnSpc>
              <a:spcBef>
                <a:spcPct val="20000"/>
              </a:spcBef>
              <a:spcAft>
                <a:spcPts val="0"/>
              </a:spcAft>
              <a:buChar char="–"/>
              <a:defRPr sz="2000">
                <a:solidFill>
                  <a:schemeClr val="dk1"/>
                </a:solidFill>
                <a:latin typeface="Comic Sans MS"/>
              </a:defRPr>
            </a:lvl4pPr>
            <a:lvl5pPr marL="2057400" indent="1828800" algn="l" defTabSz="914400" rtl="false" fontAlgn="base">
              <a:lnSpc>
                <a:spcPct val="100000"/>
              </a:lnSpc>
              <a:spcBef>
                <a:spcPct val="20000"/>
              </a:spcBef>
              <a:spcAft>
                <a:spcPts val="0"/>
              </a:spcAft>
              <a:buChar char="»"/>
              <a:defRPr sz="2000">
                <a:solidFill>
                  <a:schemeClr val="dk1"/>
                </a:solidFill>
                <a:latin typeface="Comic Sans MS"/>
              </a:defRPr>
            </a:lvl5pPr>
          </a:lstStyle>
          <a:p>
            <a:pPr marL="342900" lvl="0" indent="-342900">
              <a:spcBef>
                <a:spcPct val="20000"/>
              </a:spcBef>
              <a:buSzPct val="100000"/>
              <a:buChar char="•"/>
            </a:pPr>
            <a:r>
              <a:rPr lang="en-US">
                <a:ea typeface="SimSun" pitchFamily="2" charset="-122"/>
              </a:rPr>
              <a:t>Pros:</a:t>
            </a:r>
            <a:endParaRPr/>
          </a:p>
          <a:p>
            <a:pPr marL="742950" lvl="1" indent="-285750">
              <a:spcBef>
                <a:spcPct val="20000"/>
              </a:spcBef>
              <a:buSzPct val="100000"/>
              <a:buChar char="–"/>
            </a:pPr>
            <a:r>
              <a:rPr lang="en-US">
                <a:ea typeface="SimSun" pitchFamily="2" charset="-122"/>
              </a:rPr>
              <a:t>Buffering increases efficiency by decreasing the number of </a:t>
            </a:r>
            <a:r>
              <a:rPr lang="en-US" b="true" i="false" u="none">
                <a:latin typeface="Courier New" pitchFamily="49"/>
                <a:ea typeface="SimSun" pitchFamily="2" charset="-122"/>
              </a:rPr>
              <a:t>read</a:t>
            </a:r>
            <a:r>
              <a:rPr lang="en-US">
                <a:ea typeface="SimSun" pitchFamily="2" charset="-122"/>
              </a:rPr>
              <a:t> and </a:t>
            </a:r>
            <a:r>
              <a:rPr lang="en-US" b="true" i="false" u="none">
                <a:latin typeface="Courier New" pitchFamily="49"/>
                <a:ea typeface="SimSun" pitchFamily="2" charset="-122"/>
              </a:rPr>
              <a:t>write</a:t>
            </a:r>
            <a:r>
              <a:rPr lang="en-US">
                <a:ea typeface="SimSun" pitchFamily="2" charset="-122"/>
              </a:rPr>
              <a:t> system calls</a:t>
            </a:r>
            <a:endParaRPr/>
          </a:p>
          <a:p>
            <a:pPr marL="742950" lvl="1" indent="-285750">
              <a:spcBef>
                <a:spcPct val="20000"/>
              </a:spcBef>
              <a:buSzPct val="100000"/>
              <a:buChar char="–"/>
            </a:pPr>
            <a:r>
              <a:rPr lang="en-US">
                <a:ea typeface="SimSun" pitchFamily="2" charset="-122"/>
              </a:rPr>
              <a:t>Short counts are handled automatically</a:t>
            </a:r>
            <a:endParaRPr/>
          </a:p>
        </p:txBody>
      </p:sp>
    </p:spTree>
  </p:cSld>
  <p:clrMapOvr>
    <a:masterClrMapping/>
  </p:clrMapOvr>
  <p:transition/>
</p:sld>
</file>

<file path=ppt/slides/slide125.xml><?xml version="1.0" encoding="utf-8"?>
<p:sld xmlns:a="http://schemas.openxmlformats.org/drawingml/2006/main" xmlns:p="http://schemas.openxmlformats.org/presentationml/2006/main">
  <p:cSld>
    <p:spTree>
      <p:nvGrpSpPr>
        <p:cNvPr id="169" name=""/>
        <p:cNvGrpSpPr/>
        <p:nvPr/>
      </p:nvGrpSpPr>
      <p:grpSpPr>
        <a:xfrm>
          <a:off x="0" y="0"/>
          <a:ext cx="0" cy="0"/>
          <a:chOff x="0" y="0"/>
          <a:chExt cx="0" cy="0"/>
        </a:xfrm>
      </p:grpSpPr>
      <p:sp>
        <p:nvSpPr>
          <p:cNvPr id="170" name="Rectangle 2"/>
          <p:cNvSpPr>
            <a:spLocks noGrp="true" noChangeShapeType="true"/>
          </p:cNvSpPr>
          <p:nvPr>
            <p:ph type="title"/>
          </p:nvPr>
        </p:nvSpPr>
        <p:spPr>
          <a:xfrm>
            <a:off x="376237" y="434975"/>
            <a:ext cx="7591425" cy="762000"/>
          </a:xfrm>
          <a:prstGeom prst="rect">
            <a:avLst/>
          </a:prstGeom>
          <a:noFill/>
        </p:spPr>
        <p:txBody>
          <a:bodyPr lIns="91440" tIns="45720" rIns="91440" bIns="45720" anchor="ctr" anchorCtr="false"/>
          <a:lstStyle/>
          <a:p>
            <a:pPr lvl="0"/>
            <a:r>
              <a:rPr lang="en-US">
                <a:ea typeface="SimSun" pitchFamily="2" charset="-122"/>
              </a:rPr>
              <a:t>Pros and Cons of Standard I/O</a:t>
            </a:r>
            <a:endParaRPr/>
          </a:p>
        </p:txBody>
      </p:sp>
      <p:sp>
        <p:nvSpPr>
          <p:cNvPr id="171" name="Rectangle 3"/>
          <p:cNvSpPr>
            <a:spLocks noGrp="true" noChangeShapeType="true"/>
          </p:cNvSpPr>
          <p:nvPr>
            <p:ph type="obj"/>
          </p:nvPr>
        </p:nvSpPr>
        <p:spPr>
          <a:xfrm>
            <a:off x="457200" y="1600200"/>
            <a:ext cx="8305800" cy="4419600"/>
          </a:xfrm>
          <a:prstGeom prst="rect">
            <a:avLst/>
          </a:prstGeom>
        </p:spPr>
        <p:txBody>
          <a:bodyPr lIns="91440" tIns="45720" rIns="91440" bIns="45720" anchor="t"/>
          <a:lstStyle>
            <a:lvl1pPr marL="342900" indent="0" algn="l" defTabSz="914400" rtl="false" fontAlgn="base">
              <a:lnSpc>
                <a:spcPct val="100000"/>
              </a:lnSpc>
              <a:spcBef>
                <a:spcPct val="20000"/>
              </a:spcBef>
              <a:spcAft>
                <a:spcPts val="0"/>
              </a:spcAft>
              <a:buChar char="•"/>
              <a:defRPr sz="2800">
                <a:solidFill>
                  <a:schemeClr val="dk1"/>
                </a:solidFill>
                <a:latin typeface="Comic Sans MS"/>
              </a:defRPr>
            </a:lvl1pPr>
            <a:lvl2pPr marL="742950" indent="457200" algn="l" defTabSz="914400" rtl="false" fontAlgn="base">
              <a:lnSpc>
                <a:spcPct val="100000"/>
              </a:lnSpc>
              <a:spcBef>
                <a:spcPct val="20000"/>
              </a:spcBef>
              <a:spcAft>
                <a:spcPts val="0"/>
              </a:spcAft>
              <a:buChar char="–"/>
              <a:defRPr sz="2400">
                <a:solidFill>
                  <a:schemeClr val="dk1"/>
                </a:solidFill>
                <a:latin typeface="Comic Sans MS"/>
              </a:defRPr>
            </a:lvl2pPr>
            <a:lvl3pPr marL="1143000" indent="914400" algn="l" defTabSz="914400" rtl="false" fontAlgn="base">
              <a:lnSpc>
                <a:spcPct val="100000"/>
              </a:lnSpc>
              <a:spcBef>
                <a:spcPct val="20000"/>
              </a:spcBef>
              <a:spcAft>
                <a:spcPts val="0"/>
              </a:spcAft>
              <a:buChar char="•"/>
              <a:defRPr sz="2000">
                <a:solidFill>
                  <a:schemeClr val="dk1"/>
                </a:solidFill>
                <a:latin typeface="Comic Sans MS"/>
              </a:defRPr>
            </a:lvl3pPr>
            <a:lvl4pPr marL="1600200" indent="1371600" algn="l" defTabSz="914400" rtl="false" fontAlgn="base">
              <a:lnSpc>
                <a:spcPct val="100000"/>
              </a:lnSpc>
              <a:spcBef>
                <a:spcPct val="20000"/>
              </a:spcBef>
              <a:spcAft>
                <a:spcPts val="0"/>
              </a:spcAft>
              <a:buChar char="–"/>
              <a:defRPr sz="2000">
                <a:solidFill>
                  <a:schemeClr val="dk1"/>
                </a:solidFill>
                <a:latin typeface="Comic Sans MS"/>
              </a:defRPr>
            </a:lvl4pPr>
            <a:lvl5pPr marL="2057400" indent="1828800" algn="l" defTabSz="914400" rtl="false" fontAlgn="base">
              <a:lnSpc>
                <a:spcPct val="100000"/>
              </a:lnSpc>
              <a:spcBef>
                <a:spcPct val="20000"/>
              </a:spcBef>
              <a:spcAft>
                <a:spcPts val="0"/>
              </a:spcAft>
              <a:buChar char="»"/>
              <a:defRPr sz="2000">
                <a:solidFill>
                  <a:schemeClr val="dk1"/>
                </a:solidFill>
                <a:latin typeface="Comic Sans MS"/>
              </a:defRPr>
            </a:lvl5pPr>
          </a:lstStyle>
          <a:p>
            <a:pPr marL="342900" lvl="0" indent="-342900">
              <a:spcBef>
                <a:spcPct val="20000"/>
              </a:spcBef>
              <a:buSzPct val="100000"/>
              <a:buChar char="•"/>
            </a:pPr>
            <a:r>
              <a:rPr lang="en-US">
                <a:ea typeface="SimSun" pitchFamily="2" charset="-122"/>
              </a:rPr>
              <a:t>Cons:</a:t>
            </a:r>
            <a:endParaRPr/>
          </a:p>
          <a:p>
            <a:pPr marL="742950" lvl="1" indent="-285750">
              <a:spcBef>
                <a:spcPct val="20000"/>
              </a:spcBef>
              <a:buSzPct val="100000"/>
              <a:buChar char="–"/>
            </a:pPr>
            <a:r>
              <a:rPr lang="en-US">
                <a:ea typeface="SimSun" pitchFamily="2" charset="-122"/>
              </a:rPr>
              <a:t>Provides no function for accessing file </a:t>
            </a:r>
            <a:r>
              <a:rPr lang="en-US">
                <a:solidFill>
                  <a:srgbClr val="FF0000"/>
                </a:solidFill>
                <a:ea typeface="SimSun" pitchFamily="2" charset="-122"/>
              </a:rPr>
              <a:t>metadata</a:t>
            </a:r>
            <a:endParaRPr/>
          </a:p>
          <a:p>
            <a:pPr marL="742950" lvl="1" indent="-285750">
              <a:spcBef>
                <a:spcPct val="20000"/>
              </a:spcBef>
              <a:buSzPct val="100000"/>
              <a:buChar char="–"/>
            </a:pPr>
            <a:r>
              <a:rPr lang="en-US">
                <a:ea typeface="SimSun" pitchFamily="2" charset="-122"/>
              </a:rPr>
              <a:t>Standard I/O functions are </a:t>
            </a:r>
            <a:r>
              <a:rPr lang="en-US">
                <a:solidFill>
                  <a:srgbClr val="FF0000"/>
                </a:solidFill>
                <a:ea typeface="SimSun" pitchFamily="2" charset="-122"/>
              </a:rPr>
              <a:t>not async-signal-safe</a:t>
            </a:r>
            <a:r>
              <a:rPr lang="en-US">
                <a:ea typeface="SimSun" pitchFamily="2" charset="-122"/>
              </a:rPr>
              <a:t>, and not appropriate for signal handlers. </a:t>
            </a:r>
            <a:endParaRPr/>
          </a:p>
          <a:p>
            <a:pPr marL="742950" lvl="1" indent="-285750">
              <a:spcBef>
                <a:spcPct val="20000"/>
              </a:spcBef>
              <a:buSzPct val="100000"/>
              <a:buChar char="–"/>
            </a:pPr>
            <a:r>
              <a:rPr lang="en-US">
                <a:ea typeface="SimSun" pitchFamily="2" charset="-122"/>
              </a:rPr>
              <a:t>Standard I/O is not appropriate for input and output on </a:t>
            </a:r>
            <a:r>
              <a:rPr lang="en-US">
                <a:solidFill>
                  <a:srgbClr val="FF0000"/>
                </a:solidFill>
                <a:ea typeface="SimSun" pitchFamily="2" charset="-122"/>
              </a:rPr>
              <a:t>network</a:t>
            </a:r>
            <a:r>
              <a:rPr lang="en-US">
                <a:ea typeface="SimSun" pitchFamily="2" charset="-122"/>
              </a:rPr>
              <a:t> sockets</a:t>
            </a:r>
            <a:endParaRPr/>
          </a:p>
          <a:p>
            <a:pPr marL="1143000" lvl="2" indent="-228600">
              <a:spcBef>
                <a:spcPct val="20000"/>
              </a:spcBef>
              <a:buSzPct val="100000"/>
              <a:buChar char="•"/>
            </a:pPr>
            <a:r>
              <a:rPr lang="en-US">
                <a:ea typeface="SimSun" pitchFamily="2" charset="-122"/>
              </a:rPr>
              <a:t>There are poorly documented restrictions on streams that interact badly with restrictions on sockets</a:t>
            </a:r>
            <a:endParaRPr/>
          </a:p>
        </p:txBody>
      </p:sp>
    </p:spTree>
  </p:cSld>
  <p:clrMapOvr>
    <a:masterClrMapping/>
  </p:clrMapOvr>
  <p:transition/>
</p:sld>
</file>

<file path=ppt/slides/slide126.xml><?xml version="1.0" encoding="utf-8"?>
<p:sld xmlns:a="http://schemas.openxmlformats.org/drawingml/2006/main" xmlns:p="http://schemas.openxmlformats.org/presentationml/2006/main">
  <p:cSld>
    <p:spTree>
      <p:nvGrpSpPr>
        <p:cNvPr id="172" name=""/>
        <p:cNvGrpSpPr/>
        <p:nvPr/>
      </p:nvGrpSpPr>
      <p:grpSpPr>
        <a:xfrm>
          <a:off x="0" y="0"/>
          <a:ext cx="0" cy="0"/>
          <a:chOff x="0" y="0"/>
          <a:chExt cx="0" cy="0"/>
        </a:xfrm>
      </p:grpSpPr>
      <p:sp>
        <p:nvSpPr>
          <p:cNvPr id="173" name="标题 1"/>
          <p:cNvSpPr>
            <a:spLocks noGrp="true" noChangeShapeType="true"/>
          </p:cNvSpPr>
          <p:nvPr>
            <p:ph type="title"/>
          </p:nvPr>
        </p:nvSpPr>
        <p:spPr>
          <a:xfrm>
            <a:off x="457200" y="457200"/>
            <a:ext cx="8077200" cy="914400"/>
          </a:xfrm>
          <a:prstGeom prst="rect">
            <a:avLst/>
          </a:prstGeom>
          <a:noFill/>
        </p:spPr>
        <p:txBody>
          <a:bodyPr lIns="91440" tIns="45720" rIns="91440" bIns="45720" anchor="ctr" anchorCtr="false"/>
          <a:lstStyle/>
          <a:p>
            <a:pPr lvl="0"/>
            <a:r>
              <a:rPr lang="zh-CN">
                <a:ea typeface="SimSun" pitchFamily="2" charset="-122"/>
              </a:rPr>
              <a:t>选择使用哪种</a:t>
            </a:r>
            <a:r>
              <a:rPr lang="en-US">
                <a:ea typeface="SimSun" pitchFamily="2" charset="-122"/>
              </a:rPr>
              <a:t>I/O</a:t>
            </a:r>
            <a:r>
              <a:rPr lang="zh-CN">
                <a:ea typeface="SimSun" pitchFamily="2" charset="-122"/>
              </a:rPr>
              <a:t>函数？</a:t>
            </a:r>
            <a:endParaRPr/>
          </a:p>
        </p:txBody>
      </p:sp>
      <p:sp>
        <p:nvSpPr>
          <p:cNvPr id="174" name="内容占位符 2"/>
          <p:cNvSpPr>
            <a:spLocks noGrp="true" noChangeShapeType="true"/>
          </p:cNvSpPr>
          <p:nvPr>
            <p:ph type="obj"/>
          </p:nvPr>
        </p:nvSpPr>
        <p:spPr>
          <a:xfrm>
            <a:off x="457200" y="1600200"/>
            <a:ext cx="8305800" cy="4419600"/>
          </a:xfrm>
          <a:prstGeom prst="rect">
            <a:avLst/>
          </a:prstGeom>
        </p:spPr>
        <p:txBody>
          <a:bodyPr lIns="91440" tIns="45720" rIns="91440" bIns="45720" anchor="t"/>
          <a:lstStyle>
            <a:lvl1pPr marL="342900" indent="0" algn="l" defTabSz="914400" rtl="false" fontAlgn="base">
              <a:lnSpc>
                <a:spcPct val="100000"/>
              </a:lnSpc>
              <a:spcBef>
                <a:spcPct val="20000"/>
              </a:spcBef>
              <a:spcAft>
                <a:spcPts val="0"/>
              </a:spcAft>
              <a:buChar char="•"/>
              <a:defRPr sz="2800">
                <a:solidFill>
                  <a:schemeClr val="dk1"/>
                </a:solidFill>
                <a:latin typeface="Comic Sans MS"/>
              </a:defRPr>
            </a:lvl1pPr>
            <a:lvl2pPr marL="742950" indent="457200" algn="l" defTabSz="914400" rtl="false" fontAlgn="base">
              <a:lnSpc>
                <a:spcPct val="100000"/>
              </a:lnSpc>
              <a:spcBef>
                <a:spcPct val="20000"/>
              </a:spcBef>
              <a:spcAft>
                <a:spcPts val="0"/>
              </a:spcAft>
              <a:buChar char="–"/>
              <a:defRPr sz="2400">
                <a:solidFill>
                  <a:schemeClr val="dk1"/>
                </a:solidFill>
                <a:latin typeface="Comic Sans MS"/>
              </a:defRPr>
            </a:lvl2pPr>
            <a:lvl3pPr marL="1143000" indent="914400" algn="l" defTabSz="914400" rtl="false" fontAlgn="base">
              <a:lnSpc>
                <a:spcPct val="100000"/>
              </a:lnSpc>
              <a:spcBef>
                <a:spcPct val="20000"/>
              </a:spcBef>
              <a:spcAft>
                <a:spcPts val="0"/>
              </a:spcAft>
              <a:buChar char="•"/>
              <a:defRPr sz="2000">
                <a:solidFill>
                  <a:schemeClr val="dk1"/>
                </a:solidFill>
                <a:latin typeface="Comic Sans MS"/>
              </a:defRPr>
            </a:lvl3pPr>
            <a:lvl4pPr marL="1600200" indent="1371600" algn="l" defTabSz="914400" rtl="false" fontAlgn="base">
              <a:lnSpc>
                <a:spcPct val="100000"/>
              </a:lnSpc>
              <a:spcBef>
                <a:spcPct val="20000"/>
              </a:spcBef>
              <a:spcAft>
                <a:spcPts val="0"/>
              </a:spcAft>
              <a:buChar char="–"/>
              <a:defRPr sz="2000">
                <a:solidFill>
                  <a:schemeClr val="dk1"/>
                </a:solidFill>
                <a:latin typeface="Comic Sans MS"/>
              </a:defRPr>
            </a:lvl4pPr>
            <a:lvl5pPr marL="2057400" indent="1828800" algn="l" defTabSz="914400" rtl="false" fontAlgn="base">
              <a:lnSpc>
                <a:spcPct val="100000"/>
              </a:lnSpc>
              <a:spcBef>
                <a:spcPct val="20000"/>
              </a:spcBef>
              <a:spcAft>
                <a:spcPts val="0"/>
              </a:spcAft>
              <a:buChar char="»"/>
              <a:defRPr sz="2000">
                <a:solidFill>
                  <a:schemeClr val="dk1"/>
                </a:solidFill>
                <a:latin typeface="Comic Sans MS"/>
              </a:defRPr>
            </a:lvl5pPr>
          </a:lstStyle>
          <a:p>
            <a:pPr marL="342900" lvl="0" indent="-342900">
              <a:spcBef>
                <a:spcPct val="20000"/>
              </a:spcBef>
              <a:buSzPct val="100000"/>
              <a:buChar char="•"/>
            </a:pPr>
            <a:r>
              <a:rPr lang="zh-CN">
                <a:ea typeface="SimSun" pitchFamily="2" charset="-122"/>
              </a:rPr>
              <a:t>用户尽可能使用</a:t>
            </a:r>
            <a:r>
              <a:rPr lang="en-US">
                <a:ea typeface="SimSun" pitchFamily="2" charset="-122"/>
              </a:rPr>
              <a:t>Standard I/O</a:t>
            </a:r>
            <a:endParaRPr/>
          </a:p>
          <a:p>
            <a:pPr marL="742950" lvl="1" indent="-285750">
              <a:spcBef>
                <a:spcPct val="20000"/>
              </a:spcBef>
              <a:buSzPct val="100000"/>
              <a:buChar char="–"/>
            </a:pPr>
            <a:r>
              <a:rPr lang="zh-CN">
                <a:ea typeface="SimSun" pitchFamily="2" charset="-122"/>
              </a:rPr>
              <a:t>有</a:t>
            </a:r>
            <a:r>
              <a:rPr lang="en-US">
                <a:ea typeface="SimSun" pitchFamily="2" charset="-122"/>
              </a:rPr>
              <a:t>buffer</a:t>
            </a:r>
            <a:r>
              <a:rPr lang="zh-CN">
                <a:ea typeface="SimSun" pitchFamily="2" charset="-122"/>
              </a:rPr>
              <a:t>，减少</a:t>
            </a:r>
            <a:r>
              <a:rPr lang="en-US">
                <a:ea typeface="SimSun" pitchFamily="2" charset="-122"/>
              </a:rPr>
              <a:t>syscall</a:t>
            </a:r>
            <a:r>
              <a:rPr lang="zh-CN">
                <a:ea typeface="SimSun" pitchFamily="2" charset="-122"/>
              </a:rPr>
              <a:t>数量</a:t>
            </a:r>
            <a:endParaRPr lang="en-US"/>
          </a:p>
          <a:p>
            <a:pPr marL="742950" lvl="1" indent="-285750">
              <a:spcBef>
                <a:spcPct val="20000"/>
              </a:spcBef>
              <a:buSzPct val="100000"/>
              <a:buChar char="–"/>
            </a:pPr>
            <a:r>
              <a:rPr lang="zh-CN">
                <a:ea typeface="SimSun" pitchFamily="2" charset="-122"/>
              </a:rPr>
              <a:t>专业软件可能还是用</a:t>
            </a:r>
            <a:r>
              <a:rPr lang="en-US">
                <a:ea typeface="SimSun" pitchFamily="2" charset="-122"/>
              </a:rPr>
              <a:t>Unix I/O</a:t>
            </a:r>
            <a:r>
              <a:rPr lang="zh-CN">
                <a:ea typeface="SimSun" pitchFamily="2" charset="-122"/>
              </a:rPr>
              <a:t>，自己写</a:t>
            </a:r>
            <a:r>
              <a:rPr lang="en-US">
                <a:ea typeface="SimSun" pitchFamily="2" charset="-122"/>
              </a:rPr>
              <a:t>buffer</a:t>
            </a:r>
            <a:endParaRPr/>
          </a:p>
          <a:p>
            <a:pPr marL="342900" lvl="0" indent="-342900">
              <a:spcBef>
                <a:spcPct val="20000"/>
              </a:spcBef>
              <a:buSzPct val="100000"/>
              <a:buChar char="•"/>
            </a:pPr>
            <a:r>
              <a:rPr lang="zh-CN">
                <a:ea typeface="SimSun" pitchFamily="2" charset="-122"/>
              </a:rPr>
              <a:t>不要使用</a:t>
            </a:r>
            <a:r>
              <a:rPr lang="en-US">
                <a:ea typeface="SimSun" pitchFamily="2" charset="-122"/>
              </a:rPr>
              <a:t>scanf</a:t>
            </a:r>
            <a:r>
              <a:rPr lang="zh-CN">
                <a:ea typeface="SimSun" pitchFamily="2" charset="-122"/>
              </a:rPr>
              <a:t>或</a:t>
            </a:r>
            <a:r>
              <a:rPr lang="en-US">
                <a:ea typeface="SimSun" pitchFamily="2" charset="-122"/>
              </a:rPr>
              <a:t>rio_readlineb</a:t>
            </a:r>
            <a:r>
              <a:rPr lang="zh-CN">
                <a:ea typeface="SimSun" pitchFamily="2" charset="-122"/>
              </a:rPr>
              <a:t>来读取二进制文件</a:t>
            </a:r>
            <a:endParaRPr lang="en-US"/>
          </a:p>
          <a:p>
            <a:pPr marL="742950" lvl="1" indent="-285750">
              <a:spcBef>
                <a:spcPct val="20000"/>
              </a:spcBef>
              <a:buSzPct val="100000"/>
              <a:buChar char="–"/>
            </a:pPr>
            <a:r>
              <a:rPr lang="zh-CN">
                <a:ea typeface="SimSun" pitchFamily="2" charset="-122"/>
              </a:rPr>
              <a:t>它们是用处理文本文件的</a:t>
            </a:r>
            <a:endParaRPr lang="en-US"/>
          </a:p>
          <a:p>
            <a:pPr marL="742950" lvl="1" indent="-285750">
              <a:spcBef>
                <a:spcPct val="20000"/>
              </a:spcBef>
              <a:buSzPct val="100000"/>
              <a:buChar char="–"/>
            </a:pPr>
            <a:r>
              <a:rPr lang="zh-CN">
                <a:ea typeface="SimSun" pitchFamily="2" charset="-122"/>
              </a:rPr>
              <a:t>二进制中的</a:t>
            </a:r>
            <a:r>
              <a:rPr lang="en-US">
                <a:ea typeface="SimSun" pitchFamily="2" charset="-122"/>
              </a:rPr>
              <a:t>0xA</a:t>
            </a:r>
            <a:r>
              <a:rPr lang="zh-CN">
                <a:ea typeface="SimSun" pitchFamily="2" charset="-122"/>
              </a:rPr>
              <a:t>会被误解</a:t>
            </a:r>
            <a:endParaRPr lang="en-US"/>
          </a:p>
          <a:p>
            <a:pPr marL="342900" lvl="0" indent="-342900">
              <a:spcBef>
                <a:spcPct val="20000"/>
              </a:spcBef>
              <a:buSzPct val="100000"/>
              <a:buChar char="•"/>
            </a:pPr>
            <a:r>
              <a:rPr lang="zh-CN">
                <a:ea typeface="SimSun" pitchFamily="2" charset="-122"/>
              </a:rPr>
              <a:t>对网络套接字的</a:t>
            </a:r>
            <a:r>
              <a:rPr lang="en-US">
                <a:ea typeface="SimSun" pitchFamily="2" charset="-122"/>
              </a:rPr>
              <a:t>I/O</a:t>
            </a:r>
            <a:r>
              <a:rPr lang="zh-CN">
                <a:ea typeface="SimSun" pitchFamily="2" charset="-122"/>
              </a:rPr>
              <a:t>使用</a:t>
            </a:r>
            <a:r>
              <a:rPr lang="en-US">
                <a:ea typeface="SimSun" pitchFamily="2" charset="-122"/>
              </a:rPr>
              <a:t>RIO</a:t>
            </a:r>
            <a:r>
              <a:rPr lang="zh-CN">
                <a:ea typeface="SimSun" pitchFamily="2" charset="-122"/>
              </a:rPr>
              <a:t>函数</a:t>
            </a:r>
            <a:endParaRPr lang="en-US"/>
          </a:p>
          <a:p>
            <a:pPr marL="742950" lvl="1" indent="-285750">
              <a:spcBef>
                <a:spcPct val="20000"/>
              </a:spcBef>
              <a:buSzPct val="100000"/>
              <a:buChar char="–"/>
            </a:pPr>
            <a:r>
              <a:rPr lang="zh-CN">
                <a:ea typeface="SimSun" pitchFamily="2" charset="-122"/>
              </a:rPr>
              <a:t>网络也可以看作文件</a:t>
            </a:r>
            <a:endParaRPr lang="en-US"/>
          </a:p>
          <a:p>
            <a:pPr marL="742950" lvl="1" indent="-285750">
              <a:spcBef>
                <a:spcPct val="20000"/>
              </a:spcBef>
              <a:buSzPct val="100000"/>
              <a:buChar char="–"/>
            </a:pPr>
            <a:r>
              <a:rPr lang="zh-CN">
                <a:ea typeface="SimSun" pitchFamily="2" charset="-122"/>
              </a:rPr>
              <a:t>网络传输不稳定性更强，不一定能够访问到预定的大小</a:t>
            </a:r>
            <a:endParaRPr lang="en-US"/>
          </a:p>
          <a:p>
            <a:pPr marL="742950" lvl="1" indent="-285750">
              <a:spcBef>
                <a:spcPct val="20000"/>
              </a:spcBef>
              <a:buSzPct val="100000"/>
              <a:buChar char="–"/>
            </a:pPr>
            <a:r>
              <a:rPr lang="zh-CN">
                <a:ea typeface="SimSun" pitchFamily="2" charset="-122"/>
              </a:rPr>
              <a:t>网络套接字只能连续访问，不能使用</a:t>
            </a:r>
            <a:r>
              <a:rPr lang="en-US">
                <a:ea typeface="SimSun" pitchFamily="2" charset="-122"/>
              </a:rPr>
              <a:t>lseek</a:t>
            </a:r>
            <a:endParaRPr/>
          </a:p>
          <a:p>
            <a:pPr marL="342900" lvl="0" indent="-342900">
              <a:spcBef>
                <a:spcPct val="20000"/>
              </a:spcBef>
              <a:buSzPct val="100000"/>
              <a:buChar char="•"/>
            </a:pPr>
            <a:endParaRPr/>
          </a:p>
        </p:txBody>
      </p:sp>
      <p:sp>
        <p:nvSpPr>
          <p:cNvPr id="175" name="幻灯片编号占位符 3"/>
          <p:cNvSpPr>
            <a:spLocks noGrp="true" noChangeShapeType="true"/>
          </p:cNvSpPr>
          <p:nvPr>
            <p:ph type="sldNum"/>
          </p:nvPr>
        </p:nvSpPr>
        <p:spPr>
          <a:xfrm>
            <a:off x="6934200" y="6172200"/>
            <a:ext cx="1295400" cy="457200"/>
          </a:xfrm>
          <a:prstGeom prst="rect">
            <a:avLst/>
          </a:prstGeom>
          <a:noFill/>
        </p:spPr>
        <p:txBody>
          <a:bodyPr lIns="91440" tIns="45720" rIns="91440" bIns="45720" anchor="t"/>
          <a:lstStyle/>
          <a:p>
            <a:pPr marL="0" lvl="0" indent="0" algn="r">
              <a:spcBef>
                <a:spcPts val="0"/>
              </a:spcBef>
              <a:buNone/>
            </a:pPr>
            <a:fld id="{D038279B-FC19-497E-A7D1-5ADD9CAF016F}" type="slidenum">
              <a:rPr lang="zh-CN" sz="1400" b="false" i="false" u="none">
                <a:latin typeface="Times New Roman" pitchFamily="18"/>
              </a:rPr>
              <a:t>*</a:t>
            </a:fld>
            <a:endParaRPr/>
          </a:p>
        </p:txBody>
      </p:sp>
    </p:spTree>
  </p:cSld>
  <p:clrMapOvr>
    <a:masterClrMapping/>
  </p:clrMapOvr>
  <p:transition/>
</p:sld>
</file>

<file path=ppt/slides/slide127.xml><?xml version="1.0" encoding="utf-8"?>
<p:sld xmlns:a="http://schemas.openxmlformats.org/drawingml/2006/main" xmlns:p="http://schemas.openxmlformats.org/presentationml/2006/main">
  <p:cSld>
    <p:spTree>
      <p:nvGrpSpPr>
        <p:cNvPr id="176" name=""/>
        <p:cNvGrpSpPr/>
        <p:nvPr/>
      </p:nvGrpSpPr>
      <p:grpSpPr>
        <a:xfrm>
          <a:off x="0" y="0"/>
          <a:ext cx="0" cy="0"/>
          <a:chOff x="0" y="0"/>
          <a:chExt cx="0" cy="0"/>
        </a:xfrm>
      </p:grpSpPr>
      <p:sp>
        <p:nvSpPr>
          <p:cNvPr id="177" name="Rectangle 2"/>
          <p:cNvSpPr>
            <a:spLocks noGrp="true" noChangeShapeType="true"/>
          </p:cNvSpPr>
          <p:nvPr>
            <p:ph type="title"/>
          </p:nvPr>
        </p:nvSpPr>
        <p:spPr>
          <a:xfrm>
            <a:off x="376237" y="434975"/>
            <a:ext cx="7591425" cy="762000"/>
          </a:xfrm>
          <a:prstGeom prst="rect">
            <a:avLst/>
          </a:prstGeom>
          <a:noFill/>
        </p:spPr>
        <p:txBody>
          <a:bodyPr lIns="91440" tIns="45720" rIns="91440" bIns="45720" anchor="ctr" anchorCtr="false"/>
          <a:lstStyle/>
          <a:p>
            <a:pPr lvl="0"/>
            <a:r>
              <a:rPr lang="en-US">
                <a:ea typeface="SimSun" pitchFamily="2" charset="-122"/>
              </a:rPr>
              <a:t>Restrictions on Streams</a:t>
            </a:r>
            <a:endParaRPr/>
          </a:p>
        </p:txBody>
      </p:sp>
      <p:sp>
        <p:nvSpPr>
          <p:cNvPr id="178" name="Rectangle 3"/>
          <p:cNvSpPr>
            <a:spLocks noGrp="true" noChangeShapeType="true"/>
          </p:cNvSpPr>
          <p:nvPr>
            <p:ph type="obj"/>
          </p:nvPr>
        </p:nvSpPr>
        <p:spPr>
          <a:xfrm>
            <a:off x="457200" y="1600200"/>
            <a:ext cx="8305800" cy="4419600"/>
          </a:xfrm>
          <a:prstGeom prst="rect">
            <a:avLst/>
          </a:prstGeom>
        </p:spPr>
        <p:txBody>
          <a:bodyPr lIns="91440" tIns="45720" rIns="91440" bIns="45720" anchor="t"/>
          <a:lstStyle>
            <a:lvl1pPr marL="342900" indent="0" algn="l" defTabSz="914400" rtl="false" fontAlgn="base">
              <a:lnSpc>
                <a:spcPct val="100000"/>
              </a:lnSpc>
              <a:spcBef>
                <a:spcPct val="20000"/>
              </a:spcBef>
              <a:spcAft>
                <a:spcPts val="0"/>
              </a:spcAft>
              <a:buChar char="•"/>
              <a:defRPr sz="2800">
                <a:solidFill>
                  <a:schemeClr val="dk1"/>
                </a:solidFill>
                <a:latin typeface="Comic Sans MS"/>
              </a:defRPr>
            </a:lvl1pPr>
            <a:lvl2pPr marL="742950" indent="457200" algn="l" defTabSz="914400" rtl="false" fontAlgn="base">
              <a:lnSpc>
                <a:spcPct val="100000"/>
              </a:lnSpc>
              <a:spcBef>
                <a:spcPct val="20000"/>
              </a:spcBef>
              <a:spcAft>
                <a:spcPts val="0"/>
              </a:spcAft>
              <a:buChar char="–"/>
              <a:defRPr sz="2400">
                <a:solidFill>
                  <a:schemeClr val="dk1"/>
                </a:solidFill>
                <a:latin typeface="Comic Sans MS"/>
              </a:defRPr>
            </a:lvl2pPr>
            <a:lvl3pPr marL="1143000" indent="914400" algn="l" defTabSz="914400" rtl="false" fontAlgn="base">
              <a:lnSpc>
                <a:spcPct val="100000"/>
              </a:lnSpc>
              <a:spcBef>
                <a:spcPct val="20000"/>
              </a:spcBef>
              <a:spcAft>
                <a:spcPts val="0"/>
              </a:spcAft>
              <a:buChar char="•"/>
              <a:defRPr sz="2000">
                <a:solidFill>
                  <a:schemeClr val="dk1"/>
                </a:solidFill>
                <a:latin typeface="Comic Sans MS"/>
              </a:defRPr>
            </a:lvl3pPr>
            <a:lvl4pPr marL="1600200" indent="1371600" algn="l" defTabSz="914400" rtl="false" fontAlgn="base">
              <a:lnSpc>
                <a:spcPct val="100000"/>
              </a:lnSpc>
              <a:spcBef>
                <a:spcPct val="20000"/>
              </a:spcBef>
              <a:spcAft>
                <a:spcPts val="0"/>
              </a:spcAft>
              <a:buChar char="–"/>
              <a:defRPr sz="2000">
                <a:solidFill>
                  <a:schemeClr val="dk1"/>
                </a:solidFill>
                <a:latin typeface="Comic Sans MS"/>
              </a:defRPr>
            </a:lvl4pPr>
            <a:lvl5pPr marL="2057400" indent="1828800" algn="l" defTabSz="914400" rtl="false" fontAlgn="base">
              <a:lnSpc>
                <a:spcPct val="100000"/>
              </a:lnSpc>
              <a:spcBef>
                <a:spcPct val="20000"/>
              </a:spcBef>
              <a:spcAft>
                <a:spcPts val="0"/>
              </a:spcAft>
              <a:buChar char="»"/>
              <a:defRPr sz="2000">
                <a:solidFill>
                  <a:schemeClr val="dk1"/>
                </a:solidFill>
                <a:latin typeface="Comic Sans MS"/>
              </a:defRPr>
            </a:lvl5pPr>
          </a:lstStyle>
          <a:p>
            <a:pPr marL="342900" lvl="0" indent="-342900">
              <a:spcBef>
                <a:spcPct val="20000"/>
              </a:spcBef>
              <a:buSzPct val="100000"/>
              <a:buChar char="•"/>
            </a:pPr>
            <a:r>
              <a:rPr lang="en-US">
                <a:ea typeface="SimSun" pitchFamily="2" charset="-122"/>
              </a:rPr>
              <a:t>Stream</a:t>
            </a:r>
            <a:r>
              <a:rPr lang="zh-CN">
                <a:ea typeface="SimSun" pitchFamily="2" charset="-122"/>
              </a:rPr>
              <a:t>是全双工的</a:t>
            </a:r>
            <a:endParaRPr lang="en-US"/>
          </a:p>
          <a:p>
            <a:pPr marL="742950" lvl="1" indent="-285750">
              <a:spcBef>
                <a:spcPct val="20000"/>
              </a:spcBef>
              <a:buSzPct val="100000"/>
              <a:buChar char="–"/>
            </a:pPr>
            <a:r>
              <a:rPr lang="zh-CN">
                <a:ea typeface="SimSun" pitchFamily="2" charset="-122"/>
              </a:rPr>
              <a:t>同一个流，可以输入，可以输出</a:t>
            </a:r>
            <a:endParaRPr lang="en-US"/>
          </a:p>
          <a:p>
            <a:pPr marL="342900" lvl="0" indent="-342900">
              <a:spcBef>
                <a:spcPct val="20000"/>
              </a:spcBef>
              <a:buSzPct val="100000"/>
              <a:buChar char="•"/>
            </a:pPr>
            <a:r>
              <a:rPr lang="zh-CN">
                <a:ea typeface="SimSun" pitchFamily="2" charset="-122"/>
              </a:rPr>
              <a:t>跟在输出函数之后的输入函数</a:t>
            </a:r>
            <a:endParaRPr lang="en-US"/>
          </a:p>
          <a:p>
            <a:pPr marL="742950" lvl="1" indent="-285750">
              <a:spcBef>
                <a:spcPct val="20000"/>
              </a:spcBef>
              <a:buSzPct val="100000"/>
              <a:buChar char="–"/>
            </a:pPr>
            <a:r>
              <a:rPr lang="zh-CN">
                <a:ea typeface="SimSun" pitchFamily="2" charset="-122"/>
              </a:rPr>
              <a:t>如果中间没有插入</a:t>
            </a:r>
            <a:r>
              <a:rPr lang="en-US">
                <a:ea typeface="SimSun" pitchFamily="2" charset="-122"/>
              </a:rPr>
              <a:t>fflush, fseek, fsetpos, rewind</a:t>
            </a:r>
            <a:r>
              <a:rPr lang="zh-CN">
                <a:ea typeface="SimSun" pitchFamily="2" charset="-122"/>
              </a:rPr>
              <a:t>（文件指针指向开始位置）函数，输入函数不能跟在输出函数之后</a:t>
            </a:r>
            <a:endParaRPr lang="en-US"/>
          </a:p>
          <a:p>
            <a:pPr marL="1143000" lvl="2" indent="-228600">
              <a:spcBef>
                <a:spcPct val="20000"/>
              </a:spcBef>
              <a:buSzPct val="100000"/>
              <a:buChar char="•"/>
            </a:pPr>
            <a:r>
              <a:rPr lang="en-US">
                <a:ea typeface="SimSun" pitchFamily="2" charset="-122"/>
              </a:rPr>
              <a:t>The fflush function </a:t>
            </a:r>
            <a:r>
              <a:rPr lang="en-US">
                <a:solidFill>
                  <a:srgbClr val="FF0000"/>
                </a:solidFill>
                <a:ea typeface="SimSun" pitchFamily="2" charset="-122"/>
              </a:rPr>
              <a:t>empties the buffer </a:t>
            </a:r>
            <a:r>
              <a:rPr lang="en-US">
                <a:ea typeface="SimSun" pitchFamily="2" charset="-122"/>
              </a:rPr>
              <a:t>associated with a stream. </a:t>
            </a:r>
            <a:endParaRPr/>
          </a:p>
          <a:p>
            <a:pPr marL="1143000" lvl="2" indent="-228600">
              <a:spcBef>
                <a:spcPct val="20000"/>
              </a:spcBef>
              <a:buSzPct val="100000"/>
              <a:buChar char="•"/>
            </a:pPr>
            <a:r>
              <a:rPr lang="en-US">
                <a:ea typeface="SimSun" pitchFamily="2" charset="-122"/>
              </a:rPr>
              <a:t>The latter three functions use the Unix I/O </a:t>
            </a:r>
            <a:r>
              <a:rPr lang="en-US">
                <a:solidFill>
                  <a:srgbClr val="FF0000"/>
                </a:solidFill>
                <a:ea typeface="SimSun" pitchFamily="2" charset="-122"/>
              </a:rPr>
              <a:t>lseek </a:t>
            </a:r>
            <a:r>
              <a:rPr lang="en-US">
                <a:ea typeface="SimSun" pitchFamily="2" charset="-122"/>
              </a:rPr>
              <a:t>function to reset the current file position.</a:t>
            </a:r>
            <a:endParaRPr/>
          </a:p>
        </p:txBody>
      </p:sp>
    </p:spTree>
  </p:cSld>
  <p:clrMapOvr>
    <a:masterClrMapping/>
  </p:clrMapOvr>
  <p:transition/>
</p:sld>
</file>

<file path=ppt/slides/slide128.xml><?xml version="1.0" encoding="utf-8"?>
<p:sld xmlns:a="http://schemas.openxmlformats.org/drawingml/2006/main" xmlns:p="http://schemas.openxmlformats.org/presentationml/2006/main">
  <p:cSld>
    <p:spTree>
      <p:nvGrpSpPr>
        <p:cNvPr id="179" name=""/>
        <p:cNvGrpSpPr/>
        <p:nvPr/>
      </p:nvGrpSpPr>
      <p:grpSpPr>
        <a:xfrm>
          <a:off x="0" y="0"/>
          <a:ext cx="0" cy="0"/>
          <a:chOff x="0" y="0"/>
          <a:chExt cx="0" cy="0"/>
        </a:xfrm>
      </p:grpSpPr>
      <p:sp>
        <p:nvSpPr>
          <p:cNvPr id="180" name="Rectangle 2"/>
          <p:cNvSpPr>
            <a:spLocks noGrp="true" noChangeShapeType="true"/>
          </p:cNvSpPr>
          <p:nvPr>
            <p:ph type="title"/>
          </p:nvPr>
        </p:nvSpPr>
        <p:spPr>
          <a:xfrm>
            <a:off x="376237" y="434975"/>
            <a:ext cx="7591425" cy="762000"/>
          </a:xfrm>
          <a:prstGeom prst="rect">
            <a:avLst/>
          </a:prstGeom>
          <a:noFill/>
        </p:spPr>
        <p:txBody>
          <a:bodyPr lIns="91440" tIns="45720" rIns="91440" bIns="45720" anchor="ctr" anchorCtr="false"/>
          <a:lstStyle/>
          <a:p>
            <a:pPr lvl="0"/>
            <a:r>
              <a:rPr lang="en-US">
                <a:ea typeface="SimSun" pitchFamily="2" charset="-122"/>
              </a:rPr>
              <a:t>Restrictions on Streams</a:t>
            </a:r>
            <a:endParaRPr/>
          </a:p>
        </p:txBody>
      </p:sp>
      <p:sp>
        <p:nvSpPr>
          <p:cNvPr id="181" name="Rectangle 3"/>
          <p:cNvSpPr>
            <a:spLocks noGrp="true" noChangeShapeType="true"/>
          </p:cNvSpPr>
          <p:nvPr>
            <p:ph type="obj"/>
          </p:nvPr>
        </p:nvSpPr>
        <p:spPr>
          <a:xfrm>
            <a:off x="457200" y="1600200"/>
            <a:ext cx="8305800" cy="4419600"/>
          </a:xfrm>
          <a:prstGeom prst="rect">
            <a:avLst/>
          </a:prstGeom>
        </p:spPr>
        <p:txBody>
          <a:bodyPr lIns="91440" tIns="45720" rIns="91440" bIns="45720" anchor="t"/>
          <a:lstStyle>
            <a:lvl1pPr marL="342900" indent="0" algn="l" defTabSz="914400" rtl="false" fontAlgn="base">
              <a:lnSpc>
                <a:spcPct val="100000"/>
              </a:lnSpc>
              <a:spcBef>
                <a:spcPct val="20000"/>
              </a:spcBef>
              <a:spcAft>
                <a:spcPts val="0"/>
              </a:spcAft>
              <a:buChar char="•"/>
              <a:defRPr sz="2800">
                <a:solidFill>
                  <a:schemeClr val="dk1"/>
                </a:solidFill>
                <a:latin typeface="Comic Sans MS"/>
              </a:defRPr>
            </a:lvl1pPr>
            <a:lvl2pPr marL="742950" indent="457200" algn="l" defTabSz="914400" rtl="false" fontAlgn="base">
              <a:lnSpc>
                <a:spcPct val="100000"/>
              </a:lnSpc>
              <a:spcBef>
                <a:spcPct val="20000"/>
              </a:spcBef>
              <a:spcAft>
                <a:spcPts val="0"/>
              </a:spcAft>
              <a:buChar char="–"/>
              <a:defRPr sz="2400">
                <a:solidFill>
                  <a:schemeClr val="dk1"/>
                </a:solidFill>
                <a:latin typeface="Comic Sans MS"/>
              </a:defRPr>
            </a:lvl2pPr>
            <a:lvl3pPr marL="1143000" indent="914400" algn="l" defTabSz="914400" rtl="false" fontAlgn="base">
              <a:lnSpc>
                <a:spcPct val="100000"/>
              </a:lnSpc>
              <a:spcBef>
                <a:spcPct val="20000"/>
              </a:spcBef>
              <a:spcAft>
                <a:spcPts val="0"/>
              </a:spcAft>
              <a:buChar char="•"/>
              <a:defRPr sz="2000">
                <a:solidFill>
                  <a:schemeClr val="dk1"/>
                </a:solidFill>
                <a:latin typeface="Comic Sans MS"/>
              </a:defRPr>
            </a:lvl3pPr>
            <a:lvl4pPr marL="1600200" indent="1371600" algn="l" defTabSz="914400" rtl="false" fontAlgn="base">
              <a:lnSpc>
                <a:spcPct val="100000"/>
              </a:lnSpc>
              <a:spcBef>
                <a:spcPct val="20000"/>
              </a:spcBef>
              <a:spcAft>
                <a:spcPts val="0"/>
              </a:spcAft>
              <a:buChar char="–"/>
              <a:defRPr sz="2000">
                <a:solidFill>
                  <a:schemeClr val="dk1"/>
                </a:solidFill>
                <a:latin typeface="Comic Sans MS"/>
              </a:defRPr>
            </a:lvl4pPr>
            <a:lvl5pPr marL="2057400" indent="1828800" algn="l" defTabSz="914400" rtl="false" fontAlgn="base">
              <a:lnSpc>
                <a:spcPct val="100000"/>
              </a:lnSpc>
              <a:spcBef>
                <a:spcPct val="20000"/>
              </a:spcBef>
              <a:spcAft>
                <a:spcPts val="0"/>
              </a:spcAft>
              <a:buChar char="»"/>
              <a:defRPr sz="2000">
                <a:solidFill>
                  <a:schemeClr val="dk1"/>
                </a:solidFill>
                <a:latin typeface="Comic Sans MS"/>
              </a:defRPr>
            </a:lvl5pPr>
          </a:lstStyle>
          <a:p>
            <a:pPr marL="342900" lvl="0" indent="-342900">
              <a:spcBef>
                <a:spcPct val="20000"/>
              </a:spcBef>
              <a:buSzPct val="100000"/>
              <a:buChar char="•"/>
            </a:pPr>
            <a:r>
              <a:rPr lang="zh-CN">
                <a:ea typeface="SimSun" pitchFamily="2" charset="-122"/>
              </a:rPr>
              <a:t>跟在输入函数之后的输出函数</a:t>
            </a:r>
            <a:endParaRPr lang="en-US"/>
          </a:p>
          <a:p>
            <a:pPr marL="742950" lvl="1" indent="-285750">
              <a:spcBef>
                <a:spcPct val="20000"/>
              </a:spcBef>
              <a:buSzPct val="100000"/>
              <a:buChar char="–"/>
            </a:pPr>
            <a:r>
              <a:rPr lang="zh-CN">
                <a:ea typeface="SimSun" pitchFamily="2" charset="-122"/>
              </a:rPr>
              <a:t>如果中间没有插入对</a:t>
            </a:r>
            <a:r>
              <a:rPr lang="en-US">
                <a:ea typeface="SimSun" pitchFamily="2" charset="-122"/>
              </a:rPr>
              <a:t>fseek, fsetpos, rewind</a:t>
            </a:r>
            <a:r>
              <a:rPr lang="zh-CN">
                <a:ea typeface="SimSun" pitchFamily="2" charset="-122"/>
              </a:rPr>
              <a:t>的调用，输出函数不能跟在输入函数后面</a:t>
            </a:r>
            <a:endParaRPr lang="en-US"/>
          </a:p>
          <a:p>
            <a:pPr marL="1143000" lvl="2" indent="-228600">
              <a:spcBef>
                <a:spcPct val="20000"/>
              </a:spcBef>
              <a:buSzPct val="100000"/>
              <a:buChar char="•"/>
            </a:pPr>
            <a:r>
              <a:rPr lang="zh-CN">
                <a:ea typeface="SimSun" pitchFamily="2" charset="-122"/>
              </a:rPr>
              <a:t>写入操作可能覆盖已有内容</a:t>
            </a:r>
            <a:endParaRPr lang="en-US"/>
          </a:p>
          <a:p>
            <a:pPr marL="1143000" lvl="2" indent="-228600">
              <a:spcBef>
                <a:spcPct val="20000"/>
              </a:spcBef>
              <a:buSzPct val="100000"/>
              <a:buChar char="•"/>
            </a:pPr>
            <a:r>
              <a:rPr lang="zh-CN">
                <a:ea typeface="SimSun" pitchFamily="2" charset="-122"/>
              </a:rPr>
              <a:t>除非输入函数已经到了</a:t>
            </a:r>
            <a:r>
              <a:rPr lang="en-US">
                <a:ea typeface="SimSun" pitchFamily="2" charset="-122"/>
              </a:rPr>
              <a:t>end-of-file</a:t>
            </a:r>
            <a:endParaRPr/>
          </a:p>
          <a:p>
            <a:pPr marL="342900" lvl="0" indent="-342900">
              <a:spcBef>
                <a:spcPct val="20000"/>
              </a:spcBef>
              <a:buSzPct val="100000"/>
              <a:buChar char="•"/>
            </a:pPr>
            <a:endParaRPr/>
          </a:p>
        </p:txBody>
      </p:sp>
    </p:spTree>
  </p:cSld>
  <p:clrMapOvr>
    <a:masterClrMapping/>
  </p:clrMapOvr>
  <p:transition/>
</p:sld>
</file>

<file path=ppt/slides/slide129.xml><?xml version="1.0" encoding="utf-8"?>
<p:sld xmlns:a="http://schemas.openxmlformats.org/drawingml/2006/main" xmlns:p="http://schemas.openxmlformats.org/presentationml/2006/main">
  <p:cSld>
    <p:spTree>
      <p:nvGrpSpPr>
        <p:cNvPr id="188" name=""/>
        <p:cNvGrpSpPr/>
        <p:nvPr/>
      </p:nvGrpSpPr>
      <p:grpSpPr>
        <a:xfrm>
          <a:off x="0" y="0"/>
          <a:ext cx="0" cy="0"/>
          <a:chOff x="0" y="0"/>
          <a:chExt cx="0" cy="0"/>
        </a:xfrm>
      </p:grpSpPr>
      <p:sp>
        <p:nvSpPr>
          <p:cNvPr id="189" name="Rectangle 2"/>
          <p:cNvSpPr>
            <a:spLocks noGrp="true" noChangeShapeType="true"/>
          </p:cNvSpPr>
          <p:nvPr>
            <p:ph type="title"/>
          </p:nvPr>
        </p:nvSpPr>
        <p:spPr>
          <a:xfrm>
            <a:off x="376237" y="434975"/>
            <a:ext cx="7591425" cy="762000"/>
          </a:xfrm>
          <a:prstGeom prst="rect">
            <a:avLst/>
          </a:prstGeom>
          <a:noFill/>
        </p:spPr>
        <p:txBody>
          <a:bodyPr lIns="91440" tIns="45720" rIns="91440" bIns="45720" anchor="ctr" anchorCtr="false"/>
          <a:lstStyle/>
          <a:p>
            <a:pPr lvl="0"/>
            <a:r>
              <a:rPr lang="en-US">
                <a:ea typeface="SimSun" pitchFamily="2" charset="-122"/>
              </a:rPr>
              <a:t>Restrictions on Streams</a:t>
            </a:r>
            <a:endParaRPr/>
          </a:p>
        </p:txBody>
      </p:sp>
      <p:sp>
        <p:nvSpPr>
          <p:cNvPr id="190" name="Rectangle 3"/>
          <p:cNvSpPr>
            <a:spLocks noGrp="true" noChangeShapeType="true"/>
          </p:cNvSpPr>
          <p:nvPr>
            <p:ph type="obj"/>
          </p:nvPr>
        </p:nvSpPr>
        <p:spPr>
          <a:xfrm>
            <a:off x="457200" y="1600200"/>
            <a:ext cx="8305800" cy="4419600"/>
          </a:xfrm>
          <a:prstGeom prst="rect">
            <a:avLst/>
          </a:prstGeom>
        </p:spPr>
        <p:txBody>
          <a:bodyPr lIns="91440" tIns="45720" rIns="91440" bIns="45720" anchor="t"/>
          <a:lstStyle>
            <a:lvl1pPr marL="342900" indent="0" algn="l" defTabSz="914400" rtl="false" fontAlgn="base">
              <a:lnSpc>
                <a:spcPct val="100000"/>
              </a:lnSpc>
              <a:spcBef>
                <a:spcPct val="20000"/>
              </a:spcBef>
              <a:spcAft>
                <a:spcPts val="0"/>
              </a:spcAft>
              <a:buChar char="•"/>
              <a:defRPr sz="2800">
                <a:solidFill>
                  <a:schemeClr val="dk1"/>
                </a:solidFill>
                <a:latin typeface="Comic Sans MS"/>
              </a:defRPr>
            </a:lvl1pPr>
            <a:lvl2pPr marL="742950" indent="457200" algn="l" defTabSz="914400" rtl="false" fontAlgn="base">
              <a:lnSpc>
                <a:spcPct val="100000"/>
              </a:lnSpc>
              <a:spcBef>
                <a:spcPct val="20000"/>
              </a:spcBef>
              <a:spcAft>
                <a:spcPts val="0"/>
              </a:spcAft>
              <a:buChar char="–"/>
              <a:defRPr sz="2400">
                <a:solidFill>
                  <a:schemeClr val="dk1"/>
                </a:solidFill>
                <a:latin typeface="Comic Sans MS"/>
              </a:defRPr>
            </a:lvl2pPr>
            <a:lvl3pPr marL="1143000" indent="914400" algn="l" defTabSz="914400" rtl="false" fontAlgn="base">
              <a:lnSpc>
                <a:spcPct val="100000"/>
              </a:lnSpc>
              <a:spcBef>
                <a:spcPct val="20000"/>
              </a:spcBef>
              <a:spcAft>
                <a:spcPts val="0"/>
              </a:spcAft>
              <a:buChar char="•"/>
              <a:defRPr sz="2000">
                <a:solidFill>
                  <a:schemeClr val="dk1"/>
                </a:solidFill>
                <a:latin typeface="Comic Sans MS"/>
              </a:defRPr>
            </a:lvl3pPr>
            <a:lvl4pPr marL="1600200" indent="1371600" algn="l" defTabSz="914400" rtl="false" fontAlgn="base">
              <a:lnSpc>
                <a:spcPct val="100000"/>
              </a:lnSpc>
              <a:spcBef>
                <a:spcPct val="20000"/>
              </a:spcBef>
              <a:spcAft>
                <a:spcPts val="0"/>
              </a:spcAft>
              <a:buChar char="–"/>
              <a:defRPr sz="2000">
                <a:solidFill>
                  <a:schemeClr val="dk1"/>
                </a:solidFill>
                <a:latin typeface="Comic Sans MS"/>
              </a:defRPr>
            </a:lvl4pPr>
            <a:lvl5pPr marL="2057400" indent="1828800" algn="l" defTabSz="914400" rtl="false" fontAlgn="base">
              <a:lnSpc>
                <a:spcPct val="100000"/>
              </a:lnSpc>
              <a:spcBef>
                <a:spcPct val="20000"/>
              </a:spcBef>
              <a:spcAft>
                <a:spcPts val="0"/>
              </a:spcAft>
              <a:buChar char="»"/>
              <a:defRPr sz="2000">
                <a:solidFill>
                  <a:schemeClr val="dk1"/>
                </a:solidFill>
                <a:latin typeface="Comic Sans MS"/>
              </a:defRPr>
            </a:lvl5pPr>
            <a:lvl6pPr defTabSz="914400">
              <a:defRPr lang="en-US" sz="1800"/>
            </a:lvl6pPr>
            <a:lvl7pPr defTabSz="914400">
              <a:defRPr lang="en-US" sz="1800"/>
            </a:lvl7pPr>
            <a:lvl8pPr defTabSz="914400">
              <a:defRPr lang="en-US" sz="1800"/>
            </a:lvl8pPr>
            <a:lvl9pPr defTabSz="914400">
              <a:defRPr lang="en-US" sz="1800"/>
            </a:lvl9pPr>
          </a:lstStyle>
          <a:p>
            <a:pPr marL="342900" lvl="0" indent="-342900" defTabSz="914400" hangingPunct="true">
              <a:lnSpc>
                <a:spcPct val="100000"/>
              </a:lnSpc>
              <a:spcBef>
                <a:spcPct val="20000"/>
              </a:spcBef>
              <a:buSzPct val="100000"/>
              <a:buChar char="•"/>
            </a:pPr>
            <a:r>
              <a:rPr lang="en-US" baseline="0">
                <a:ea typeface="SimSun" pitchFamily="2" charset="-122"/>
              </a:rPr>
              <a:t>The only way to work around the second restriction is to </a:t>
            </a:r>
            <a:endParaRPr lang="en-US"/>
          </a:p>
          <a:p>
            <a:pPr marL="742950" lvl="1" indent="-285750" defTabSz="914400" hangingPunct="true">
              <a:lnSpc>
                <a:spcPct val="100000"/>
              </a:lnSpc>
              <a:spcBef>
                <a:spcPct val="20000"/>
              </a:spcBef>
              <a:buSzPct val="100000"/>
              <a:buChar char="–"/>
            </a:pPr>
            <a:r>
              <a:rPr lang="en-US" baseline="0">
                <a:ea typeface="SimSun" pitchFamily="2" charset="-122"/>
              </a:rPr>
              <a:t>open two streams on the same open socket descriptor</a:t>
            </a:r>
            <a:endParaRPr lang="en-US"/>
          </a:p>
          <a:p>
            <a:pPr marL="742950" lvl="1" indent="-285750" defTabSz="914400" hangingPunct="true">
              <a:lnSpc>
                <a:spcPct val="100000"/>
              </a:lnSpc>
              <a:spcBef>
                <a:spcPct val="20000"/>
              </a:spcBef>
              <a:buSzPct val="100000"/>
              <a:buChar char="–"/>
            </a:pPr>
            <a:endParaRPr/>
          </a:p>
          <a:p>
            <a:pPr marL="742950" lvl="1" indent="-285750" defTabSz="914400" hangingPunct="true">
              <a:lnSpc>
                <a:spcPct val="100000"/>
              </a:lnSpc>
              <a:spcBef>
                <a:spcPct val="20000"/>
              </a:spcBef>
              <a:buNone/>
            </a:pPr>
            <a:r>
              <a:rPr lang="en-US" baseline="0">
                <a:latin typeface="Times New Roman" pitchFamily="18"/>
                <a:ea typeface="SimSun" pitchFamily="2" charset="-122"/>
              </a:rPr>
              <a:t>FILE *</a:t>
            </a:r>
            <a:r>
              <a:rPr lang="en-US" baseline="0">
                <a:latin typeface="Times New Roman" pitchFamily="18"/>
                <a:ea typeface="SimSun" pitchFamily="2" charset="-122"/>
              </a:rPr>
              <a:t>fpin</a:t>
            </a:r>
            <a:r>
              <a:rPr lang="en-US" baseline="0">
                <a:latin typeface="Times New Roman" pitchFamily="18"/>
                <a:ea typeface="SimSun" pitchFamily="2" charset="-122"/>
              </a:rPr>
              <a:t>, *</a:t>
            </a:r>
            <a:r>
              <a:rPr lang="en-US" baseline="0">
                <a:latin typeface="Times New Roman" pitchFamily="18"/>
                <a:ea typeface="SimSun" pitchFamily="2" charset="-122"/>
              </a:rPr>
              <a:t>fpout</a:t>
            </a:r>
            <a:r>
              <a:rPr lang="en-US" baseline="0">
                <a:latin typeface="Times New Roman" pitchFamily="18"/>
                <a:ea typeface="SimSun" pitchFamily="2" charset="-122"/>
              </a:rPr>
              <a:t>;</a:t>
            </a:r>
            <a:endParaRPr lang="en-US"/>
          </a:p>
          <a:p>
            <a:pPr marL="742950" lvl="1" indent="-285750" defTabSz="914400" hangingPunct="true">
              <a:lnSpc>
                <a:spcPct val="100000"/>
              </a:lnSpc>
              <a:spcBef>
                <a:spcPct val="20000"/>
              </a:spcBef>
              <a:buNone/>
            </a:pPr>
            <a:r>
              <a:rPr lang="en-US" baseline="0">
                <a:latin typeface="Times New Roman" pitchFamily="18"/>
                <a:ea typeface="SimSun" pitchFamily="2" charset="-122"/>
              </a:rPr>
              <a:t>fpin</a:t>
            </a:r>
            <a:r>
              <a:rPr lang="en-US" baseline="0">
                <a:latin typeface="Times New Roman" pitchFamily="18"/>
                <a:ea typeface="SimSun" pitchFamily="2" charset="-122"/>
              </a:rPr>
              <a:t> = </a:t>
            </a:r>
            <a:r>
              <a:rPr lang="en-US" baseline="0">
                <a:latin typeface="Times New Roman" pitchFamily="18"/>
                <a:ea typeface="SimSun" pitchFamily="2" charset="-122"/>
              </a:rPr>
              <a:t>fdopen</a:t>
            </a:r>
            <a:r>
              <a:rPr lang="en-US" baseline="0">
                <a:latin typeface="Times New Roman" pitchFamily="18"/>
                <a:ea typeface="SimSun" pitchFamily="2" charset="-122"/>
              </a:rPr>
              <a:t>(</a:t>
            </a:r>
            <a:r>
              <a:rPr lang="en-US" baseline="0">
                <a:latin typeface="Times New Roman" pitchFamily="18"/>
                <a:ea typeface="SimSun" pitchFamily="2" charset="-122"/>
              </a:rPr>
              <a:t>sockfd</a:t>
            </a:r>
            <a:r>
              <a:rPr lang="en-US" baseline="0">
                <a:latin typeface="Times New Roman" pitchFamily="18"/>
                <a:ea typeface="SimSun" pitchFamily="2" charset="-122"/>
              </a:rPr>
              <a:t>, "r");</a:t>
            </a:r>
            <a:endParaRPr lang="en-US"/>
          </a:p>
          <a:p>
            <a:pPr marL="742950" lvl="1" indent="-285750" defTabSz="914400" hangingPunct="true">
              <a:lnSpc>
                <a:spcPct val="100000"/>
              </a:lnSpc>
              <a:spcBef>
                <a:spcPct val="20000"/>
              </a:spcBef>
              <a:buNone/>
            </a:pPr>
            <a:r>
              <a:rPr lang="en-US" baseline="0">
                <a:latin typeface="Times New Roman" pitchFamily="18"/>
                <a:ea typeface="SimSun" pitchFamily="2" charset="-122"/>
              </a:rPr>
              <a:t>fpout</a:t>
            </a:r>
            <a:r>
              <a:rPr lang="en-US" baseline="0">
                <a:latin typeface="Times New Roman" pitchFamily="18"/>
                <a:ea typeface="SimSun" pitchFamily="2" charset="-122"/>
              </a:rPr>
              <a:t> = </a:t>
            </a:r>
            <a:r>
              <a:rPr lang="en-US" baseline="0">
                <a:latin typeface="Times New Roman" pitchFamily="18"/>
                <a:ea typeface="SimSun" pitchFamily="2" charset="-122"/>
              </a:rPr>
              <a:t>fdopen</a:t>
            </a:r>
            <a:r>
              <a:rPr lang="en-US" baseline="0">
                <a:latin typeface="Times New Roman" pitchFamily="18"/>
                <a:ea typeface="SimSun" pitchFamily="2" charset="-122"/>
              </a:rPr>
              <a:t>(</a:t>
            </a:r>
            <a:r>
              <a:rPr lang="en-US" baseline="0">
                <a:latin typeface="Times New Roman" pitchFamily="18"/>
                <a:ea typeface="SimSun" pitchFamily="2" charset="-122"/>
              </a:rPr>
              <a:t>sockfd</a:t>
            </a:r>
            <a:r>
              <a:rPr lang="en-US" baseline="0">
                <a:latin typeface="Times New Roman" pitchFamily="18"/>
                <a:ea typeface="SimSun" pitchFamily="2" charset="-122"/>
              </a:rPr>
              <a:t>, "w");</a:t>
            </a:r>
            <a:endParaRPr lang="en-US"/>
          </a:p>
          <a:p>
            <a:pPr marL="742950" lvl="1" indent="-285750" defTabSz="914400" hangingPunct="true">
              <a:lnSpc>
                <a:spcPct val="100000"/>
              </a:lnSpc>
              <a:spcBef>
                <a:spcPct val="20000"/>
              </a:spcBef>
              <a:buNone/>
            </a:pPr>
            <a:endParaRPr/>
          </a:p>
          <a:p>
            <a:pPr marL="742950" lvl="1" indent="-285750" defTabSz="914400" hangingPunct="true">
              <a:lnSpc>
                <a:spcPct val="100000"/>
              </a:lnSpc>
              <a:spcBef>
                <a:spcPct val="20000"/>
              </a:spcBef>
              <a:buNone/>
            </a:pPr>
            <a:r>
              <a:rPr lang="en-US" baseline="0">
                <a:latin typeface="Times New Roman" pitchFamily="18"/>
                <a:ea typeface="SimSun" pitchFamily="2" charset="-122"/>
              </a:rPr>
              <a:t>fclose</a:t>
            </a:r>
            <a:r>
              <a:rPr lang="en-US" baseline="0">
                <a:latin typeface="Times New Roman" pitchFamily="18"/>
                <a:ea typeface="SimSun" pitchFamily="2" charset="-122"/>
              </a:rPr>
              <a:t>(</a:t>
            </a:r>
            <a:r>
              <a:rPr lang="en-US" baseline="0">
                <a:latin typeface="Times New Roman" pitchFamily="18"/>
                <a:ea typeface="SimSun" pitchFamily="2" charset="-122"/>
              </a:rPr>
              <a:t>fpin</a:t>
            </a:r>
            <a:r>
              <a:rPr lang="en-US" baseline="0">
                <a:latin typeface="Times New Roman" pitchFamily="18"/>
                <a:ea typeface="SimSun" pitchFamily="2" charset="-122"/>
              </a:rPr>
              <a:t>);</a:t>
            </a:r>
            <a:endParaRPr lang="en-US"/>
          </a:p>
          <a:p>
            <a:pPr marL="742950" lvl="1" indent="-285750" defTabSz="914400" hangingPunct="true">
              <a:lnSpc>
                <a:spcPct val="100000"/>
              </a:lnSpc>
              <a:spcBef>
                <a:spcPct val="20000"/>
              </a:spcBef>
              <a:buNone/>
            </a:pPr>
            <a:r>
              <a:rPr lang="en-US" baseline="0">
                <a:latin typeface="Times New Roman" pitchFamily="18"/>
                <a:ea typeface="SimSun" pitchFamily="2" charset="-122"/>
              </a:rPr>
              <a:t>fclose</a:t>
            </a:r>
            <a:r>
              <a:rPr lang="en-US" baseline="0">
                <a:latin typeface="Times New Roman" pitchFamily="18"/>
                <a:ea typeface="SimSun" pitchFamily="2" charset="-122"/>
              </a:rPr>
              <a:t>(</a:t>
            </a:r>
            <a:r>
              <a:rPr lang="en-US" baseline="0">
                <a:latin typeface="Times New Roman" pitchFamily="18"/>
                <a:ea typeface="SimSun" pitchFamily="2" charset="-122"/>
              </a:rPr>
              <a:t>fpout</a:t>
            </a:r>
            <a:r>
              <a:rPr lang="en-US" baseline="0">
                <a:latin typeface="Times New Roman" pitchFamily="18"/>
                <a:ea typeface="SimSun" pitchFamily="2" charset="-122"/>
              </a:rPr>
              <a:t>);</a:t>
            </a:r>
            <a:endParaRPr/>
          </a:p>
        </p:txBody>
      </p:sp>
    </p:spTree>
  </p:cSld>
  <p:clrMapOvr>
    <a:masterClrMapping/>
  </p:clrMapOvr>
  <p:transition/>
</p:sld>
</file>

<file path=ppt/slides/slide13.xml><?xml version="1.0" encoding="utf-8"?>
<p:sld xmlns:a="http://schemas.openxmlformats.org/drawingml/2006/main" xmlns:p="http://schemas.openxmlformats.org/presentationml/2006/main">
  <p:cSld>
    <p:spTree>
      <p:nvGrpSpPr>
        <p:cNvPr id="229" name=""/>
        <p:cNvGrpSpPr/>
        <p:nvPr/>
      </p:nvGrpSpPr>
      <p:grpSpPr>
        <a:xfrm>
          <a:off x="0" y="0"/>
          <a:ext cx="0" cy="0"/>
          <a:chOff x="0" y="0"/>
          <a:chExt cx="0" cy="0"/>
        </a:xfrm>
      </p:grpSpPr>
      <p:sp>
        <p:nvSpPr>
          <p:cNvPr id="230" name="标题 1"/>
          <p:cNvSpPr>
            <a:spLocks noGrp="true" noChangeShapeType="true"/>
          </p:cNvSpPr>
          <p:nvPr>
            <p:ph type="title"/>
          </p:nvPr>
        </p:nvSpPr>
        <p:spPr>
          <a:xfrm>
            <a:off x="457200" y="457200"/>
            <a:ext cx="8077200" cy="914400"/>
          </a:xfrm>
          <a:prstGeom prst="rect">
            <a:avLst/>
          </a:prstGeom>
          <a:noFill/>
        </p:spPr>
        <p:txBody>
          <a:bodyPr lIns="91440" tIns="45720" rIns="91440" bIns="45720" anchor="ctr" anchorCtr="false"/>
          <a:lstStyle/>
          <a:p>
            <a:pPr lvl="0"/>
            <a:r>
              <a:rPr lang="zh-CN">
                <a:ea typeface="SimSun" pitchFamily="2" charset="-122"/>
              </a:rPr>
              <a:t>练习答案</a:t>
            </a:r>
            <a:endParaRPr/>
          </a:p>
        </p:txBody>
      </p:sp>
      <p:sp>
        <p:nvSpPr>
          <p:cNvPr id="231" name="内容占位符 2"/>
          <p:cNvSpPr>
            <a:spLocks noGrp="true" noChangeShapeType="true"/>
          </p:cNvSpPr>
          <p:nvPr>
            <p:ph type="obj"/>
          </p:nvPr>
        </p:nvSpPr>
        <p:spPr>
          <a:xfrm>
            <a:off x="457200" y="1600200"/>
            <a:ext cx="8305800" cy="4419600"/>
          </a:xfrm>
          <a:prstGeom prst="rect">
            <a:avLst/>
          </a:prstGeom>
        </p:spPr>
        <p:txBody>
          <a:bodyPr lIns="91440" tIns="45720" rIns="91440" bIns="45720" anchor="t"/>
          <a:lstStyle>
            <a:lvl1pPr marL="342900" indent="0" algn="l" defTabSz="914400" rtl="false" fontAlgn="base">
              <a:lnSpc>
                <a:spcPct val="100000"/>
              </a:lnSpc>
              <a:spcBef>
                <a:spcPct val="20000"/>
              </a:spcBef>
              <a:spcAft>
                <a:spcPts val="0"/>
              </a:spcAft>
              <a:buChar char="•"/>
              <a:defRPr sz="2800">
                <a:solidFill>
                  <a:schemeClr val="dk1"/>
                </a:solidFill>
                <a:latin typeface="Comic Sans MS"/>
              </a:defRPr>
            </a:lvl1pPr>
            <a:lvl2pPr marL="742950" indent="457200" algn="l" defTabSz="914400" rtl="false" fontAlgn="base">
              <a:lnSpc>
                <a:spcPct val="100000"/>
              </a:lnSpc>
              <a:spcBef>
                <a:spcPct val="20000"/>
              </a:spcBef>
              <a:spcAft>
                <a:spcPts val="0"/>
              </a:spcAft>
              <a:buChar char="–"/>
              <a:defRPr sz="2400">
                <a:solidFill>
                  <a:schemeClr val="dk1"/>
                </a:solidFill>
                <a:latin typeface="Comic Sans MS"/>
              </a:defRPr>
            </a:lvl2pPr>
            <a:lvl3pPr marL="1143000" indent="914400" algn="l" defTabSz="914400" rtl="false" fontAlgn="base">
              <a:lnSpc>
                <a:spcPct val="100000"/>
              </a:lnSpc>
              <a:spcBef>
                <a:spcPct val="20000"/>
              </a:spcBef>
              <a:spcAft>
                <a:spcPts val="0"/>
              </a:spcAft>
              <a:buChar char="•"/>
              <a:defRPr sz="2000">
                <a:solidFill>
                  <a:schemeClr val="dk1"/>
                </a:solidFill>
                <a:latin typeface="Comic Sans MS"/>
              </a:defRPr>
            </a:lvl3pPr>
            <a:lvl4pPr marL="1600200" indent="1371600" algn="l" defTabSz="914400" rtl="false" fontAlgn="base">
              <a:lnSpc>
                <a:spcPct val="100000"/>
              </a:lnSpc>
              <a:spcBef>
                <a:spcPct val="20000"/>
              </a:spcBef>
              <a:spcAft>
                <a:spcPts val="0"/>
              </a:spcAft>
              <a:buChar char="–"/>
              <a:defRPr sz="2000">
                <a:solidFill>
                  <a:schemeClr val="dk1"/>
                </a:solidFill>
                <a:latin typeface="Comic Sans MS"/>
              </a:defRPr>
            </a:lvl4pPr>
            <a:lvl5pPr marL="2057400" indent="1828800" algn="l" defTabSz="914400" rtl="false" fontAlgn="base">
              <a:lnSpc>
                <a:spcPct val="100000"/>
              </a:lnSpc>
              <a:spcBef>
                <a:spcPct val="20000"/>
              </a:spcBef>
              <a:spcAft>
                <a:spcPts val="0"/>
              </a:spcAft>
              <a:buChar char="»"/>
              <a:defRPr sz="2000">
                <a:solidFill>
                  <a:schemeClr val="dk1"/>
                </a:solidFill>
                <a:latin typeface="Comic Sans MS"/>
              </a:defRPr>
            </a:lvl5pPr>
          </a:lstStyle>
          <a:p>
            <a:pPr marL="342900" lvl="0" indent="-342900">
              <a:spcBef>
                <a:spcPct val="20000"/>
              </a:spcBef>
              <a:buSzPct val="100000"/>
              <a:buChar char="•"/>
            </a:pPr>
            <a:r>
              <a:rPr lang="zh-CN">
                <a:ea typeface="SimSun" pitchFamily="2" charset="-122"/>
              </a:rPr>
              <a:t>最短查找时间优先</a:t>
            </a:r>
            <a:endParaRPr lang="en-US"/>
          </a:p>
          <a:p>
            <a:pPr marL="742950" lvl="1" indent="-285750">
              <a:spcBef>
                <a:spcPct val="20000"/>
              </a:spcBef>
              <a:buSzPct val="100000"/>
              <a:buChar char="–"/>
            </a:pPr>
            <a:r>
              <a:rPr lang="en-US">
                <a:ea typeface="SimSun" pitchFamily="2" charset="-122"/>
              </a:rPr>
              <a:t>100-90-80-125-140-160-190-30-25-20-10</a:t>
            </a:r>
            <a:endParaRPr/>
          </a:p>
          <a:p>
            <a:pPr marL="742950" lvl="1" indent="-285750">
              <a:spcBef>
                <a:spcPct val="20000"/>
              </a:spcBef>
              <a:buSzPct val="100000"/>
              <a:buChar char="–"/>
            </a:pPr>
            <a:r>
              <a:rPr lang="en-US">
                <a:ea typeface="SimSun" pitchFamily="2" charset="-122"/>
              </a:rPr>
              <a:t>10+10+45+15+20+30+160+5+5+10 = 310</a:t>
            </a:r>
            <a:endParaRPr/>
          </a:p>
          <a:p>
            <a:pPr marL="342900" lvl="0" indent="-342900">
              <a:spcBef>
                <a:spcPct val="20000"/>
              </a:spcBef>
              <a:buSzPct val="100000"/>
              <a:buChar char="•"/>
            </a:pPr>
            <a:endParaRPr/>
          </a:p>
          <a:p>
            <a:pPr marL="342900" lvl="0" indent="-342900">
              <a:spcBef>
                <a:spcPct val="20000"/>
              </a:spcBef>
              <a:buSzPct val="100000"/>
              <a:buChar char="•"/>
            </a:pPr>
            <a:r>
              <a:rPr lang="zh-CN">
                <a:ea typeface="SimSun" pitchFamily="2" charset="-122"/>
              </a:rPr>
              <a:t>电梯算法（</a:t>
            </a:r>
            <a:r>
              <a:rPr lang="en-US">
                <a:ea typeface="SimSun" pitchFamily="2" charset="-122"/>
              </a:rPr>
              <a:t>F-SCAN)	</a:t>
            </a:r>
            <a:endParaRPr/>
          </a:p>
          <a:p>
            <a:pPr marL="742950" lvl="1" indent="-285750">
              <a:spcBef>
                <a:spcPct val="20000"/>
              </a:spcBef>
              <a:buSzPct val="100000"/>
              <a:buChar char="–"/>
            </a:pPr>
            <a:r>
              <a:rPr lang="en-US">
                <a:ea typeface="SimSun" pitchFamily="2" charset="-122"/>
              </a:rPr>
              <a:t>100-125-140-160-190-90-80-30-25-20-10</a:t>
            </a:r>
            <a:endParaRPr/>
          </a:p>
          <a:p>
            <a:pPr marL="742950" lvl="1" indent="-285750">
              <a:spcBef>
                <a:spcPct val="20000"/>
              </a:spcBef>
              <a:buSzPct val="100000"/>
              <a:buChar char="–"/>
            </a:pPr>
            <a:r>
              <a:rPr lang="en-US">
                <a:ea typeface="SimSun" pitchFamily="2" charset="-122"/>
              </a:rPr>
              <a:t>25+15+20+30+100+10+50+5+5+10 = 270</a:t>
            </a:r>
            <a:endParaRPr/>
          </a:p>
        </p:txBody>
      </p:sp>
      <p:sp>
        <p:nvSpPr>
          <p:cNvPr id="232" name="幻灯片编号占位符 3"/>
          <p:cNvSpPr>
            <a:spLocks noGrp="true" noChangeShapeType="true"/>
          </p:cNvSpPr>
          <p:nvPr>
            <p:ph type="sldNum"/>
          </p:nvPr>
        </p:nvSpPr>
        <p:spPr>
          <a:xfrm>
            <a:off x="6934200" y="6172200"/>
            <a:ext cx="1295400" cy="457200"/>
          </a:xfrm>
          <a:prstGeom prst="rect">
            <a:avLst/>
          </a:prstGeom>
          <a:noFill/>
        </p:spPr>
        <p:txBody>
          <a:bodyPr lIns="91440" tIns="45720" rIns="91440" bIns="45720" anchor="t"/>
          <a:lstStyle/>
          <a:p>
            <a:pPr marL="0" lvl="0" indent="0" algn="r">
              <a:spcBef>
                <a:spcPts val="0"/>
              </a:spcBef>
              <a:buNone/>
            </a:pPr>
            <a:fld id="{D038279B-FC19-497E-A7D1-5ADD9CAF016F}" type="slidenum">
              <a:rPr lang="zh-CN" sz="1400" b="false" i="false" u="none">
                <a:latin typeface="Times New Roman" pitchFamily="18"/>
              </a:rPr>
              <a:t>*</a:t>
            </a:fld>
            <a:endParaRPr/>
          </a:p>
        </p:txBody>
      </p:sp>
    </p:spTree>
  </p:cSld>
  <p:clrMapOvr>
    <a:masterClrMapping/>
  </p:clrMapOvr>
  <p:transition/>
</p:sld>
</file>

<file path=ppt/slides/slide130.xml><?xml version="1.0" encoding="utf-8"?>
<p:sld xmlns:a="http://schemas.openxmlformats.org/drawingml/2006/main" xmlns:p="http://schemas.openxmlformats.org/presentationml/2006/main">
  <p:cSld>
    <p:spTree>
      <p:nvGrpSpPr>
        <p:cNvPr id="191" name=""/>
        <p:cNvGrpSpPr/>
        <p:nvPr/>
      </p:nvGrpSpPr>
      <p:grpSpPr>
        <a:xfrm>
          <a:off x="0" y="0"/>
          <a:ext cx="0" cy="0"/>
          <a:chOff x="0" y="0"/>
          <a:chExt cx="0" cy="0"/>
        </a:xfrm>
      </p:grpSpPr>
      <p:sp>
        <p:nvSpPr>
          <p:cNvPr id="192" name="Rectangle 2"/>
          <p:cNvSpPr>
            <a:spLocks noGrp="true" noChangeShapeType="true"/>
          </p:cNvSpPr>
          <p:nvPr>
            <p:ph type="title"/>
          </p:nvPr>
        </p:nvSpPr>
        <p:spPr>
          <a:xfrm>
            <a:off x="381000" y="533400"/>
            <a:ext cx="6878637" cy="573087"/>
          </a:xfrm>
          <a:prstGeom prst="rect">
            <a:avLst/>
          </a:prstGeom>
          <a:noFill/>
        </p:spPr>
        <p:txBody>
          <a:bodyPr lIns="91440" tIns="45720" rIns="91440" bIns="45720" anchor="ctr" anchorCtr="false"/>
          <a:lstStyle/>
          <a:p>
            <a:pPr lvl="0"/>
            <a:r>
              <a:rPr lang="en-US">
                <a:ea typeface="SimSun" pitchFamily="2" charset="-122"/>
              </a:rPr>
              <a:t>Choosing I/O Functions</a:t>
            </a:r>
            <a:endParaRPr/>
          </a:p>
        </p:txBody>
      </p:sp>
      <p:sp>
        <p:nvSpPr>
          <p:cNvPr id="193" name="Rectangle 3"/>
          <p:cNvSpPr>
            <a:spLocks noGrp="true" noChangeShapeType="true"/>
          </p:cNvSpPr>
          <p:nvPr>
            <p:ph type="obj"/>
          </p:nvPr>
        </p:nvSpPr>
        <p:spPr>
          <a:xfrm>
            <a:off x="381000" y="1600200"/>
            <a:ext cx="8229600" cy="4876800"/>
          </a:xfrm>
          <a:prstGeom prst="rect">
            <a:avLst/>
          </a:prstGeom>
        </p:spPr>
        <p:txBody>
          <a:bodyPr lIns="91440" tIns="45720" rIns="91440" bIns="45720" anchor="t"/>
          <a:lstStyle>
            <a:lvl1pPr marL="342900" indent="0" algn="l" defTabSz="914400" rtl="false" fontAlgn="base">
              <a:lnSpc>
                <a:spcPct val="100000"/>
              </a:lnSpc>
              <a:spcBef>
                <a:spcPct val="20000"/>
              </a:spcBef>
              <a:spcAft>
                <a:spcPts val="0"/>
              </a:spcAft>
              <a:buChar char="•"/>
              <a:defRPr sz="2800">
                <a:solidFill>
                  <a:schemeClr val="dk1"/>
                </a:solidFill>
                <a:latin typeface="Comic Sans MS"/>
              </a:defRPr>
            </a:lvl1pPr>
            <a:lvl2pPr marL="742950" indent="457200" algn="l" defTabSz="914400" rtl="false" fontAlgn="base">
              <a:lnSpc>
                <a:spcPct val="100000"/>
              </a:lnSpc>
              <a:spcBef>
                <a:spcPct val="20000"/>
              </a:spcBef>
              <a:spcAft>
                <a:spcPts val="0"/>
              </a:spcAft>
              <a:buChar char="–"/>
              <a:defRPr sz="2400">
                <a:solidFill>
                  <a:schemeClr val="dk1"/>
                </a:solidFill>
                <a:latin typeface="Comic Sans MS"/>
              </a:defRPr>
            </a:lvl2pPr>
            <a:lvl3pPr marL="1143000" indent="914400" algn="l" defTabSz="914400" rtl="false" fontAlgn="base">
              <a:lnSpc>
                <a:spcPct val="100000"/>
              </a:lnSpc>
              <a:spcBef>
                <a:spcPct val="20000"/>
              </a:spcBef>
              <a:spcAft>
                <a:spcPts val="0"/>
              </a:spcAft>
              <a:buChar char="•"/>
              <a:defRPr sz="2000">
                <a:solidFill>
                  <a:schemeClr val="dk1"/>
                </a:solidFill>
                <a:latin typeface="Comic Sans MS"/>
              </a:defRPr>
            </a:lvl3pPr>
            <a:lvl4pPr marL="1600200" indent="1371600" algn="l" defTabSz="914400" rtl="false" fontAlgn="base">
              <a:lnSpc>
                <a:spcPct val="100000"/>
              </a:lnSpc>
              <a:spcBef>
                <a:spcPct val="20000"/>
              </a:spcBef>
              <a:spcAft>
                <a:spcPts val="0"/>
              </a:spcAft>
              <a:buChar char="–"/>
              <a:defRPr sz="2000">
                <a:solidFill>
                  <a:schemeClr val="dk1"/>
                </a:solidFill>
                <a:latin typeface="Comic Sans MS"/>
              </a:defRPr>
            </a:lvl4pPr>
            <a:lvl5pPr marL="2057400" indent="1828800" algn="l" defTabSz="914400" rtl="false" fontAlgn="base">
              <a:lnSpc>
                <a:spcPct val="100000"/>
              </a:lnSpc>
              <a:spcBef>
                <a:spcPct val="20000"/>
              </a:spcBef>
              <a:spcAft>
                <a:spcPts val="0"/>
              </a:spcAft>
              <a:buChar char="»"/>
              <a:defRPr sz="2000">
                <a:solidFill>
                  <a:schemeClr val="dk1"/>
                </a:solidFill>
                <a:latin typeface="Comic Sans MS"/>
              </a:defRPr>
            </a:lvl5pPr>
          </a:lstStyle>
          <a:p>
            <a:pPr marL="342900" lvl="0" indent="-342900">
              <a:spcBef>
                <a:spcPct val="20000"/>
              </a:spcBef>
              <a:buSzPct val="100000"/>
              <a:buChar char="•"/>
            </a:pPr>
            <a:r>
              <a:rPr lang="en-US">
                <a:ea typeface="SimSun" pitchFamily="2" charset="-122"/>
              </a:rPr>
              <a:t>General rule: use the highest-level I/O functions you can</a:t>
            </a:r>
            <a:endParaRPr/>
          </a:p>
          <a:p>
            <a:pPr marL="742950" lvl="1" indent="-285750">
              <a:spcBef>
                <a:spcPct val="20000"/>
              </a:spcBef>
              <a:buSzPct val="100000"/>
              <a:buChar char="–"/>
            </a:pPr>
            <a:r>
              <a:rPr lang="en-US">
                <a:ea typeface="SimSun" pitchFamily="2" charset="-122"/>
              </a:rPr>
              <a:t>Many C programmers are able to do all of their work using the standard I/O functions</a:t>
            </a:r>
            <a:endParaRPr/>
          </a:p>
          <a:p>
            <a:pPr marL="742950" lvl="1" indent="-285750">
              <a:spcBef>
                <a:spcPct val="20000"/>
              </a:spcBef>
              <a:buNone/>
            </a:pPr>
            <a:endParaRPr/>
          </a:p>
        </p:txBody>
      </p:sp>
    </p:spTree>
  </p:cSld>
  <p:clrMapOvr>
    <a:masterClrMapping/>
  </p:clrMapOvr>
  <p:transition/>
</p:sld>
</file>

<file path=ppt/slides/slide131.xml><?xml version="1.0" encoding="utf-8"?>
<p:sld xmlns:a="http://schemas.openxmlformats.org/drawingml/2006/main" xmlns:p="http://schemas.openxmlformats.org/presentationml/2006/main">
  <p:cSld>
    <p:spTree>
      <p:nvGrpSpPr>
        <p:cNvPr id="194" name=""/>
        <p:cNvGrpSpPr/>
        <p:nvPr/>
      </p:nvGrpSpPr>
      <p:grpSpPr>
        <a:xfrm>
          <a:off x="0" y="0"/>
          <a:ext cx="0" cy="0"/>
          <a:chOff x="0" y="0"/>
          <a:chExt cx="0" cy="0"/>
        </a:xfrm>
      </p:grpSpPr>
      <p:sp>
        <p:nvSpPr>
          <p:cNvPr id="195" name="Rectangle 2"/>
          <p:cNvSpPr>
            <a:spLocks noGrp="true" noChangeShapeType="true"/>
          </p:cNvSpPr>
          <p:nvPr>
            <p:ph type="title"/>
          </p:nvPr>
        </p:nvSpPr>
        <p:spPr>
          <a:xfrm>
            <a:off x="381000" y="533400"/>
            <a:ext cx="6878637" cy="573087"/>
          </a:xfrm>
          <a:prstGeom prst="rect">
            <a:avLst/>
          </a:prstGeom>
          <a:noFill/>
        </p:spPr>
        <p:txBody>
          <a:bodyPr lIns="91440" tIns="45720" rIns="91440" bIns="45720" anchor="ctr" anchorCtr="false"/>
          <a:lstStyle/>
          <a:p>
            <a:pPr lvl="0"/>
            <a:r>
              <a:rPr lang="en-US">
                <a:ea typeface="SimSun" pitchFamily="2" charset="-122"/>
              </a:rPr>
              <a:t>Choosing I/O Functions</a:t>
            </a:r>
            <a:endParaRPr/>
          </a:p>
        </p:txBody>
      </p:sp>
      <p:sp>
        <p:nvSpPr>
          <p:cNvPr id="196" name="Rectangle 3"/>
          <p:cNvSpPr>
            <a:spLocks noGrp="true" noChangeShapeType="true"/>
          </p:cNvSpPr>
          <p:nvPr>
            <p:ph type="obj"/>
          </p:nvPr>
        </p:nvSpPr>
        <p:spPr>
          <a:xfrm>
            <a:off x="381000" y="1600200"/>
            <a:ext cx="8472487" cy="4876800"/>
          </a:xfrm>
          <a:prstGeom prst="rect">
            <a:avLst/>
          </a:prstGeom>
        </p:spPr>
        <p:txBody>
          <a:bodyPr lIns="91440" tIns="45720" rIns="91440" bIns="45720" anchor="t"/>
          <a:lstStyle>
            <a:lvl1pPr marL="342900" indent="0" algn="l" defTabSz="914400" rtl="false" fontAlgn="base">
              <a:lnSpc>
                <a:spcPct val="100000"/>
              </a:lnSpc>
              <a:spcBef>
                <a:spcPct val="20000"/>
              </a:spcBef>
              <a:spcAft>
                <a:spcPts val="0"/>
              </a:spcAft>
              <a:buChar char="•"/>
              <a:defRPr sz="2800">
                <a:solidFill>
                  <a:schemeClr val="dk1"/>
                </a:solidFill>
                <a:latin typeface="Comic Sans MS"/>
              </a:defRPr>
            </a:lvl1pPr>
            <a:lvl2pPr marL="742950" indent="457200" algn="l" defTabSz="914400" rtl="false" fontAlgn="base">
              <a:lnSpc>
                <a:spcPct val="100000"/>
              </a:lnSpc>
              <a:spcBef>
                <a:spcPct val="20000"/>
              </a:spcBef>
              <a:spcAft>
                <a:spcPts val="0"/>
              </a:spcAft>
              <a:buChar char="–"/>
              <a:defRPr sz="2400">
                <a:solidFill>
                  <a:schemeClr val="dk1"/>
                </a:solidFill>
                <a:latin typeface="Comic Sans MS"/>
              </a:defRPr>
            </a:lvl2pPr>
            <a:lvl3pPr marL="1143000" indent="914400" algn="l" defTabSz="914400" rtl="false" fontAlgn="base">
              <a:lnSpc>
                <a:spcPct val="100000"/>
              </a:lnSpc>
              <a:spcBef>
                <a:spcPct val="20000"/>
              </a:spcBef>
              <a:spcAft>
                <a:spcPts val="0"/>
              </a:spcAft>
              <a:buChar char="•"/>
              <a:defRPr sz="2000">
                <a:solidFill>
                  <a:schemeClr val="dk1"/>
                </a:solidFill>
                <a:latin typeface="Comic Sans MS"/>
              </a:defRPr>
            </a:lvl3pPr>
            <a:lvl4pPr marL="1600200" indent="1371600" algn="l" defTabSz="914400" rtl="false" fontAlgn="base">
              <a:lnSpc>
                <a:spcPct val="100000"/>
              </a:lnSpc>
              <a:spcBef>
                <a:spcPct val="20000"/>
              </a:spcBef>
              <a:spcAft>
                <a:spcPts val="0"/>
              </a:spcAft>
              <a:buChar char="–"/>
              <a:defRPr sz="2000">
                <a:solidFill>
                  <a:schemeClr val="dk1"/>
                </a:solidFill>
                <a:latin typeface="Comic Sans MS"/>
              </a:defRPr>
            </a:lvl4pPr>
            <a:lvl5pPr marL="2057400" indent="1828800" algn="l" defTabSz="914400" rtl="false" fontAlgn="base">
              <a:lnSpc>
                <a:spcPct val="100000"/>
              </a:lnSpc>
              <a:spcBef>
                <a:spcPct val="20000"/>
              </a:spcBef>
              <a:spcAft>
                <a:spcPts val="0"/>
              </a:spcAft>
              <a:buChar char="»"/>
              <a:defRPr sz="2000">
                <a:solidFill>
                  <a:schemeClr val="dk1"/>
                </a:solidFill>
                <a:latin typeface="Comic Sans MS"/>
              </a:defRPr>
            </a:lvl5pPr>
          </a:lstStyle>
          <a:p>
            <a:pPr marL="342900" lvl="0" indent="-342900">
              <a:spcBef>
                <a:spcPct val="20000"/>
              </a:spcBef>
              <a:buSzPct val="100000"/>
              <a:buChar char="•"/>
            </a:pPr>
            <a:r>
              <a:rPr lang="en-US">
                <a:ea typeface="SimSun" pitchFamily="2" charset="-122"/>
              </a:rPr>
              <a:t>When to use standard I/O</a:t>
            </a:r>
            <a:endParaRPr/>
          </a:p>
          <a:p>
            <a:pPr marL="742950" lvl="1" indent="-285750">
              <a:spcBef>
                <a:spcPct val="20000"/>
              </a:spcBef>
              <a:buSzPct val="100000"/>
              <a:buChar char="–"/>
            </a:pPr>
            <a:r>
              <a:rPr lang="en-US">
                <a:ea typeface="SimSun" pitchFamily="2" charset="-122"/>
              </a:rPr>
              <a:t>When working with disk or terminal files</a:t>
            </a:r>
            <a:endParaRPr/>
          </a:p>
          <a:p>
            <a:pPr marL="342900" lvl="0" indent="-342900">
              <a:spcBef>
                <a:spcPct val="20000"/>
              </a:spcBef>
              <a:buSzPct val="100000"/>
              <a:buChar char="•"/>
            </a:pPr>
            <a:r>
              <a:rPr lang="en-US">
                <a:ea typeface="SimSun" pitchFamily="2" charset="-122"/>
              </a:rPr>
              <a:t>When to use raw Unix I/O </a:t>
            </a:r>
            <a:endParaRPr/>
          </a:p>
          <a:p>
            <a:pPr marL="742950" lvl="1" indent="-285750">
              <a:spcBef>
                <a:spcPct val="20000"/>
              </a:spcBef>
              <a:buSzPct val="100000"/>
              <a:buChar char="–"/>
            </a:pPr>
            <a:r>
              <a:rPr lang="en-US">
                <a:ea typeface="SimSun" pitchFamily="2" charset="-122"/>
              </a:rPr>
              <a:t>Inside </a:t>
            </a:r>
            <a:r>
              <a:rPr lang="en-US">
                <a:solidFill>
                  <a:srgbClr val="FF0000"/>
                </a:solidFill>
                <a:ea typeface="SimSun" pitchFamily="2" charset="-122"/>
              </a:rPr>
              <a:t>signal handlers</a:t>
            </a:r>
            <a:r>
              <a:rPr lang="en-US">
                <a:ea typeface="SimSun" pitchFamily="2" charset="-122"/>
              </a:rPr>
              <a:t>, because Unix I/O is async-signal-safe.</a:t>
            </a:r>
            <a:endParaRPr/>
          </a:p>
          <a:p>
            <a:pPr marL="742950" lvl="1" indent="-285750">
              <a:spcBef>
                <a:spcPct val="20000"/>
              </a:spcBef>
              <a:buSzPct val="100000"/>
              <a:buChar char="–"/>
            </a:pPr>
            <a:r>
              <a:rPr lang="en-US">
                <a:ea typeface="SimSun" pitchFamily="2" charset="-122"/>
              </a:rPr>
              <a:t>In rare cases when you need absolute </a:t>
            </a:r>
            <a:r>
              <a:rPr lang="en-US">
                <a:solidFill>
                  <a:srgbClr val="FF0000"/>
                </a:solidFill>
                <a:ea typeface="SimSun" pitchFamily="2" charset="-122"/>
              </a:rPr>
              <a:t>highest performance</a:t>
            </a:r>
            <a:r>
              <a:rPr lang="en-US">
                <a:ea typeface="SimSun" pitchFamily="2" charset="-122"/>
              </a:rPr>
              <a:t>.</a:t>
            </a:r>
            <a:endParaRPr/>
          </a:p>
          <a:p>
            <a:pPr marL="342900" lvl="0" indent="-342900">
              <a:spcBef>
                <a:spcPct val="20000"/>
              </a:spcBef>
              <a:buSzPct val="100000"/>
              <a:buChar char="•"/>
            </a:pPr>
            <a:r>
              <a:rPr lang="en-US">
                <a:ea typeface="SimSun" pitchFamily="2" charset="-122"/>
              </a:rPr>
              <a:t>When to use RIO</a:t>
            </a:r>
            <a:endParaRPr/>
          </a:p>
          <a:p>
            <a:pPr marL="742950" lvl="1" indent="-285750">
              <a:spcBef>
                <a:spcPct val="20000"/>
              </a:spcBef>
              <a:buSzPct val="100000"/>
              <a:buChar char="–"/>
            </a:pPr>
            <a:r>
              <a:rPr lang="en-US">
                <a:ea typeface="SimSun" pitchFamily="2" charset="-122"/>
              </a:rPr>
              <a:t>When you are reading and writing network sockets.</a:t>
            </a:r>
            <a:endParaRPr/>
          </a:p>
          <a:p>
            <a:pPr marL="742950" lvl="1" indent="-285750">
              <a:spcBef>
                <a:spcPct val="20000"/>
              </a:spcBef>
              <a:buSzPct val="100000"/>
              <a:buChar char="–"/>
            </a:pPr>
            <a:r>
              <a:rPr lang="en-US">
                <a:ea typeface="SimSun" pitchFamily="2" charset="-122"/>
              </a:rPr>
              <a:t>Avoid using standard I/O on sockets.</a:t>
            </a:r>
            <a:endParaRPr/>
          </a:p>
        </p:txBody>
      </p:sp>
    </p:spTree>
  </p:cSld>
  <p:clrMapOvr>
    <a:masterClrMapping/>
  </p:clrMapOvr>
  <p:transition/>
</p:sld>
</file>

<file path=ppt/slides/slide132.xml><?xml version="1.0" encoding="utf-8"?>
<p:sld xmlns:a="http://schemas.openxmlformats.org/drawingml/2006/main" xmlns:p="http://schemas.openxmlformats.org/presentationml/2006/main">
  <p:cSld>
    <p:spTree>
      <p:nvGrpSpPr>
        <p:cNvPr id="197" name=""/>
        <p:cNvGrpSpPr/>
        <p:nvPr/>
      </p:nvGrpSpPr>
      <p:grpSpPr>
        <a:xfrm>
          <a:off x="0" y="0"/>
          <a:ext cx="0" cy="0"/>
          <a:chOff x="0" y="0"/>
          <a:chExt cx="0" cy="0"/>
        </a:xfrm>
      </p:grpSpPr>
      <p:sp>
        <p:nvSpPr>
          <p:cNvPr id="198" name="灯片编号占位符 5"/>
          <p:cNvSpPr>
            <a:spLocks noGrp="true" noChangeShapeType="true"/>
          </p:cNvSpPr>
          <p:nvPr>
            <p:ph type="sldNum"/>
          </p:nvPr>
        </p:nvSpPr>
        <p:spPr>
          <a:xfrm>
            <a:off x="6934200" y="6172200"/>
            <a:ext cx="1295400" cy="457200"/>
          </a:xfrm>
          <a:prstGeom prst="rect">
            <a:avLst/>
          </a:prstGeom>
          <a:noFill/>
        </p:spPr>
        <p:txBody>
          <a:bodyPr lIns="91440" tIns="45720" rIns="91440" bIns="45720" anchor="t"/>
          <a:lstStyle/>
          <a:p>
            <a:pPr marL="0" lvl="0" indent="0" algn="r">
              <a:spcBef>
                <a:spcPts val="0"/>
              </a:spcBef>
              <a:buNone/>
            </a:pPr>
            <a:fld id="{D038279B-FC19-497E-A7D1-5ADD9CAF016F}" type="slidenum">
              <a:rPr lang="zh-CN" sz="1400" b="false" i="false" u="none">
                <a:latin typeface="Times New Roman" pitchFamily="18"/>
              </a:rPr>
              <a:t>*</a:t>
            </a:fld>
            <a:endParaRPr/>
          </a:p>
        </p:txBody>
      </p:sp>
      <p:sp>
        <p:nvSpPr>
          <p:cNvPr id="199" name="Rectangle 2"/>
          <p:cNvSpPr>
            <a:spLocks noGrp="true" noChangeShapeType="true"/>
          </p:cNvSpPr>
          <p:nvPr>
            <p:ph type="title"/>
          </p:nvPr>
        </p:nvSpPr>
        <p:spPr>
          <a:xfrm>
            <a:off x="457200" y="457200"/>
            <a:ext cx="8077200" cy="914400"/>
          </a:xfrm>
          <a:prstGeom prst="rect">
            <a:avLst/>
          </a:prstGeom>
          <a:noFill/>
        </p:spPr>
        <p:txBody>
          <a:bodyPr lIns="91440" tIns="45720" rIns="91440" bIns="45720" anchor="ctr" anchorCtr="false"/>
          <a:lstStyle/>
          <a:p>
            <a:pPr lvl="0"/>
            <a:r>
              <a:rPr lang="en-US">
                <a:ea typeface="SimSun" pitchFamily="2" charset="-122"/>
              </a:rPr>
              <a:t>Outline</a:t>
            </a:r>
            <a:endParaRPr/>
          </a:p>
        </p:txBody>
      </p:sp>
      <p:sp>
        <p:nvSpPr>
          <p:cNvPr id="200" name="Rectangle 3"/>
          <p:cNvSpPr>
            <a:spLocks noGrp="true" noChangeShapeType="true"/>
          </p:cNvSpPr>
          <p:nvPr>
            <p:ph type="obj"/>
          </p:nvPr>
        </p:nvSpPr>
        <p:spPr>
          <a:xfrm>
            <a:off x="457200" y="1600200"/>
            <a:ext cx="8305800" cy="4419600"/>
          </a:xfrm>
          <a:prstGeom prst="rect">
            <a:avLst/>
          </a:prstGeom>
        </p:spPr>
        <p:txBody>
          <a:bodyPr lIns="91440" tIns="45720" rIns="91440" bIns="45720" anchor="t"/>
          <a:lstStyle>
            <a:lvl1pPr marL="342900" indent="0" algn="l" defTabSz="914400" rtl="false" fontAlgn="base">
              <a:lnSpc>
                <a:spcPct val="100000"/>
              </a:lnSpc>
              <a:spcBef>
                <a:spcPct val="20000"/>
              </a:spcBef>
              <a:spcAft>
                <a:spcPts val="0"/>
              </a:spcAft>
              <a:buChar char="•"/>
              <a:defRPr sz="2800">
                <a:solidFill>
                  <a:schemeClr val="dk1"/>
                </a:solidFill>
                <a:latin typeface="Comic Sans MS"/>
              </a:defRPr>
            </a:lvl1pPr>
            <a:lvl2pPr marL="742950" indent="457200" algn="l" defTabSz="914400" rtl="false" fontAlgn="base">
              <a:lnSpc>
                <a:spcPct val="100000"/>
              </a:lnSpc>
              <a:spcBef>
                <a:spcPct val="20000"/>
              </a:spcBef>
              <a:spcAft>
                <a:spcPts val="0"/>
              </a:spcAft>
              <a:buChar char="–"/>
              <a:defRPr sz="2400">
                <a:solidFill>
                  <a:schemeClr val="dk1"/>
                </a:solidFill>
                <a:latin typeface="Comic Sans MS"/>
              </a:defRPr>
            </a:lvl2pPr>
            <a:lvl3pPr marL="1143000" indent="914400" algn="l" defTabSz="914400" rtl="false" fontAlgn="base">
              <a:lnSpc>
                <a:spcPct val="100000"/>
              </a:lnSpc>
              <a:spcBef>
                <a:spcPct val="20000"/>
              </a:spcBef>
              <a:spcAft>
                <a:spcPts val="0"/>
              </a:spcAft>
              <a:buChar char="•"/>
              <a:defRPr sz="2000">
                <a:solidFill>
                  <a:schemeClr val="dk1"/>
                </a:solidFill>
                <a:latin typeface="Comic Sans MS"/>
              </a:defRPr>
            </a:lvl3pPr>
            <a:lvl4pPr marL="1600200" indent="1371600" algn="l" defTabSz="914400" rtl="false" fontAlgn="base">
              <a:lnSpc>
                <a:spcPct val="100000"/>
              </a:lnSpc>
              <a:spcBef>
                <a:spcPct val="20000"/>
              </a:spcBef>
              <a:spcAft>
                <a:spcPts val="0"/>
              </a:spcAft>
              <a:buChar char="–"/>
              <a:defRPr sz="2000">
                <a:solidFill>
                  <a:schemeClr val="dk1"/>
                </a:solidFill>
                <a:latin typeface="Comic Sans MS"/>
              </a:defRPr>
            </a:lvl4pPr>
            <a:lvl5pPr marL="2057400" indent="1828800" algn="l" defTabSz="914400" rtl="false" fontAlgn="base">
              <a:lnSpc>
                <a:spcPct val="100000"/>
              </a:lnSpc>
              <a:spcBef>
                <a:spcPct val="20000"/>
              </a:spcBef>
              <a:spcAft>
                <a:spcPts val="0"/>
              </a:spcAft>
              <a:buChar char="»"/>
              <a:defRPr sz="2000">
                <a:solidFill>
                  <a:schemeClr val="dk1"/>
                </a:solidFill>
                <a:latin typeface="Comic Sans MS"/>
              </a:defRPr>
            </a:lvl5pPr>
          </a:lstStyle>
          <a:p>
            <a:pPr marL="342900" lvl="0" indent="-342900">
              <a:spcBef>
                <a:spcPct val="20000"/>
              </a:spcBef>
              <a:buSzPct val="100000"/>
              <a:buChar char="•"/>
            </a:pPr>
            <a:r>
              <a:rPr lang="en-US">
                <a:ea typeface="SimSun" pitchFamily="2" charset="-122"/>
              </a:rPr>
              <a:t>I/O Devices</a:t>
            </a:r>
            <a:endParaRPr/>
          </a:p>
          <a:p>
            <a:pPr marL="342900" lvl="0" indent="-342900">
              <a:spcBef>
                <a:spcPct val="20000"/>
              </a:spcBef>
              <a:buSzPct val="100000"/>
              <a:buChar char="•"/>
            </a:pPr>
            <a:r>
              <a:rPr lang="en-US">
                <a:ea typeface="SimSun" pitchFamily="2" charset="-122"/>
              </a:rPr>
              <a:t>Unix I/O</a:t>
            </a:r>
            <a:endParaRPr/>
          </a:p>
          <a:p>
            <a:pPr marL="342900" lvl="0" indent="-342900">
              <a:spcBef>
                <a:spcPct val="20000"/>
              </a:spcBef>
              <a:buSzPct val="100000"/>
              <a:buChar char="•"/>
            </a:pPr>
            <a:r>
              <a:rPr lang="en-US">
                <a:ea typeface="SimSun" pitchFamily="2" charset="-122"/>
              </a:rPr>
              <a:t>Reading File Metadata</a:t>
            </a:r>
            <a:endParaRPr/>
          </a:p>
          <a:p>
            <a:pPr marL="342900" lvl="0" indent="-342900">
              <a:spcBef>
                <a:spcPct val="20000"/>
              </a:spcBef>
              <a:buSzPct val="100000"/>
              <a:buChar char="•"/>
            </a:pPr>
            <a:r>
              <a:rPr lang="en-US">
                <a:ea typeface="SimSun" pitchFamily="2" charset="-122"/>
              </a:rPr>
              <a:t>Sharing Files &amp; I/O redirection</a:t>
            </a:r>
            <a:endParaRPr/>
          </a:p>
          <a:p>
            <a:pPr marL="342900" lvl="0" indent="-342900">
              <a:spcBef>
                <a:spcPct val="20000"/>
              </a:spcBef>
              <a:buSzPct val="100000"/>
              <a:buChar char="•"/>
            </a:pPr>
            <a:r>
              <a:rPr lang="en-US">
                <a:ea typeface="SimSun" pitchFamily="2" charset="-122"/>
              </a:rPr>
              <a:t>Robust I/O</a:t>
            </a:r>
            <a:endParaRPr/>
          </a:p>
          <a:p>
            <a:pPr marL="342900" lvl="0" indent="-342900">
              <a:spcBef>
                <a:spcPct val="20000"/>
              </a:spcBef>
              <a:buSzPct val="100000"/>
              <a:buChar char="•"/>
            </a:pPr>
            <a:r>
              <a:rPr lang="en-US">
                <a:ea typeface="SimSun" pitchFamily="2" charset="-122"/>
              </a:rPr>
              <a:t>Standard I/O</a:t>
            </a:r>
            <a:endParaRPr/>
          </a:p>
          <a:p>
            <a:pPr marL="342900" lvl="0" indent="-342900">
              <a:spcBef>
                <a:spcPct val="20000"/>
              </a:spcBef>
              <a:buSzPct val="100000"/>
              <a:buChar char="•"/>
            </a:pPr>
            <a:r>
              <a:rPr lang="en-US" b="true" i="false" u="none">
                <a:solidFill>
                  <a:srgbClr val="0070C0"/>
                </a:solidFill>
                <a:ea typeface="SimSun" pitchFamily="2" charset="-122"/>
              </a:rPr>
              <a:t>Fast I/O</a:t>
            </a:r>
            <a:endParaRPr/>
          </a:p>
          <a:p>
            <a:pPr marL="742950" lvl="1" indent="-285750">
              <a:spcBef>
                <a:spcPct val="20000"/>
              </a:spcBef>
              <a:buSzPct val="100000"/>
              <a:buChar char="–"/>
            </a:pPr>
            <a:r>
              <a:rPr lang="en-US">
                <a:ea typeface="SimSun" pitchFamily="2" charset="-122"/>
              </a:rPr>
              <a:t>Linux AIO</a:t>
            </a:r>
            <a:endParaRPr/>
          </a:p>
          <a:p>
            <a:pPr marL="742950" lvl="1" indent="-285750">
              <a:spcBef>
                <a:spcPct val="20000"/>
              </a:spcBef>
              <a:buSzPct val="100000"/>
              <a:buChar char="–"/>
            </a:pPr>
            <a:r>
              <a:rPr lang="en-US">
                <a:ea typeface="SimSun" pitchFamily="2" charset="-122"/>
              </a:rPr>
              <a:t>SPDK</a:t>
            </a:r>
            <a:endParaRPr lang="en-US"/>
          </a:p>
          <a:p>
            <a:pPr marL="342900" lvl="0" indent="-342900">
              <a:spcBef>
                <a:spcPct val="20000"/>
              </a:spcBef>
              <a:buSzPct val="100000"/>
              <a:buChar char="•"/>
            </a:pPr>
            <a:endParaRPr/>
          </a:p>
        </p:txBody>
      </p:sp>
    </p:spTree>
  </p:cSld>
  <p:clrMapOvr>
    <a:masterClrMapping/>
  </p:clrMapOvr>
  <p:transition/>
</p:sld>
</file>

<file path=ppt/slides/slide133.xml><?xml version="1.0" encoding="utf-8"?>
<p:sld xmlns:a="http://schemas.openxmlformats.org/drawingml/2006/main" xmlns:p="http://schemas.openxmlformats.org/presentationml/2006/main">
  <p:cSld>
    <p:spTree>
      <p:nvGrpSpPr>
        <p:cNvPr id="201" name=""/>
        <p:cNvGrpSpPr/>
        <p:nvPr/>
      </p:nvGrpSpPr>
      <p:grpSpPr>
        <a:xfrm>
          <a:off x="0" y="0"/>
          <a:ext cx="0" cy="0"/>
          <a:chOff x="0" y="0"/>
          <a:chExt cx="0" cy="0"/>
        </a:xfrm>
      </p:grpSpPr>
      <p:sp>
        <p:nvSpPr>
          <p:cNvPr id="202" name="标题 1"/>
          <p:cNvSpPr>
            <a:spLocks noGrp="true" noChangeShapeType="true"/>
          </p:cNvSpPr>
          <p:nvPr>
            <p:ph type="title"/>
          </p:nvPr>
        </p:nvSpPr>
        <p:spPr>
          <a:xfrm>
            <a:off x="457200" y="457200"/>
            <a:ext cx="8077200" cy="914400"/>
          </a:xfrm>
          <a:prstGeom prst="rect">
            <a:avLst/>
          </a:prstGeom>
          <a:noFill/>
        </p:spPr>
        <p:txBody>
          <a:bodyPr lIns="91440" tIns="45720" rIns="91440" bIns="45720" anchor="ctr" anchorCtr="false"/>
          <a:lstStyle/>
          <a:p>
            <a:pPr lvl="0"/>
            <a:r>
              <a:rPr lang="en-US">
                <a:ea typeface="SimSun" pitchFamily="2" charset="-122"/>
              </a:rPr>
              <a:t>Linux AIO</a:t>
            </a:r>
            <a:endParaRPr/>
          </a:p>
        </p:txBody>
      </p:sp>
      <p:sp>
        <p:nvSpPr>
          <p:cNvPr id="203" name="内容占位符 2"/>
          <p:cNvSpPr>
            <a:spLocks noGrp="true" noChangeShapeType="true"/>
          </p:cNvSpPr>
          <p:nvPr>
            <p:ph type="obj"/>
          </p:nvPr>
        </p:nvSpPr>
        <p:spPr>
          <a:xfrm>
            <a:off x="457200" y="1600200"/>
            <a:ext cx="8305800" cy="4419600"/>
          </a:xfrm>
          <a:prstGeom prst="rect">
            <a:avLst/>
          </a:prstGeom>
        </p:spPr>
        <p:txBody>
          <a:bodyPr lIns="91440" tIns="45720" rIns="91440" bIns="45720" anchor="t"/>
          <a:lstStyle>
            <a:lvl1pPr marL="342900" indent="0" algn="l" defTabSz="914400" rtl="false" fontAlgn="base">
              <a:lnSpc>
                <a:spcPct val="100000"/>
              </a:lnSpc>
              <a:spcBef>
                <a:spcPct val="20000"/>
              </a:spcBef>
              <a:spcAft>
                <a:spcPts val="0"/>
              </a:spcAft>
              <a:buChar char="•"/>
              <a:defRPr sz="2800">
                <a:solidFill>
                  <a:schemeClr val="dk1"/>
                </a:solidFill>
                <a:latin typeface="Comic Sans MS"/>
              </a:defRPr>
            </a:lvl1pPr>
            <a:lvl2pPr marL="742950" indent="457200" algn="l" defTabSz="914400" rtl="false" fontAlgn="base">
              <a:lnSpc>
                <a:spcPct val="100000"/>
              </a:lnSpc>
              <a:spcBef>
                <a:spcPct val="20000"/>
              </a:spcBef>
              <a:spcAft>
                <a:spcPts val="0"/>
              </a:spcAft>
              <a:buChar char="–"/>
              <a:defRPr sz="2400">
                <a:solidFill>
                  <a:schemeClr val="dk1"/>
                </a:solidFill>
                <a:latin typeface="Comic Sans MS"/>
              </a:defRPr>
            </a:lvl2pPr>
            <a:lvl3pPr marL="1143000" indent="914400" algn="l" defTabSz="914400" rtl="false" fontAlgn="base">
              <a:lnSpc>
                <a:spcPct val="100000"/>
              </a:lnSpc>
              <a:spcBef>
                <a:spcPct val="20000"/>
              </a:spcBef>
              <a:spcAft>
                <a:spcPts val="0"/>
              </a:spcAft>
              <a:buChar char="•"/>
              <a:defRPr sz="2000">
                <a:solidFill>
                  <a:schemeClr val="dk1"/>
                </a:solidFill>
                <a:latin typeface="Comic Sans MS"/>
              </a:defRPr>
            </a:lvl3pPr>
            <a:lvl4pPr marL="1600200" indent="1371600" algn="l" defTabSz="914400" rtl="false" fontAlgn="base">
              <a:lnSpc>
                <a:spcPct val="100000"/>
              </a:lnSpc>
              <a:spcBef>
                <a:spcPct val="20000"/>
              </a:spcBef>
              <a:spcAft>
                <a:spcPts val="0"/>
              </a:spcAft>
              <a:buChar char="–"/>
              <a:defRPr sz="2000">
                <a:solidFill>
                  <a:schemeClr val="dk1"/>
                </a:solidFill>
                <a:latin typeface="Comic Sans MS"/>
              </a:defRPr>
            </a:lvl4pPr>
            <a:lvl5pPr marL="2057400" indent="1828800" algn="l" defTabSz="914400" rtl="false" fontAlgn="base">
              <a:lnSpc>
                <a:spcPct val="100000"/>
              </a:lnSpc>
              <a:spcBef>
                <a:spcPct val="20000"/>
              </a:spcBef>
              <a:spcAft>
                <a:spcPts val="0"/>
              </a:spcAft>
              <a:buChar char="»"/>
              <a:defRPr sz="2000">
                <a:solidFill>
                  <a:schemeClr val="dk1"/>
                </a:solidFill>
                <a:latin typeface="Comic Sans MS"/>
              </a:defRPr>
            </a:lvl5pPr>
          </a:lstStyle>
          <a:p>
            <a:pPr marL="342900" lvl="0" indent="-342900">
              <a:spcBef>
                <a:spcPct val="20000"/>
              </a:spcBef>
              <a:buSzPct val="100000"/>
              <a:buChar char="•"/>
            </a:pPr>
            <a:r>
              <a:rPr lang="en-US">
                <a:ea typeface="SimSun" pitchFamily="2" charset="-122"/>
              </a:rPr>
              <a:t>Linux 2.6</a:t>
            </a:r>
            <a:r>
              <a:rPr lang="zh-CN">
                <a:ea typeface="SimSun" pitchFamily="2" charset="-122"/>
              </a:rPr>
              <a:t>内核开始</a:t>
            </a:r>
            <a:endParaRPr lang="en-US"/>
          </a:p>
          <a:p>
            <a:pPr marL="342900" lvl="0" indent="-342900">
              <a:spcBef>
                <a:spcPct val="20000"/>
              </a:spcBef>
              <a:buSzPct val="100000"/>
              <a:buChar char="•"/>
            </a:pPr>
            <a:r>
              <a:rPr lang="zh-CN">
                <a:ea typeface="SimSun" pitchFamily="2" charset="-122"/>
              </a:rPr>
              <a:t>异步</a:t>
            </a:r>
            <a:r>
              <a:rPr lang="en-US">
                <a:ea typeface="SimSun" pitchFamily="2" charset="-122"/>
              </a:rPr>
              <a:t>IO</a:t>
            </a:r>
            <a:r>
              <a:rPr lang="zh-CN">
                <a:ea typeface="SimSun" pitchFamily="2" charset="-122"/>
              </a:rPr>
              <a:t>（</a:t>
            </a:r>
            <a:r>
              <a:rPr lang="en-US">
                <a:ea typeface="SimSun" pitchFamily="2" charset="-122"/>
              </a:rPr>
              <a:t>AIO</a:t>
            </a:r>
            <a:r>
              <a:rPr lang="zh-CN">
                <a:ea typeface="SimSun" pitchFamily="2" charset="-122"/>
              </a:rPr>
              <a:t>）的基本思想</a:t>
            </a:r>
            <a:endParaRPr lang="en-US"/>
          </a:p>
          <a:p>
            <a:pPr marL="742950" lvl="1" indent="-285750">
              <a:spcBef>
                <a:spcPct val="20000"/>
              </a:spcBef>
              <a:buSzPct val="100000"/>
              <a:buChar char="–"/>
            </a:pPr>
            <a:r>
              <a:rPr lang="zh-CN">
                <a:ea typeface="SimSun" pitchFamily="2" charset="-122"/>
              </a:rPr>
              <a:t>允许进程发起很多 </a:t>
            </a:r>
            <a:r>
              <a:rPr lang="en-US">
                <a:ea typeface="SimSun" pitchFamily="2" charset="-122"/>
              </a:rPr>
              <a:t>I/O </a:t>
            </a:r>
            <a:r>
              <a:rPr lang="zh-CN">
                <a:ea typeface="SimSun" pitchFamily="2" charset="-122"/>
              </a:rPr>
              <a:t>操作，而不用阻塞或等待任何操作完成</a:t>
            </a:r>
            <a:endParaRPr lang="en-US"/>
          </a:p>
          <a:p>
            <a:pPr marL="742950" lvl="1" indent="-285750">
              <a:spcBef>
                <a:spcPct val="20000"/>
              </a:spcBef>
              <a:buSzPct val="100000"/>
              <a:buChar char="–"/>
            </a:pPr>
            <a:r>
              <a:rPr lang="zh-CN">
                <a:ea typeface="SimSun" pitchFamily="2" charset="-122"/>
              </a:rPr>
              <a:t>稍后或在接收到 </a:t>
            </a:r>
            <a:r>
              <a:rPr lang="en-US">
                <a:ea typeface="SimSun" pitchFamily="2" charset="-122"/>
              </a:rPr>
              <a:t>I/O </a:t>
            </a:r>
            <a:r>
              <a:rPr lang="zh-CN">
                <a:ea typeface="SimSun" pitchFamily="2" charset="-122"/>
              </a:rPr>
              <a:t>操作完成的通知时，进程就可以检索 </a:t>
            </a:r>
            <a:r>
              <a:rPr lang="en-US">
                <a:ea typeface="SimSun" pitchFamily="2" charset="-122"/>
              </a:rPr>
              <a:t>I/O </a:t>
            </a:r>
            <a:r>
              <a:rPr lang="zh-CN">
                <a:ea typeface="SimSun" pitchFamily="2" charset="-122"/>
              </a:rPr>
              <a:t>操作的结果</a:t>
            </a:r>
            <a:endParaRPr/>
          </a:p>
        </p:txBody>
      </p:sp>
      <p:sp>
        <p:nvSpPr>
          <p:cNvPr id="204" name="幻灯片编号占位符 3"/>
          <p:cNvSpPr>
            <a:spLocks noGrp="true" noChangeShapeType="true"/>
          </p:cNvSpPr>
          <p:nvPr>
            <p:ph type="sldNum"/>
          </p:nvPr>
        </p:nvSpPr>
        <p:spPr>
          <a:xfrm>
            <a:off x="6934200" y="6172200"/>
            <a:ext cx="1295400" cy="457200"/>
          </a:xfrm>
          <a:prstGeom prst="rect">
            <a:avLst/>
          </a:prstGeom>
          <a:noFill/>
        </p:spPr>
        <p:txBody>
          <a:bodyPr lIns="91440" tIns="45720" rIns="91440" bIns="45720" anchor="t"/>
          <a:lstStyle/>
          <a:p>
            <a:pPr marL="0" lvl="0" indent="0" algn="r">
              <a:spcBef>
                <a:spcPts val="0"/>
              </a:spcBef>
              <a:buNone/>
            </a:pPr>
            <a:fld id="{D038279B-FC19-497E-A7D1-5ADD9CAF016F}" type="slidenum">
              <a:rPr lang="zh-CN" sz="1400" b="false" i="false" u="none">
                <a:latin typeface="Times New Roman" pitchFamily="18"/>
              </a:rPr>
              <a:t>*</a:t>
            </a:fld>
            <a:endParaRPr/>
          </a:p>
        </p:txBody>
      </p:sp>
    </p:spTree>
  </p:cSld>
  <p:clrMapOvr>
    <a:masterClrMapping/>
  </p:clrMapOvr>
  <p:transition/>
</p:sld>
</file>

<file path=ppt/slides/slide134.xml><?xml version="1.0" encoding="utf-8"?>
<p:sld xmlns:a="http://schemas.openxmlformats.org/drawingml/2006/main" xmlns:p="http://schemas.openxmlformats.org/presentationml/2006/main" xmlns:r="http://schemas.openxmlformats.org/officeDocument/2006/relationships">
  <p:cSld>
    <p:spTree>
      <p:nvGrpSpPr>
        <p:cNvPr id="205" name=""/>
        <p:cNvGrpSpPr/>
        <p:nvPr/>
      </p:nvGrpSpPr>
      <p:grpSpPr>
        <a:xfrm>
          <a:off x="0" y="0"/>
          <a:ext cx="0" cy="0"/>
          <a:chOff x="0" y="0"/>
          <a:chExt cx="0" cy="0"/>
        </a:xfrm>
      </p:grpSpPr>
      <p:sp>
        <p:nvSpPr>
          <p:cNvPr id="206" name="标题 1"/>
          <p:cNvSpPr>
            <a:spLocks noGrp="true" noChangeShapeType="true"/>
          </p:cNvSpPr>
          <p:nvPr>
            <p:ph type="title"/>
          </p:nvPr>
        </p:nvSpPr>
        <p:spPr>
          <a:xfrm>
            <a:off x="457200" y="457200"/>
            <a:ext cx="8077200" cy="914400"/>
          </a:xfrm>
          <a:prstGeom prst="rect">
            <a:avLst/>
          </a:prstGeom>
          <a:noFill/>
        </p:spPr>
        <p:txBody>
          <a:bodyPr lIns="91440" tIns="45720" rIns="91440" bIns="45720" anchor="ctr" anchorCtr="false"/>
          <a:lstStyle/>
          <a:p>
            <a:pPr lvl="0"/>
            <a:r>
              <a:rPr lang="en-US">
                <a:ea typeface="SimSun" pitchFamily="2" charset="-122"/>
              </a:rPr>
              <a:t>Linux AIO</a:t>
            </a:r>
            <a:endParaRPr/>
          </a:p>
        </p:txBody>
      </p:sp>
      <p:sp>
        <p:nvSpPr>
          <p:cNvPr id="207" name="内容占位符 2"/>
          <p:cNvSpPr>
            <a:spLocks noGrp="true" noChangeShapeType="true"/>
          </p:cNvSpPr>
          <p:nvPr>
            <p:ph type="obj"/>
          </p:nvPr>
        </p:nvSpPr>
        <p:spPr>
          <a:xfrm>
            <a:off x="457200" y="1600200"/>
            <a:ext cx="8305800" cy="4419600"/>
          </a:xfrm>
          <a:prstGeom prst="rect">
            <a:avLst/>
          </a:prstGeom>
        </p:spPr>
        <p:txBody>
          <a:bodyPr lIns="91440" tIns="45720" rIns="91440" bIns="45720" anchor="t"/>
          <a:lstStyle>
            <a:lvl1pPr marL="342900" indent="0" algn="l" defTabSz="914400" rtl="false" fontAlgn="base">
              <a:lnSpc>
                <a:spcPct val="100000"/>
              </a:lnSpc>
              <a:spcBef>
                <a:spcPct val="20000"/>
              </a:spcBef>
              <a:spcAft>
                <a:spcPts val="0"/>
              </a:spcAft>
              <a:buChar char="•"/>
              <a:defRPr sz="2800">
                <a:solidFill>
                  <a:schemeClr val="dk1"/>
                </a:solidFill>
                <a:latin typeface="Comic Sans MS"/>
              </a:defRPr>
            </a:lvl1pPr>
            <a:lvl2pPr marL="742950" indent="457200" algn="l" defTabSz="914400" rtl="false" fontAlgn="base">
              <a:lnSpc>
                <a:spcPct val="100000"/>
              </a:lnSpc>
              <a:spcBef>
                <a:spcPct val="20000"/>
              </a:spcBef>
              <a:spcAft>
                <a:spcPts val="0"/>
              </a:spcAft>
              <a:buChar char="–"/>
              <a:defRPr sz="2400">
                <a:solidFill>
                  <a:schemeClr val="dk1"/>
                </a:solidFill>
                <a:latin typeface="Comic Sans MS"/>
              </a:defRPr>
            </a:lvl2pPr>
            <a:lvl3pPr marL="1143000" indent="914400" algn="l" defTabSz="914400" rtl="false" fontAlgn="base">
              <a:lnSpc>
                <a:spcPct val="100000"/>
              </a:lnSpc>
              <a:spcBef>
                <a:spcPct val="20000"/>
              </a:spcBef>
              <a:spcAft>
                <a:spcPts val="0"/>
              </a:spcAft>
              <a:buChar char="•"/>
              <a:defRPr sz="2000">
                <a:solidFill>
                  <a:schemeClr val="dk1"/>
                </a:solidFill>
                <a:latin typeface="Comic Sans MS"/>
              </a:defRPr>
            </a:lvl3pPr>
            <a:lvl4pPr marL="1600200" indent="1371600" algn="l" defTabSz="914400" rtl="false" fontAlgn="base">
              <a:lnSpc>
                <a:spcPct val="100000"/>
              </a:lnSpc>
              <a:spcBef>
                <a:spcPct val="20000"/>
              </a:spcBef>
              <a:spcAft>
                <a:spcPts val="0"/>
              </a:spcAft>
              <a:buChar char="–"/>
              <a:defRPr sz="2000">
                <a:solidFill>
                  <a:schemeClr val="dk1"/>
                </a:solidFill>
                <a:latin typeface="Comic Sans MS"/>
              </a:defRPr>
            </a:lvl4pPr>
            <a:lvl5pPr marL="2057400" indent="1828800" algn="l" defTabSz="914400" rtl="false" fontAlgn="base">
              <a:lnSpc>
                <a:spcPct val="100000"/>
              </a:lnSpc>
              <a:spcBef>
                <a:spcPct val="20000"/>
              </a:spcBef>
              <a:spcAft>
                <a:spcPts val="0"/>
              </a:spcAft>
              <a:buChar char="»"/>
              <a:defRPr sz="2000">
                <a:solidFill>
                  <a:schemeClr val="dk1"/>
                </a:solidFill>
                <a:latin typeface="Comic Sans MS"/>
              </a:defRPr>
            </a:lvl5pPr>
          </a:lstStyle>
          <a:p>
            <a:pPr marL="342900" lvl="0" indent="-342900">
              <a:spcBef>
                <a:spcPct val="20000"/>
              </a:spcBef>
              <a:buSzPct val="100000"/>
              <a:buChar char="•"/>
            </a:pPr>
            <a:r>
              <a:rPr lang="zh-CN">
                <a:ea typeface="SimSun" pitchFamily="2" charset="-122"/>
              </a:rPr>
              <a:t>基本 </a:t>
            </a:r>
            <a:r>
              <a:rPr lang="en-US">
                <a:ea typeface="SimSun" pitchFamily="2" charset="-122"/>
              </a:rPr>
              <a:t>Linux I/O </a:t>
            </a:r>
            <a:r>
              <a:rPr lang="zh-CN">
                <a:ea typeface="SimSun" pitchFamily="2" charset="-122"/>
              </a:rPr>
              <a:t>模型的简单矩阵</a:t>
            </a:r>
            <a:endParaRPr/>
          </a:p>
          <a:p>
            <a:pPr marL="342900" lvl="0" indent="-342900">
              <a:spcBef>
                <a:spcPct val="20000"/>
              </a:spcBef>
              <a:buSzPct val="100000"/>
              <a:buChar char="•"/>
            </a:pPr>
            <a:endParaRPr/>
          </a:p>
        </p:txBody>
      </p:sp>
      <p:sp>
        <p:nvSpPr>
          <p:cNvPr id="208" name="幻灯片编号占位符 3"/>
          <p:cNvSpPr>
            <a:spLocks noGrp="true" noChangeShapeType="true"/>
          </p:cNvSpPr>
          <p:nvPr>
            <p:ph type="sldNum"/>
          </p:nvPr>
        </p:nvSpPr>
        <p:spPr>
          <a:xfrm>
            <a:off x="6934200" y="6172200"/>
            <a:ext cx="1295400" cy="457200"/>
          </a:xfrm>
          <a:prstGeom prst="rect">
            <a:avLst/>
          </a:prstGeom>
          <a:noFill/>
        </p:spPr>
        <p:txBody>
          <a:bodyPr lIns="91440" tIns="45720" rIns="91440" bIns="45720" anchor="t"/>
          <a:lstStyle/>
          <a:p>
            <a:pPr marL="0" lvl="0" indent="0" algn="r">
              <a:spcBef>
                <a:spcPts val="0"/>
              </a:spcBef>
              <a:buNone/>
            </a:pPr>
            <a:fld id="{D038279B-FC19-497E-A7D1-5ADD9CAF016F}" type="slidenum">
              <a:rPr lang="zh-CN" sz="1400" b="false" i="false" u="none">
                <a:latin typeface="Times New Roman" pitchFamily="18"/>
              </a:rPr>
              <a:t>*</a:t>
            </a:fld>
            <a:endParaRPr/>
          </a:p>
        </p:txBody>
      </p:sp>
      <p:pic>
        <p:nvPicPr>
          <p:cNvPr id="209" name="图片 4"/>
          <p:cNvPicPr>
            <a:picLocks noGrp="true" noChangeAspect="true"/>
          </p:cNvPicPr>
          <p:nvPr/>
        </p:nvPicPr>
        <p:blipFill>
          <a:blip r:embed="rId1"/>
          <a:srcRect/>
          <a:stretch>
            <a:fillRect/>
          </a:stretch>
        </p:blipFill>
        <p:spPr>
          <a:xfrm>
            <a:off x="1295400" y="2667000"/>
            <a:ext cx="5751512" cy="3352800"/>
          </a:xfrm>
          <a:prstGeom prst="rect">
            <a:avLst/>
          </a:prstGeom>
          <a:noFill/>
        </p:spPr>
      </p:pic>
    </p:spTree>
  </p:cSld>
  <p:clrMapOvr>
    <a:masterClrMapping/>
  </p:clrMapOvr>
  <p:transition/>
</p:sld>
</file>

<file path=ppt/slides/slide135.xml><?xml version="1.0" encoding="utf-8"?>
<p:sld xmlns:a="http://schemas.openxmlformats.org/drawingml/2006/main" xmlns:p="http://schemas.openxmlformats.org/presentationml/2006/main" xmlns:r="http://schemas.openxmlformats.org/officeDocument/2006/relationships">
  <p:cSld>
    <p:spTree>
      <p:nvGrpSpPr>
        <p:cNvPr id="210" name=""/>
        <p:cNvGrpSpPr/>
        <p:nvPr/>
      </p:nvGrpSpPr>
      <p:grpSpPr>
        <a:xfrm>
          <a:off x="0" y="0"/>
          <a:ext cx="0" cy="0"/>
          <a:chOff x="0" y="0"/>
          <a:chExt cx="0" cy="0"/>
        </a:xfrm>
      </p:grpSpPr>
      <p:sp>
        <p:nvSpPr>
          <p:cNvPr id="211" name="标题 1"/>
          <p:cNvSpPr>
            <a:spLocks noGrp="true" noChangeShapeType="true"/>
          </p:cNvSpPr>
          <p:nvPr>
            <p:ph type="title"/>
          </p:nvPr>
        </p:nvSpPr>
        <p:spPr>
          <a:xfrm>
            <a:off x="457200" y="457200"/>
            <a:ext cx="8077200" cy="914400"/>
          </a:xfrm>
          <a:prstGeom prst="rect">
            <a:avLst/>
          </a:prstGeom>
          <a:noFill/>
        </p:spPr>
        <p:txBody>
          <a:bodyPr lIns="91440" tIns="45720" rIns="91440" bIns="45720" anchor="ctr" anchorCtr="false"/>
          <a:lstStyle/>
          <a:p>
            <a:pPr lvl="0"/>
            <a:r>
              <a:rPr lang="en-US">
                <a:ea typeface="SimSun" pitchFamily="2" charset="-122"/>
              </a:rPr>
              <a:t>Linux AIO</a:t>
            </a:r>
            <a:endParaRPr/>
          </a:p>
        </p:txBody>
      </p:sp>
      <p:sp>
        <p:nvSpPr>
          <p:cNvPr id="212" name="内容占位符 2"/>
          <p:cNvSpPr>
            <a:spLocks noGrp="true" noChangeShapeType="true"/>
          </p:cNvSpPr>
          <p:nvPr>
            <p:ph type="obj"/>
          </p:nvPr>
        </p:nvSpPr>
        <p:spPr>
          <a:xfrm>
            <a:off x="457200" y="1600200"/>
            <a:ext cx="8305800" cy="4419600"/>
          </a:xfrm>
          <a:prstGeom prst="rect">
            <a:avLst/>
          </a:prstGeom>
        </p:spPr>
        <p:txBody>
          <a:bodyPr lIns="91440" tIns="45720" rIns="91440" bIns="45720" anchor="t"/>
          <a:lstStyle>
            <a:lvl1pPr marL="342900" indent="0" algn="l" defTabSz="914400" rtl="false" fontAlgn="base">
              <a:lnSpc>
                <a:spcPct val="100000"/>
              </a:lnSpc>
              <a:spcBef>
                <a:spcPct val="20000"/>
              </a:spcBef>
              <a:spcAft>
                <a:spcPts val="0"/>
              </a:spcAft>
              <a:buChar char="•"/>
              <a:defRPr sz="2800">
                <a:solidFill>
                  <a:schemeClr val="dk1"/>
                </a:solidFill>
                <a:latin typeface="Comic Sans MS"/>
              </a:defRPr>
            </a:lvl1pPr>
            <a:lvl2pPr marL="742950" indent="457200" algn="l" defTabSz="914400" rtl="false" fontAlgn="base">
              <a:lnSpc>
                <a:spcPct val="100000"/>
              </a:lnSpc>
              <a:spcBef>
                <a:spcPct val="20000"/>
              </a:spcBef>
              <a:spcAft>
                <a:spcPts val="0"/>
              </a:spcAft>
              <a:buChar char="–"/>
              <a:defRPr sz="2400">
                <a:solidFill>
                  <a:schemeClr val="dk1"/>
                </a:solidFill>
                <a:latin typeface="Comic Sans MS"/>
              </a:defRPr>
            </a:lvl2pPr>
            <a:lvl3pPr marL="1143000" indent="914400" algn="l" defTabSz="914400" rtl="false" fontAlgn="base">
              <a:lnSpc>
                <a:spcPct val="100000"/>
              </a:lnSpc>
              <a:spcBef>
                <a:spcPct val="20000"/>
              </a:spcBef>
              <a:spcAft>
                <a:spcPts val="0"/>
              </a:spcAft>
              <a:buChar char="•"/>
              <a:defRPr sz="2000">
                <a:solidFill>
                  <a:schemeClr val="dk1"/>
                </a:solidFill>
                <a:latin typeface="Comic Sans MS"/>
              </a:defRPr>
            </a:lvl3pPr>
            <a:lvl4pPr marL="1600200" indent="1371600" algn="l" defTabSz="914400" rtl="false" fontAlgn="base">
              <a:lnSpc>
                <a:spcPct val="100000"/>
              </a:lnSpc>
              <a:spcBef>
                <a:spcPct val="20000"/>
              </a:spcBef>
              <a:spcAft>
                <a:spcPts val="0"/>
              </a:spcAft>
              <a:buChar char="–"/>
              <a:defRPr sz="2000">
                <a:solidFill>
                  <a:schemeClr val="dk1"/>
                </a:solidFill>
                <a:latin typeface="Comic Sans MS"/>
              </a:defRPr>
            </a:lvl4pPr>
            <a:lvl5pPr marL="2057400" indent="1828800" algn="l" defTabSz="914400" rtl="false" fontAlgn="base">
              <a:lnSpc>
                <a:spcPct val="100000"/>
              </a:lnSpc>
              <a:spcBef>
                <a:spcPct val="20000"/>
              </a:spcBef>
              <a:spcAft>
                <a:spcPts val="0"/>
              </a:spcAft>
              <a:buChar char="»"/>
              <a:defRPr sz="2000">
                <a:solidFill>
                  <a:schemeClr val="dk1"/>
                </a:solidFill>
                <a:latin typeface="Comic Sans MS"/>
              </a:defRPr>
            </a:lvl5pPr>
          </a:lstStyle>
          <a:p>
            <a:pPr marL="342900" lvl="0" indent="-342900">
              <a:spcBef>
                <a:spcPct val="20000"/>
              </a:spcBef>
              <a:buSzPct val="100000"/>
              <a:buChar char="•"/>
            </a:pPr>
            <a:r>
              <a:rPr lang="zh-CN">
                <a:ea typeface="SimSun" pitchFamily="2" charset="-122"/>
              </a:rPr>
              <a:t>同步阻塞模型</a:t>
            </a:r>
            <a:endParaRPr/>
          </a:p>
        </p:txBody>
      </p:sp>
      <p:sp>
        <p:nvSpPr>
          <p:cNvPr id="213" name="幻灯片编号占位符 3"/>
          <p:cNvSpPr>
            <a:spLocks noGrp="true" noChangeShapeType="true"/>
          </p:cNvSpPr>
          <p:nvPr>
            <p:ph type="sldNum"/>
          </p:nvPr>
        </p:nvSpPr>
        <p:spPr>
          <a:xfrm>
            <a:off x="6934200" y="6172200"/>
            <a:ext cx="1295400" cy="457200"/>
          </a:xfrm>
          <a:prstGeom prst="rect">
            <a:avLst/>
          </a:prstGeom>
          <a:noFill/>
        </p:spPr>
        <p:txBody>
          <a:bodyPr lIns="91440" tIns="45720" rIns="91440" bIns="45720" anchor="t"/>
          <a:lstStyle/>
          <a:p>
            <a:pPr marL="0" lvl="0" indent="0" algn="r">
              <a:spcBef>
                <a:spcPts val="0"/>
              </a:spcBef>
              <a:buNone/>
            </a:pPr>
            <a:fld id="{D038279B-FC19-497E-A7D1-5ADD9CAF016F}" type="slidenum">
              <a:rPr lang="zh-CN" sz="1400" b="false" i="false" u="none">
                <a:latin typeface="Times New Roman" pitchFamily="18"/>
              </a:rPr>
              <a:t>*</a:t>
            </a:fld>
            <a:endParaRPr/>
          </a:p>
        </p:txBody>
      </p:sp>
      <p:pic>
        <p:nvPicPr>
          <p:cNvPr id="214" name="图片 4"/>
          <p:cNvPicPr>
            <a:picLocks noGrp="true" noChangeAspect="true"/>
          </p:cNvPicPr>
          <p:nvPr/>
        </p:nvPicPr>
        <p:blipFill>
          <a:blip r:embed="rId1"/>
          <a:srcRect/>
          <a:stretch>
            <a:fillRect/>
          </a:stretch>
        </p:blipFill>
        <p:spPr>
          <a:xfrm>
            <a:off x="1079500" y="2209800"/>
            <a:ext cx="6832600" cy="4318000"/>
          </a:xfrm>
          <a:prstGeom prst="rect">
            <a:avLst/>
          </a:prstGeom>
          <a:noFill/>
        </p:spPr>
      </p:pic>
    </p:spTree>
  </p:cSld>
  <p:clrMapOvr>
    <a:masterClrMapping/>
  </p:clrMapOvr>
  <p:transition/>
</p:sld>
</file>

<file path=ppt/slides/slide136.xml><?xml version="1.0" encoding="utf-8"?>
<p:sld xmlns:a="http://schemas.openxmlformats.org/drawingml/2006/main" xmlns:p="http://schemas.openxmlformats.org/presentationml/2006/main" xmlns:r="http://schemas.openxmlformats.org/officeDocument/2006/relationships">
  <p:cSld>
    <p:spTree>
      <p:nvGrpSpPr>
        <p:cNvPr id="215" name=""/>
        <p:cNvGrpSpPr/>
        <p:nvPr/>
      </p:nvGrpSpPr>
      <p:grpSpPr>
        <a:xfrm>
          <a:off x="0" y="0"/>
          <a:ext cx="0" cy="0"/>
          <a:chOff x="0" y="0"/>
          <a:chExt cx="0" cy="0"/>
        </a:xfrm>
      </p:grpSpPr>
      <p:sp>
        <p:nvSpPr>
          <p:cNvPr id="216" name="标题 1"/>
          <p:cNvSpPr>
            <a:spLocks noGrp="true" noChangeShapeType="true"/>
          </p:cNvSpPr>
          <p:nvPr>
            <p:ph type="title"/>
          </p:nvPr>
        </p:nvSpPr>
        <p:spPr>
          <a:xfrm>
            <a:off x="457200" y="457200"/>
            <a:ext cx="8077200" cy="914400"/>
          </a:xfrm>
          <a:prstGeom prst="rect">
            <a:avLst/>
          </a:prstGeom>
          <a:noFill/>
        </p:spPr>
        <p:txBody>
          <a:bodyPr lIns="91440" tIns="45720" rIns="91440" bIns="45720" anchor="ctr" anchorCtr="false"/>
          <a:lstStyle/>
          <a:p>
            <a:pPr lvl="0"/>
            <a:r>
              <a:rPr lang="en-US">
                <a:ea typeface="SimSun" pitchFamily="2" charset="-122"/>
              </a:rPr>
              <a:t>Linux AIO</a:t>
            </a:r>
            <a:endParaRPr/>
          </a:p>
        </p:txBody>
      </p:sp>
      <p:sp>
        <p:nvSpPr>
          <p:cNvPr id="217" name="内容占位符 2"/>
          <p:cNvSpPr>
            <a:spLocks noGrp="true" noChangeShapeType="true"/>
          </p:cNvSpPr>
          <p:nvPr>
            <p:ph type="obj"/>
          </p:nvPr>
        </p:nvSpPr>
        <p:spPr>
          <a:xfrm>
            <a:off x="457200" y="1600200"/>
            <a:ext cx="8305800" cy="4419600"/>
          </a:xfrm>
          <a:prstGeom prst="rect">
            <a:avLst/>
          </a:prstGeom>
        </p:spPr>
        <p:txBody>
          <a:bodyPr lIns="91440" tIns="45720" rIns="91440" bIns="45720" anchor="t"/>
          <a:lstStyle>
            <a:lvl1pPr marL="342900" indent="0" algn="l" defTabSz="914400" rtl="false" fontAlgn="base">
              <a:lnSpc>
                <a:spcPct val="100000"/>
              </a:lnSpc>
              <a:spcBef>
                <a:spcPct val="20000"/>
              </a:spcBef>
              <a:spcAft>
                <a:spcPts val="0"/>
              </a:spcAft>
              <a:buChar char="•"/>
              <a:defRPr sz="2800">
                <a:solidFill>
                  <a:schemeClr val="dk1"/>
                </a:solidFill>
                <a:latin typeface="Comic Sans MS"/>
              </a:defRPr>
            </a:lvl1pPr>
            <a:lvl2pPr marL="742950" indent="457200" algn="l" defTabSz="914400" rtl="false" fontAlgn="base">
              <a:lnSpc>
                <a:spcPct val="100000"/>
              </a:lnSpc>
              <a:spcBef>
                <a:spcPct val="20000"/>
              </a:spcBef>
              <a:spcAft>
                <a:spcPts val="0"/>
              </a:spcAft>
              <a:buChar char="–"/>
              <a:defRPr sz="2400">
                <a:solidFill>
                  <a:schemeClr val="dk1"/>
                </a:solidFill>
                <a:latin typeface="Comic Sans MS"/>
              </a:defRPr>
            </a:lvl2pPr>
            <a:lvl3pPr marL="1143000" indent="914400" algn="l" defTabSz="914400" rtl="false" fontAlgn="base">
              <a:lnSpc>
                <a:spcPct val="100000"/>
              </a:lnSpc>
              <a:spcBef>
                <a:spcPct val="20000"/>
              </a:spcBef>
              <a:spcAft>
                <a:spcPts val="0"/>
              </a:spcAft>
              <a:buChar char="•"/>
              <a:defRPr sz="2000">
                <a:solidFill>
                  <a:schemeClr val="dk1"/>
                </a:solidFill>
                <a:latin typeface="Comic Sans MS"/>
              </a:defRPr>
            </a:lvl3pPr>
            <a:lvl4pPr marL="1600200" indent="1371600" algn="l" defTabSz="914400" rtl="false" fontAlgn="base">
              <a:lnSpc>
                <a:spcPct val="100000"/>
              </a:lnSpc>
              <a:spcBef>
                <a:spcPct val="20000"/>
              </a:spcBef>
              <a:spcAft>
                <a:spcPts val="0"/>
              </a:spcAft>
              <a:buChar char="–"/>
              <a:defRPr sz="2000">
                <a:solidFill>
                  <a:schemeClr val="dk1"/>
                </a:solidFill>
                <a:latin typeface="Comic Sans MS"/>
              </a:defRPr>
            </a:lvl4pPr>
            <a:lvl5pPr marL="2057400" indent="1828800" algn="l" defTabSz="914400" rtl="false" fontAlgn="base">
              <a:lnSpc>
                <a:spcPct val="100000"/>
              </a:lnSpc>
              <a:spcBef>
                <a:spcPct val="20000"/>
              </a:spcBef>
              <a:spcAft>
                <a:spcPts val="0"/>
              </a:spcAft>
              <a:buChar char="»"/>
              <a:defRPr sz="2000">
                <a:solidFill>
                  <a:schemeClr val="dk1"/>
                </a:solidFill>
                <a:latin typeface="Comic Sans MS"/>
              </a:defRPr>
            </a:lvl5pPr>
          </a:lstStyle>
          <a:p>
            <a:pPr marL="342900" lvl="0" indent="-342900">
              <a:spcBef>
                <a:spcPct val="20000"/>
              </a:spcBef>
              <a:buSzPct val="100000"/>
              <a:buChar char="•"/>
            </a:pPr>
            <a:r>
              <a:rPr lang="zh-CN">
                <a:ea typeface="SimSun" pitchFamily="2" charset="-122"/>
              </a:rPr>
              <a:t>同步非阻塞模型</a:t>
            </a:r>
            <a:endParaRPr/>
          </a:p>
        </p:txBody>
      </p:sp>
      <p:sp>
        <p:nvSpPr>
          <p:cNvPr id="218" name="幻灯片编号占位符 3"/>
          <p:cNvSpPr>
            <a:spLocks noGrp="true" noChangeShapeType="true"/>
          </p:cNvSpPr>
          <p:nvPr>
            <p:ph type="sldNum"/>
          </p:nvPr>
        </p:nvSpPr>
        <p:spPr>
          <a:xfrm>
            <a:off x="6934200" y="6172200"/>
            <a:ext cx="1295400" cy="457200"/>
          </a:xfrm>
          <a:prstGeom prst="rect">
            <a:avLst/>
          </a:prstGeom>
          <a:noFill/>
        </p:spPr>
        <p:txBody>
          <a:bodyPr lIns="91440" tIns="45720" rIns="91440" bIns="45720" anchor="t"/>
          <a:lstStyle/>
          <a:p>
            <a:pPr marL="0" lvl="0" indent="0" algn="r">
              <a:spcBef>
                <a:spcPts val="0"/>
              </a:spcBef>
              <a:buNone/>
            </a:pPr>
            <a:fld id="{D038279B-FC19-497E-A7D1-5ADD9CAF016F}" type="slidenum">
              <a:rPr lang="zh-CN" sz="1400" b="false" i="false" u="none">
                <a:latin typeface="Times New Roman" pitchFamily="18"/>
              </a:rPr>
              <a:t>*</a:t>
            </a:fld>
            <a:endParaRPr/>
          </a:p>
        </p:txBody>
      </p:sp>
      <p:pic>
        <p:nvPicPr>
          <p:cNvPr id="219" name="图片 4"/>
          <p:cNvPicPr>
            <a:picLocks noGrp="true" noChangeAspect="true"/>
          </p:cNvPicPr>
          <p:nvPr/>
        </p:nvPicPr>
        <p:blipFill>
          <a:blip r:embed="rId1"/>
          <a:srcRect/>
          <a:stretch>
            <a:fillRect/>
          </a:stretch>
        </p:blipFill>
        <p:spPr>
          <a:xfrm>
            <a:off x="1600200" y="2209800"/>
            <a:ext cx="6019800" cy="4318000"/>
          </a:xfrm>
          <a:prstGeom prst="rect">
            <a:avLst/>
          </a:prstGeom>
          <a:noFill/>
        </p:spPr>
      </p:pic>
    </p:spTree>
  </p:cSld>
  <p:clrMapOvr>
    <a:masterClrMapping/>
  </p:clrMapOvr>
  <p:transition/>
</p:sld>
</file>

<file path=ppt/slides/slide137.xml><?xml version="1.0" encoding="utf-8"?>
<p:sld xmlns:a="http://schemas.openxmlformats.org/drawingml/2006/main" xmlns:p="http://schemas.openxmlformats.org/presentationml/2006/main" xmlns:r="http://schemas.openxmlformats.org/officeDocument/2006/relationships">
  <p:cSld>
    <p:spTree>
      <p:nvGrpSpPr>
        <p:cNvPr id="220" name=""/>
        <p:cNvGrpSpPr/>
        <p:nvPr/>
      </p:nvGrpSpPr>
      <p:grpSpPr>
        <a:xfrm>
          <a:off x="0" y="0"/>
          <a:ext cx="0" cy="0"/>
          <a:chOff x="0" y="0"/>
          <a:chExt cx="0" cy="0"/>
        </a:xfrm>
      </p:grpSpPr>
      <p:sp>
        <p:nvSpPr>
          <p:cNvPr id="221" name="标题 1"/>
          <p:cNvSpPr>
            <a:spLocks noGrp="true" noChangeShapeType="true"/>
          </p:cNvSpPr>
          <p:nvPr>
            <p:ph type="title"/>
          </p:nvPr>
        </p:nvSpPr>
        <p:spPr>
          <a:xfrm>
            <a:off x="457200" y="457200"/>
            <a:ext cx="8077200" cy="914400"/>
          </a:xfrm>
          <a:prstGeom prst="rect">
            <a:avLst/>
          </a:prstGeom>
          <a:noFill/>
        </p:spPr>
        <p:txBody>
          <a:bodyPr lIns="91440" tIns="45720" rIns="91440" bIns="45720" anchor="ctr" anchorCtr="false"/>
          <a:lstStyle/>
          <a:p>
            <a:pPr lvl="0"/>
            <a:r>
              <a:rPr lang="en-US">
                <a:ea typeface="SimSun" pitchFamily="2" charset="-122"/>
              </a:rPr>
              <a:t>Linux AIO</a:t>
            </a:r>
            <a:endParaRPr/>
          </a:p>
        </p:txBody>
      </p:sp>
      <p:sp>
        <p:nvSpPr>
          <p:cNvPr id="222" name="内容占位符 2"/>
          <p:cNvSpPr>
            <a:spLocks noGrp="true" noChangeShapeType="true"/>
          </p:cNvSpPr>
          <p:nvPr>
            <p:ph type="obj"/>
          </p:nvPr>
        </p:nvSpPr>
        <p:spPr>
          <a:xfrm>
            <a:off x="457200" y="1600200"/>
            <a:ext cx="8305800" cy="4419600"/>
          </a:xfrm>
          <a:prstGeom prst="rect">
            <a:avLst/>
          </a:prstGeom>
        </p:spPr>
        <p:txBody>
          <a:bodyPr lIns="91440" tIns="45720" rIns="91440" bIns="45720" anchor="t"/>
          <a:lstStyle>
            <a:lvl1pPr marL="342900" indent="0" algn="l" defTabSz="914400" rtl="false" fontAlgn="base">
              <a:lnSpc>
                <a:spcPct val="100000"/>
              </a:lnSpc>
              <a:spcBef>
                <a:spcPct val="20000"/>
              </a:spcBef>
              <a:spcAft>
                <a:spcPts val="0"/>
              </a:spcAft>
              <a:buChar char="•"/>
              <a:defRPr sz="2800">
                <a:solidFill>
                  <a:schemeClr val="dk1"/>
                </a:solidFill>
                <a:latin typeface="Comic Sans MS"/>
              </a:defRPr>
            </a:lvl1pPr>
            <a:lvl2pPr marL="742950" indent="457200" algn="l" defTabSz="914400" rtl="false" fontAlgn="base">
              <a:lnSpc>
                <a:spcPct val="100000"/>
              </a:lnSpc>
              <a:spcBef>
                <a:spcPct val="20000"/>
              </a:spcBef>
              <a:spcAft>
                <a:spcPts val="0"/>
              </a:spcAft>
              <a:buChar char="–"/>
              <a:defRPr sz="2400">
                <a:solidFill>
                  <a:schemeClr val="dk1"/>
                </a:solidFill>
                <a:latin typeface="Comic Sans MS"/>
              </a:defRPr>
            </a:lvl2pPr>
            <a:lvl3pPr marL="1143000" indent="914400" algn="l" defTabSz="914400" rtl="false" fontAlgn="base">
              <a:lnSpc>
                <a:spcPct val="100000"/>
              </a:lnSpc>
              <a:spcBef>
                <a:spcPct val="20000"/>
              </a:spcBef>
              <a:spcAft>
                <a:spcPts val="0"/>
              </a:spcAft>
              <a:buChar char="•"/>
              <a:defRPr sz="2000">
                <a:solidFill>
                  <a:schemeClr val="dk1"/>
                </a:solidFill>
                <a:latin typeface="Comic Sans MS"/>
              </a:defRPr>
            </a:lvl3pPr>
            <a:lvl4pPr marL="1600200" indent="1371600" algn="l" defTabSz="914400" rtl="false" fontAlgn="base">
              <a:lnSpc>
                <a:spcPct val="100000"/>
              </a:lnSpc>
              <a:spcBef>
                <a:spcPct val="20000"/>
              </a:spcBef>
              <a:spcAft>
                <a:spcPts val="0"/>
              </a:spcAft>
              <a:buChar char="–"/>
              <a:defRPr sz="2000">
                <a:solidFill>
                  <a:schemeClr val="dk1"/>
                </a:solidFill>
                <a:latin typeface="Comic Sans MS"/>
              </a:defRPr>
            </a:lvl4pPr>
            <a:lvl5pPr marL="2057400" indent="1828800" algn="l" defTabSz="914400" rtl="false" fontAlgn="base">
              <a:lnSpc>
                <a:spcPct val="100000"/>
              </a:lnSpc>
              <a:spcBef>
                <a:spcPct val="20000"/>
              </a:spcBef>
              <a:spcAft>
                <a:spcPts val="0"/>
              </a:spcAft>
              <a:buChar char="»"/>
              <a:defRPr sz="2000">
                <a:solidFill>
                  <a:schemeClr val="dk1"/>
                </a:solidFill>
                <a:latin typeface="Comic Sans MS"/>
              </a:defRPr>
            </a:lvl5pPr>
          </a:lstStyle>
          <a:p>
            <a:pPr marL="342900" lvl="0" indent="-342900">
              <a:spcBef>
                <a:spcPct val="20000"/>
              </a:spcBef>
              <a:buSzPct val="100000"/>
              <a:buChar char="•"/>
            </a:pPr>
            <a:r>
              <a:rPr lang="zh-CN">
                <a:ea typeface="SimSun" pitchFamily="2" charset="-122"/>
              </a:rPr>
              <a:t>异步阻塞模型</a:t>
            </a:r>
            <a:endParaRPr/>
          </a:p>
        </p:txBody>
      </p:sp>
      <p:sp>
        <p:nvSpPr>
          <p:cNvPr id="223" name="幻灯片编号占位符 3"/>
          <p:cNvSpPr>
            <a:spLocks noGrp="true" noChangeShapeType="true"/>
          </p:cNvSpPr>
          <p:nvPr>
            <p:ph type="sldNum"/>
          </p:nvPr>
        </p:nvSpPr>
        <p:spPr>
          <a:xfrm>
            <a:off x="6934200" y="6172200"/>
            <a:ext cx="1295400" cy="457200"/>
          </a:xfrm>
          <a:prstGeom prst="rect">
            <a:avLst/>
          </a:prstGeom>
          <a:noFill/>
        </p:spPr>
        <p:txBody>
          <a:bodyPr lIns="91440" tIns="45720" rIns="91440" bIns="45720" anchor="t"/>
          <a:lstStyle/>
          <a:p>
            <a:pPr marL="0" lvl="0" indent="0" algn="r">
              <a:spcBef>
                <a:spcPts val="0"/>
              </a:spcBef>
              <a:buNone/>
            </a:pPr>
            <a:fld id="{D038279B-FC19-497E-A7D1-5ADD9CAF016F}" type="slidenum">
              <a:rPr lang="zh-CN" sz="1400" b="false" i="false" u="none">
                <a:latin typeface="Times New Roman" pitchFamily="18"/>
              </a:rPr>
              <a:t>*</a:t>
            </a:fld>
            <a:endParaRPr/>
          </a:p>
        </p:txBody>
      </p:sp>
      <p:pic>
        <p:nvPicPr>
          <p:cNvPr id="224" name="图片 4"/>
          <p:cNvPicPr>
            <a:picLocks noGrp="true" noChangeAspect="true"/>
          </p:cNvPicPr>
          <p:nvPr/>
        </p:nvPicPr>
        <p:blipFill>
          <a:blip r:embed="rId1"/>
          <a:srcRect/>
          <a:stretch>
            <a:fillRect/>
          </a:stretch>
        </p:blipFill>
        <p:spPr>
          <a:xfrm>
            <a:off x="1060450" y="2293937"/>
            <a:ext cx="6870700" cy="4318000"/>
          </a:xfrm>
          <a:prstGeom prst="rect">
            <a:avLst/>
          </a:prstGeom>
          <a:noFill/>
        </p:spPr>
      </p:pic>
    </p:spTree>
  </p:cSld>
  <p:clrMapOvr>
    <a:masterClrMapping/>
  </p:clrMapOvr>
  <p:transition/>
</p:sld>
</file>

<file path=ppt/slides/slide138.xml><?xml version="1.0" encoding="utf-8"?>
<p:sld xmlns:a="http://schemas.openxmlformats.org/drawingml/2006/main" xmlns:p="http://schemas.openxmlformats.org/presentationml/2006/main">
  <p:cSld>
    <p:spTree>
      <p:nvGrpSpPr>
        <p:cNvPr id="225" name=""/>
        <p:cNvGrpSpPr/>
        <p:nvPr/>
      </p:nvGrpSpPr>
      <p:grpSpPr>
        <a:xfrm>
          <a:off x="0" y="0"/>
          <a:ext cx="0" cy="0"/>
          <a:chOff x="0" y="0"/>
          <a:chExt cx="0" cy="0"/>
        </a:xfrm>
      </p:grpSpPr>
      <p:sp>
        <p:nvSpPr>
          <p:cNvPr id="226" name="标题 1"/>
          <p:cNvSpPr>
            <a:spLocks noGrp="true" noChangeShapeType="true"/>
          </p:cNvSpPr>
          <p:nvPr>
            <p:ph type="title"/>
          </p:nvPr>
        </p:nvSpPr>
        <p:spPr>
          <a:xfrm>
            <a:off x="457200" y="457200"/>
            <a:ext cx="8077200" cy="914400"/>
          </a:xfrm>
          <a:prstGeom prst="rect">
            <a:avLst/>
          </a:prstGeom>
          <a:noFill/>
        </p:spPr>
        <p:txBody>
          <a:bodyPr lIns="91440" tIns="45720" rIns="91440" bIns="45720" anchor="ctr" anchorCtr="false"/>
          <a:lstStyle/>
          <a:p>
            <a:pPr lvl="0"/>
            <a:r>
              <a:rPr lang="en-US">
                <a:ea typeface="SimSun" pitchFamily="2" charset="-122"/>
              </a:rPr>
              <a:t>Linux AIO</a:t>
            </a:r>
            <a:endParaRPr/>
          </a:p>
        </p:txBody>
      </p:sp>
      <p:sp>
        <p:nvSpPr>
          <p:cNvPr id="227" name="内容占位符 2"/>
          <p:cNvSpPr>
            <a:spLocks noGrp="true" noChangeShapeType="true"/>
          </p:cNvSpPr>
          <p:nvPr>
            <p:ph type="obj"/>
          </p:nvPr>
        </p:nvSpPr>
        <p:spPr>
          <a:xfrm>
            <a:off x="457200" y="1600200"/>
            <a:ext cx="8305800" cy="4419600"/>
          </a:xfrm>
          <a:prstGeom prst="rect">
            <a:avLst/>
          </a:prstGeom>
        </p:spPr>
        <p:txBody>
          <a:bodyPr lIns="91440" tIns="45720" rIns="91440" bIns="45720" anchor="t"/>
          <a:lstStyle>
            <a:lvl1pPr marL="342900" indent="0" algn="l" defTabSz="914400" rtl="false" fontAlgn="base">
              <a:lnSpc>
                <a:spcPct val="100000"/>
              </a:lnSpc>
              <a:spcBef>
                <a:spcPct val="20000"/>
              </a:spcBef>
              <a:spcAft>
                <a:spcPts val="0"/>
              </a:spcAft>
              <a:buChar char="•"/>
              <a:defRPr sz="2800">
                <a:solidFill>
                  <a:schemeClr val="dk1"/>
                </a:solidFill>
                <a:latin typeface="Comic Sans MS"/>
              </a:defRPr>
            </a:lvl1pPr>
            <a:lvl2pPr marL="742950" indent="457200" algn="l" defTabSz="914400" rtl="false" fontAlgn="base">
              <a:lnSpc>
                <a:spcPct val="100000"/>
              </a:lnSpc>
              <a:spcBef>
                <a:spcPct val="20000"/>
              </a:spcBef>
              <a:spcAft>
                <a:spcPts val="0"/>
              </a:spcAft>
              <a:buChar char="–"/>
              <a:defRPr sz="2400">
                <a:solidFill>
                  <a:schemeClr val="dk1"/>
                </a:solidFill>
                <a:latin typeface="Comic Sans MS"/>
              </a:defRPr>
            </a:lvl2pPr>
            <a:lvl3pPr marL="1143000" indent="914400" algn="l" defTabSz="914400" rtl="false" fontAlgn="base">
              <a:lnSpc>
                <a:spcPct val="100000"/>
              </a:lnSpc>
              <a:spcBef>
                <a:spcPct val="20000"/>
              </a:spcBef>
              <a:spcAft>
                <a:spcPts val="0"/>
              </a:spcAft>
              <a:buChar char="•"/>
              <a:defRPr sz="2000">
                <a:solidFill>
                  <a:schemeClr val="dk1"/>
                </a:solidFill>
                <a:latin typeface="Comic Sans MS"/>
              </a:defRPr>
            </a:lvl3pPr>
            <a:lvl4pPr marL="1600200" indent="1371600" algn="l" defTabSz="914400" rtl="false" fontAlgn="base">
              <a:lnSpc>
                <a:spcPct val="100000"/>
              </a:lnSpc>
              <a:spcBef>
                <a:spcPct val="20000"/>
              </a:spcBef>
              <a:spcAft>
                <a:spcPts val="0"/>
              </a:spcAft>
              <a:buChar char="–"/>
              <a:defRPr sz="2000">
                <a:solidFill>
                  <a:schemeClr val="dk1"/>
                </a:solidFill>
                <a:latin typeface="Comic Sans MS"/>
              </a:defRPr>
            </a:lvl4pPr>
            <a:lvl5pPr marL="2057400" indent="1828800" algn="l" defTabSz="914400" rtl="false" fontAlgn="base">
              <a:lnSpc>
                <a:spcPct val="100000"/>
              </a:lnSpc>
              <a:spcBef>
                <a:spcPct val="20000"/>
              </a:spcBef>
              <a:spcAft>
                <a:spcPts val="0"/>
              </a:spcAft>
              <a:buChar char="»"/>
              <a:defRPr sz="2000">
                <a:solidFill>
                  <a:schemeClr val="dk1"/>
                </a:solidFill>
                <a:latin typeface="Comic Sans MS"/>
              </a:defRPr>
            </a:lvl5pPr>
          </a:lstStyle>
          <a:p>
            <a:pPr marL="342900" lvl="0" indent="-342900">
              <a:spcBef>
                <a:spcPct val="20000"/>
              </a:spcBef>
              <a:buSzPct val="100000"/>
              <a:buChar char="•"/>
            </a:pPr>
            <a:r>
              <a:rPr lang="en-US">
                <a:ea typeface="SimSun" pitchFamily="2" charset="-122"/>
              </a:rPr>
              <a:t>Select</a:t>
            </a:r>
            <a:r>
              <a:rPr lang="zh-CN">
                <a:ea typeface="SimSun" pitchFamily="2" charset="-122"/>
              </a:rPr>
              <a:t>简介</a:t>
            </a:r>
            <a:endParaRPr lang="en-US"/>
          </a:p>
          <a:p>
            <a:pPr marL="742950" lvl="1" indent="-285750">
              <a:spcBef>
                <a:spcPct val="20000"/>
              </a:spcBef>
              <a:buSzPct val="100000"/>
              <a:buChar char="–"/>
            </a:pPr>
            <a:r>
              <a:rPr lang="en-US">
                <a:ea typeface="SimSun" pitchFamily="2" charset="-122"/>
              </a:rPr>
              <a:t>I/O</a:t>
            </a:r>
            <a:r>
              <a:rPr lang="zh-CN">
                <a:ea typeface="SimSun" pitchFamily="2" charset="-122"/>
              </a:rPr>
              <a:t>端口的复用</a:t>
            </a:r>
            <a:endParaRPr lang="en-US"/>
          </a:p>
          <a:p>
            <a:pPr marL="742950" lvl="1" indent="-285750">
              <a:spcBef>
                <a:spcPct val="20000"/>
              </a:spcBef>
              <a:buSzPct val="100000"/>
              <a:buChar char="–"/>
            </a:pPr>
            <a:r>
              <a:rPr lang="zh-CN">
                <a:ea typeface="SimSun" pitchFamily="2" charset="-122"/>
              </a:rPr>
              <a:t>传递给 </a:t>
            </a:r>
            <a:r>
              <a:rPr lang="en-US">
                <a:ea typeface="SimSun" pitchFamily="2" charset="-122"/>
              </a:rPr>
              <a:t>select</a:t>
            </a:r>
            <a:r>
              <a:rPr lang="zh-CN">
                <a:ea typeface="SimSun" pitchFamily="2" charset="-122"/>
              </a:rPr>
              <a:t>函数的参数会告诉内核：</a:t>
            </a:r>
            <a:endParaRPr lang="en-US"/>
          </a:p>
          <a:p>
            <a:pPr marL="1143000" lvl="2" indent="-228600">
              <a:spcBef>
                <a:spcPct val="20000"/>
              </a:spcBef>
              <a:buSzPct val="100000"/>
              <a:buChar char="•"/>
            </a:pPr>
            <a:r>
              <a:rPr lang="zh-CN">
                <a:ea typeface="SimSun" pitchFamily="2" charset="-122"/>
              </a:rPr>
              <a:t>我们所关心的文件描述符</a:t>
            </a:r>
            <a:endParaRPr lang="en-US"/>
          </a:p>
          <a:p>
            <a:pPr marL="1143000" lvl="2" indent="-228600">
              <a:spcBef>
                <a:spcPct val="20000"/>
              </a:spcBef>
              <a:buSzPct val="100000"/>
              <a:buChar char="•"/>
            </a:pPr>
            <a:r>
              <a:rPr lang="zh-CN">
                <a:ea typeface="SimSun" pitchFamily="2" charset="-122"/>
              </a:rPr>
              <a:t>对每个描述符，我们所关心的状态。</a:t>
            </a:r>
            <a:r>
              <a:rPr lang="en-US">
                <a:ea typeface="SimSun" pitchFamily="2" charset="-122"/>
              </a:rPr>
              <a:t>(</a:t>
            </a:r>
            <a:r>
              <a:rPr lang="zh-CN">
                <a:ea typeface="SimSun" pitchFamily="2" charset="-122"/>
              </a:rPr>
              <a:t>我们是要想从一个文件描述符中读或者写，还是关注一个描述符中是否出现异常</a:t>
            </a:r>
            <a:r>
              <a:rPr lang="en-US">
                <a:ea typeface="SimSun" pitchFamily="2" charset="-122"/>
              </a:rPr>
              <a:t>)</a:t>
            </a:r>
            <a:endParaRPr/>
          </a:p>
          <a:p>
            <a:pPr marL="1143000" lvl="2" indent="-228600">
              <a:spcBef>
                <a:spcPct val="20000"/>
              </a:spcBef>
              <a:buSzPct val="100000"/>
              <a:buChar char="•"/>
            </a:pPr>
            <a:r>
              <a:rPr lang="zh-CN">
                <a:ea typeface="SimSun" pitchFamily="2" charset="-122"/>
              </a:rPr>
              <a:t>我们要等待多长时间。</a:t>
            </a:r>
            <a:r>
              <a:rPr lang="en-US">
                <a:ea typeface="SimSun" pitchFamily="2" charset="-122"/>
              </a:rPr>
              <a:t>(</a:t>
            </a:r>
            <a:r>
              <a:rPr lang="zh-CN">
                <a:ea typeface="SimSun" pitchFamily="2" charset="-122"/>
              </a:rPr>
              <a:t>我们可以等待无限长的时间，等待固定的一段时间，或者根本就不等待</a:t>
            </a:r>
            <a:r>
              <a:rPr lang="en-US">
                <a:ea typeface="SimSun" pitchFamily="2" charset="-122"/>
              </a:rPr>
              <a:t>)</a:t>
            </a:r>
            <a:endParaRPr lang="en-US"/>
          </a:p>
          <a:p>
            <a:pPr marL="342900" lvl="0" indent="-342900">
              <a:spcBef>
                <a:spcPct val="20000"/>
              </a:spcBef>
              <a:buSzPct val="100000"/>
              <a:buChar char="•"/>
            </a:pPr>
            <a:r>
              <a:rPr lang="en-US" sz="2000">
                <a:ea typeface="SimSun" pitchFamily="2" charset="-122"/>
              </a:rPr>
              <a:t>#include &lt;sys/select.h&gt;   </a:t>
            </a:r>
            <a:endParaRPr/>
          </a:p>
          <a:p>
            <a:pPr marL="342900" lvl="0" indent="-342900">
              <a:spcBef>
                <a:spcPct val="20000"/>
              </a:spcBef>
              <a:buSzPct val="100000"/>
              <a:buChar char="•"/>
            </a:pPr>
            <a:r>
              <a:rPr lang="en-US" sz="2000">
                <a:ea typeface="SimSun" pitchFamily="2" charset="-122"/>
              </a:rPr>
              <a:t>    </a:t>
            </a:r>
            <a:r>
              <a:rPr lang="en-US" sz="2000" b="true" i="false" u="none">
                <a:ea typeface="SimSun" pitchFamily="2" charset="-122"/>
              </a:rPr>
              <a:t>int</a:t>
            </a:r>
            <a:r>
              <a:rPr lang="en-US" sz="2000">
                <a:ea typeface="SimSun" pitchFamily="2" charset="-122"/>
              </a:rPr>
              <a:t> select(</a:t>
            </a:r>
            <a:r>
              <a:rPr lang="en-US" sz="2000" b="true" i="false" u="none">
                <a:ea typeface="SimSun" pitchFamily="2" charset="-122"/>
              </a:rPr>
              <a:t>int maxfdp1, fd_set *readset, fd_set *writeset, fd_set *exceptset,struct timeval *timeout);</a:t>
            </a:r>
            <a:endParaRPr lang="en-US" sz="2000"/>
          </a:p>
          <a:p>
            <a:pPr marL="342900" lvl="0" indent="-342900">
              <a:spcBef>
                <a:spcPct val="20000"/>
              </a:spcBef>
              <a:buSzPct val="100000"/>
              <a:buChar char="•"/>
            </a:pPr>
            <a:endParaRPr/>
          </a:p>
          <a:p>
            <a:pPr marL="742950" lvl="1" indent="-285750">
              <a:spcBef>
                <a:spcPct val="20000"/>
              </a:spcBef>
              <a:buSzPct val="100000"/>
              <a:buChar char="–"/>
            </a:pPr>
            <a:endParaRPr/>
          </a:p>
        </p:txBody>
      </p:sp>
      <p:sp>
        <p:nvSpPr>
          <p:cNvPr id="228" name="幻灯片编号占位符 3"/>
          <p:cNvSpPr>
            <a:spLocks noGrp="true" noChangeShapeType="true"/>
          </p:cNvSpPr>
          <p:nvPr>
            <p:ph type="sldNum"/>
          </p:nvPr>
        </p:nvSpPr>
        <p:spPr>
          <a:xfrm>
            <a:off x="6934200" y="6172200"/>
            <a:ext cx="1295400" cy="457200"/>
          </a:xfrm>
          <a:prstGeom prst="rect">
            <a:avLst/>
          </a:prstGeom>
          <a:noFill/>
        </p:spPr>
        <p:txBody>
          <a:bodyPr lIns="91440" tIns="45720" rIns="91440" bIns="45720" anchor="t"/>
          <a:lstStyle/>
          <a:p>
            <a:pPr marL="0" lvl="0" indent="0" algn="r">
              <a:spcBef>
                <a:spcPts val="0"/>
              </a:spcBef>
              <a:buNone/>
            </a:pPr>
            <a:fld id="{D038279B-FC19-497E-A7D1-5ADD9CAF016F}" type="slidenum">
              <a:rPr lang="zh-CN" sz="1400" b="false" i="false" u="none">
                <a:latin typeface="Times New Roman" pitchFamily="18"/>
              </a:rPr>
              <a:t>*</a:t>
            </a:fld>
            <a:endParaRPr/>
          </a:p>
        </p:txBody>
      </p:sp>
    </p:spTree>
  </p:cSld>
  <p:clrMapOvr>
    <a:masterClrMapping/>
  </p:clrMapOvr>
  <p:transition/>
</p:sld>
</file>

<file path=ppt/slides/slide139.xml><?xml version="1.0" encoding="utf-8"?>
<p:sld xmlns:a="http://schemas.openxmlformats.org/drawingml/2006/main" xmlns:p="http://schemas.openxmlformats.org/presentationml/2006/main">
  <p:cSld>
    <p:spTree>
      <p:nvGrpSpPr>
        <p:cNvPr id="233" name=""/>
        <p:cNvGrpSpPr/>
        <p:nvPr/>
      </p:nvGrpSpPr>
      <p:grpSpPr>
        <a:xfrm>
          <a:off x="0" y="0"/>
          <a:ext cx="0" cy="0"/>
          <a:chOff x="0" y="0"/>
          <a:chExt cx="0" cy="0"/>
        </a:xfrm>
      </p:grpSpPr>
      <p:sp>
        <p:nvSpPr>
          <p:cNvPr id="234" name="标题 1"/>
          <p:cNvSpPr>
            <a:spLocks noGrp="true" noChangeShapeType="true"/>
          </p:cNvSpPr>
          <p:nvPr>
            <p:ph type="title"/>
          </p:nvPr>
        </p:nvSpPr>
        <p:spPr>
          <a:xfrm>
            <a:off x="457200" y="457200"/>
            <a:ext cx="8077200" cy="914400"/>
          </a:xfrm>
          <a:prstGeom prst="rect">
            <a:avLst/>
          </a:prstGeom>
          <a:noFill/>
        </p:spPr>
        <p:txBody>
          <a:bodyPr lIns="91440" tIns="45720" rIns="91440" bIns="45720" anchor="ctr" anchorCtr="false"/>
          <a:lstStyle/>
          <a:p>
            <a:pPr lvl="0"/>
            <a:r>
              <a:rPr lang="en-US">
                <a:ea typeface="SimSun" pitchFamily="2" charset="-122"/>
              </a:rPr>
              <a:t>Linux AIO</a:t>
            </a:r>
            <a:endParaRPr/>
          </a:p>
        </p:txBody>
      </p:sp>
      <p:sp>
        <p:nvSpPr>
          <p:cNvPr id="235" name="内容占位符 2"/>
          <p:cNvSpPr>
            <a:spLocks noGrp="true" noChangeShapeType="true"/>
          </p:cNvSpPr>
          <p:nvPr>
            <p:ph type="obj"/>
          </p:nvPr>
        </p:nvSpPr>
        <p:spPr>
          <a:xfrm>
            <a:off x="457200" y="1600200"/>
            <a:ext cx="8305800" cy="4419600"/>
          </a:xfrm>
          <a:prstGeom prst="rect">
            <a:avLst/>
          </a:prstGeom>
        </p:spPr>
        <p:txBody>
          <a:bodyPr lIns="91440" tIns="45720" rIns="91440" bIns="45720" anchor="t"/>
          <a:lstStyle>
            <a:lvl1pPr marL="342900" indent="0" algn="l" defTabSz="914400" rtl="false" fontAlgn="base">
              <a:lnSpc>
                <a:spcPct val="100000"/>
              </a:lnSpc>
              <a:spcBef>
                <a:spcPct val="20000"/>
              </a:spcBef>
              <a:spcAft>
                <a:spcPts val="0"/>
              </a:spcAft>
              <a:buChar char="•"/>
              <a:defRPr sz="2800">
                <a:solidFill>
                  <a:schemeClr val="dk1"/>
                </a:solidFill>
                <a:latin typeface="Comic Sans MS"/>
              </a:defRPr>
            </a:lvl1pPr>
            <a:lvl2pPr marL="742950" indent="457200" algn="l" defTabSz="914400" rtl="false" fontAlgn="base">
              <a:lnSpc>
                <a:spcPct val="100000"/>
              </a:lnSpc>
              <a:spcBef>
                <a:spcPct val="20000"/>
              </a:spcBef>
              <a:spcAft>
                <a:spcPts val="0"/>
              </a:spcAft>
              <a:buChar char="–"/>
              <a:defRPr sz="2400">
                <a:solidFill>
                  <a:schemeClr val="dk1"/>
                </a:solidFill>
                <a:latin typeface="Comic Sans MS"/>
              </a:defRPr>
            </a:lvl2pPr>
            <a:lvl3pPr marL="1143000" indent="914400" algn="l" defTabSz="914400" rtl="false" fontAlgn="base">
              <a:lnSpc>
                <a:spcPct val="100000"/>
              </a:lnSpc>
              <a:spcBef>
                <a:spcPct val="20000"/>
              </a:spcBef>
              <a:spcAft>
                <a:spcPts val="0"/>
              </a:spcAft>
              <a:buChar char="•"/>
              <a:defRPr sz="2000">
                <a:solidFill>
                  <a:schemeClr val="dk1"/>
                </a:solidFill>
                <a:latin typeface="Comic Sans MS"/>
              </a:defRPr>
            </a:lvl3pPr>
            <a:lvl4pPr marL="1600200" indent="1371600" algn="l" defTabSz="914400" rtl="false" fontAlgn="base">
              <a:lnSpc>
                <a:spcPct val="100000"/>
              </a:lnSpc>
              <a:spcBef>
                <a:spcPct val="20000"/>
              </a:spcBef>
              <a:spcAft>
                <a:spcPts val="0"/>
              </a:spcAft>
              <a:buChar char="–"/>
              <a:defRPr sz="2000">
                <a:solidFill>
                  <a:schemeClr val="dk1"/>
                </a:solidFill>
                <a:latin typeface="Comic Sans MS"/>
              </a:defRPr>
            </a:lvl4pPr>
            <a:lvl5pPr marL="2057400" indent="1828800" algn="l" defTabSz="914400" rtl="false" fontAlgn="base">
              <a:lnSpc>
                <a:spcPct val="100000"/>
              </a:lnSpc>
              <a:spcBef>
                <a:spcPct val="20000"/>
              </a:spcBef>
              <a:spcAft>
                <a:spcPts val="0"/>
              </a:spcAft>
              <a:buChar char="»"/>
              <a:defRPr sz="2000">
                <a:solidFill>
                  <a:schemeClr val="dk1"/>
                </a:solidFill>
                <a:latin typeface="Comic Sans MS"/>
              </a:defRPr>
            </a:lvl5pPr>
          </a:lstStyle>
          <a:p>
            <a:pPr marL="342900" lvl="0" indent="-342900">
              <a:spcBef>
                <a:spcPct val="20000"/>
              </a:spcBef>
              <a:buSzPct val="100000"/>
              <a:buChar char="•"/>
            </a:pPr>
            <a:r>
              <a:rPr lang="en-US">
                <a:ea typeface="SimSun" pitchFamily="2" charset="-122"/>
              </a:rPr>
              <a:t>Select</a:t>
            </a:r>
            <a:r>
              <a:rPr lang="zh-CN">
                <a:ea typeface="SimSun" pitchFamily="2" charset="-122"/>
              </a:rPr>
              <a:t>简介</a:t>
            </a:r>
            <a:endParaRPr lang="en-US"/>
          </a:p>
          <a:p>
            <a:pPr marL="742950" lvl="1" indent="-285750">
              <a:spcBef>
                <a:spcPct val="20000"/>
              </a:spcBef>
              <a:buSzPct val="100000"/>
              <a:buChar char="–"/>
            </a:pPr>
            <a:r>
              <a:rPr lang="en-US">
                <a:ea typeface="SimSun" pitchFamily="2" charset="-122"/>
              </a:rPr>
              <a:t>I/O</a:t>
            </a:r>
            <a:r>
              <a:rPr lang="zh-CN">
                <a:ea typeface="SimSun" pitchFamily="2" charset="-122"/>
              </a:rPr>
              <a:t>端口的复用</a:t>
            </a:r>
            <a:endParaRPr lang="en-US"/>
          </a:p>
          <a:p>
            <a:pPr marL="742950" lvl="1" indent="-285750">
              <a:spcBef>
                <a:spcPct val="20000"/>
              </a:spcBef>
              <a:buSzPct val="100000"/>
              <a:buChar char="–"/>
            </a:pPr>
            <a:r>
              <a:rPr lang="zh-CN">
                <a:ea typeface="SimSun" pitchFamily="2" charset="-122"/>
              </a:rPr>
              <a:t>从 </a:t>
            </a:r>
            <a:r>
              <a:rPr lang="en-US">
                <a:ea typeface="SimSun" pitchFamily="2" charset="-122"/>
              </a:rPr>
              <a:t>select</a:t>
            </a:r>
            <a:r>
              <a:rPr lang="zh-CN">
                <a:ea typeface="SimSun" pitchFamily="2" charset="-122"/>
              </a:rPr>
              <a:t>函数返回后，内核告诉我们一下信息：</a:t>
            </a:r>
            <a:endParaRPr/>
          </a:p>
          <a:p>
            <a:pPr marL="1143000" lvl="2" indent="-228600">
              <a:spcBef>
                <a:spcPct val="20000"/>
              </a:spcBef>
              <a:buSzPct val="100000"/>
              <a:buChar char="•"/>
            </a:pPr>
            <a:r>
              <a:rPr lang="zh-CN">
                <a:ea typeface="SimSun" pitchFamily="2" charset="-122"/>
              </a:rPr>
              <a:t>对我们的要求已经做好准备的描述符的个数</a:t>
            </a:r>
            <a:endParaRPr/>
          </a:p>
          <a:p>
            <a:pPr marL="1143000" lvl="2" indent="-228600">
              <a:spcBef>
                <a:spcPct val="20000"/>
              </a:spcBef>
              <a:buSzPct val="100000"/>
              <a:buChar char="•"/>
            </a:pPr>
            <a:r>
              <a:rPr lang="zh-CN">
                <a:ea typeface="SimSun" pitchFamily="2" charset="-122"/>
              </a:rPr>
              <a:t>对于三种条件哪些描述符已经做好准备</a:t>
            </a:r>
            <a:r>
              <a:rPr lang="en-US">
                <a:ea typeface="SimSun" pitchFamily="2" charset="-122"/>
              </a:rPr>
              <a:t>.(</a:t>
            </a:r>
            <a:r>
              <a:rPr lang="zh-CN">
                <a:ea typeface="SimSun" pitchFamily="2" charset="-122"/>
              </a:rPr>
              <a:t>读，写，异常</a:t>
            </a:r>
            <a:r>
              <a:rPr lang="en-US">
                <a:ea typeface="SimSun" pitchFamily="2" charset="-122"/>
              </a:rPr>
              <a:t>)</a:t>
            </a:r>
            <a:endParaRPr lang="en-US"/>
          </a:p>
          <a:p>
            <a:pPr marL="742950" lvl="1" indent="-285750">
              <a:spcBef>
                <a:spcPct val="20000"/>
              </a:spcBef>
              <a:buSzPct val="100000"/>
              <a:buChar char="–"/>
            </a:pPr>
            <a:r>
              <a:rPr lang="zh-CN">
                <a:ea typeface="SimSun" pitchFamily="2" charset="-122"/>
              </a:rPr>
              <a:t>有了这些返回信息，我们可以调用合适的</a:t>
            </a:r>
            <a:r>
              <a:rPr lang="en-US">
                <a:ea typeface="SimSun" pitchFamily="2" charset="-122"/>
              </a:rPr>
              <a:t>I/O</a:t>
            </a:r>
            <a:r>
              <a:rPr lang="zh-CN">
                <a:ea typeface="SimSun" pitchFamily="2" charset="-122"/>
              </a:rPr>
              <a:t>函数</a:t>
            </a:r>
            <a:r>
              <a:rPr lang="en-US">
                <a:ea typeface="SimSun" pitchFamily="2" charset="-122"/>
              </a:rPr>
              <a:t>(</a:t>
            </a:r>
            <a:r>
              <a:rPr lang="zh-CN">
                <a:ea typeface="SimSun" pitchFamily="2" charset="-122"/>
              </a:rPr>
              <a:t>通常是 </a:t>
            </a:r>
            <a:r>
              <a:rPr lang="en-US">
                <a:ea typeface="SimSun" pitchFamily="2" charset="-122"/>
              </a:rPr>
              <a:t>read </a:t>
            </a:r>
            <a:r>
              <a:rPr lang="zh-CN">
                <a:ea typeface="SimSun" pitchFamily="2" charset="-122"/>
              </a:rPr>
              <a:t>或 </a:t>
            </a:r>
            <a:r>
              <a:rPr lang="en-US">
                <a:ea typeface="SimSun" pitchFamily="2" charset="-122"/>
              </a:rPr>
              <a:t>write)</a:t>
            </a:r>
            <a:r>
              <a:rPr lang="zh-CN">
                <a:ea typeface="SimSun" pitchFamily="2" charset="-122"/>
              </a:rPr>
              <a:t>，并且这些函数不会再阻塞</a:t>
            </a:r>
            <a:endParaRPr lang="en-US"/>
          </a:p>
          <a:p>
            <a:pPr marL="742950" lvl="1" indent="-285750">
              <a:spcBef>
                <a:spcPct val="20000"/>
              </a:spcBef>
              <a:buSzPct val="100000"/>
              <a:buChar char="–"/>
            </a:pPr>
            <a:endParaRPr/>
          </a:p>
          <a:p>
            <a:pPr marL="342900" lvl="0" indent="-342900">
              <a:spcBef>
                <a:spcPct val="20000"/>
              </a:spcBef>
              <a:buSzPct val="100000"/>
              <a:buChar char="•"/>
            </a:pPr>
            <a:r>
              <a:rPr lang="en-US" sz="2000">
                <a:ea typeface="SimSun" pitchFamily="2" charset="-122"/>
              </a:rPr>
              <a:t>#include &lt;sys/select.h&gt;   </a:t>
            </a:r>
            <a:endParaRPr/>
          </a:p>
          <a:p>
            <a:pPr marL="342900" lvl="0" indent="-342900">
              <a:spcBef>
                <a:spcPct val="20000"/>
              </a:spcBef>
              <a:buSzPct val="100000"/>
              <a:buChar char="•"/>
            </a:pPr>
            <a:r>
              <a:rPr lang="en-US" sz="2000">
                <a:ea typeface="SimSun" pitchFamily="2" charset="-122"/>
              </a:rPr>
              <a:t>    </a:t>
            </a:r>
            <a:r>
              <a:rPr lang="en-US" sz="2000" b="true" i="false" u="none">
                <a:ea typeface="SimSun" pitchFamily="2" charset="-122"/>
              </a:rPr>
              <a:t>int</a:t>
            </a:r>
            <a:r>
              <a:rPr lang="en-US" sz="2000">
                <a:ea typeface="SimSun" pitchFamily="2" charset="-122"/>
              </a:rPr>
              <a:t> select(</a:t>
            </a:r>
            <a:r>
              <a:rPr lang="en-US" sz="2000" b="true" i="false" u="none">
                <a:ea typeface="SimSun" pitchFamily="2" charset="-122"/>
              </a:rPr>
              <a:t>int maxfdp1, fd_set *readset, fd_set *writeset, fd_set *exceptset,struct timeval *timeout);</a:t>
            </a:r>
            <a:endParaRPr lang="en-US" sz="2000"/>
          </a:p>
          <a:p>
            <a:pPr marL="342900" lvl="0" indent="-342900">
              <a:spcBef>
                <a:spcPct val="20000"/>
              </a:spcBef>
              <a:buSzPct val="100000"/>
              <a:buChar char="•"/>
            </a:pPr>
            <a:endParaRPr/>
          </a:p>
          <a:p>
            <a:pPr marL="742950" lvl="1" indent="-285750">
              <a:spcBef>
                <a:spcPct val="20000"/>
              </a:spcBef>
              <a:buSzPct val="100000"/>
              <a:buChar char="–"/>
            </a:pPr>
            <a:endParaRPr/>
          </a:p>
        </p:txBody>
      </p:sp>
      <p:sp>
        <p:nvSpPr>
          <p:cNvPr id="236" name="幻灯片编号占位符 3"/>
          <p:cNvSpPr>
            <a:spLocks noGrp="true" noChangeShapeType="true"/>
          </p:cNvSpPr>
          <p:nvPr>
            <p:ph type="sldNum"/>
          </p:nvPr>
        </p:nvSpPr>
        <p:spPr>
          <a:xfrm>
            <a:off x="6934200" y="6172200"/>
            <a:ext cx="1295400" cy="457200"/>
          </a:xfrm>
          <a:prstGeom prst="rect">
            <a:avLst/>
          </a:prstGeom>
          <a:noFill/>
        </p:spPr>
        <p:txBody>
          <a:bodyPr lIns="91440" tIns="45720" rIns="91440" bIns="45720" anchor="t"/>
          <a:lstStyle/>
          <a:p>
            <a:pPr marL="0" lvl="0" indent="0" algn="r">
              <a:spcBef>
                <a:spcPts val="0"/>
              </a:spcBef>
              <a:buNone/>
            </a:pPr>
            <a:fld id="{D038279B-FC19-497E-A7D1-5ADD9CAF016F}" type="slidenum">
              <a:rPr lang="zh-CN" sz="1400" b="false" i="false" u="none">
                <a:latin typeface="Times New Roman" pitchFamily="18"/>
              </a:rPr>
              <a:t>*</a:t>
            </a:fld>
            <a:endParaRPr/>
          </a:p>
        </p:txBody>
      </p:sp>
    </p:spTree>
  </p:cSld>
  <p:clrMapOvr>
    <a:masterClrMapping/>
  </p:clrMapOvr>
  <p:transition/>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276" name=""/>
        <p:cNvGrpSpPr/>
        <p:nvPr/>
      </p:nvGrpSpPr>
      <p:grpSpPr>
        <a:xfrm>
          <a:off x="0" y="0"/>
          <a:ext cx="0" cy="0"/>
          <a:chOff x="0" y="0"/>
          <a:chExt cx="0" cy="0"/>
        </a:xfrm>
      </p:grpSpPr>
      <p:sp>
        <p:nvSpPr>
          <p:cNvPr id="277" name="标题 1"/>
          <p:cNvSpPr>
            <a:spLocks noGrp="true" noChangeShapeType="true"/>
          </p:cNvSpPr>
          <p:nvPr>
            <p:ph type="title"/>
          </p:nvPr>
        </p:nvSpPr>
        <p:spPr>
          <a:xfrm>
            <a:off x="457200" y="457200"/>
            <a:ext cx="8077200" cy="914400"/>
          </a:xfrm>
          <a:prstGeom prst="rect">
            <a:avLst/>
          </a:prstGeom>
          <a:noFill/>
        </p:spPr>
        <p:txBody>
          <a:bodyPr lIns="91440" tIns="45720" rIns="91440" bIns="45720" anchor="ctr" anchorCtr="false"/>
          <a:lstStyle/>
          <a:p>
            <a:pPr lvl="0"/>
            <a:r>
              <a:rPr lang="en-US">
                <a:ea typeface="SimSun" pitchFamily="2" charset="-122"/>
              </a:rPr>
              <a:t>I/O</a:t>
            </a:r>
            <a:r>
              <a:rPr lang="zh-CN">
                <a:ea typeface="SimSun" pitchFamily="2" charset="-122"/>
              </a:rPr>
              <a:t> </a:t>
            </a:r>
            <a:r>
              <a:rPr lang="en-US">
                <a:ea typeface="SimSun" pitchFamily="2" charset="-122"/>
              </a:rPr>
              <a:t>Devices</a:t>
            </a:r>
            <a:endParaRPr/>
          </a:p>
        </p:txBody>
      </p:sp>
      <p:sp>
        <p:nvSpPr>
          <p:cNvPr id="278" name="内容占位符 2"/>
          <p:cNvSpPr>
            <a:spLocks noGrp="true" noChangeShapeType="true"/>
          </p:cNvSpPr>
          <p:nvPr>
            <p:ph type="obj"/>
          </p:nvPr>
        </p:nvSpPr>
        <p:spPr>
          <a:xfrm>
            <a:off x="457200" y="1600200"/>
            <a:ext cx="8458200" cy="4419600"/>
          </a:xfrm>
          <a:prstGeom prst="rect">
            <a:avLst/>
          </a:prstGeom>
        </p:spPr>
        <p:txBody>
          <a:bodyPr lIns="91440" tIns="45720" rIns="91440" bIns="45720" anchor="t"/>
          <a:lstStyle>
            <a:lvl1pPr marL="342900" indent="0" algn="l" defTabSz="914400" rtl="false" fontAlgn="base">
              <a:lnSpc>
                <a:spcPct val="100000"/>
              </a:lnSpc>
              <a:spcBef>
                <a:spcPct val="20000"/>
              </a:spcBef>
              <a:spcAft>
                <a:spcPts val="0"/>
              </a:spcAft>
              <a:buChar char="•"/>
              <a:defRPr sz="2800">
                <a:solidFill>
                  <a:schemeClr val="dk1"/>
                </a:solidFill>
                <a:latin typeface="Comic Sans MS"/>
              </a:defRPr>
            </a:lvl1pPr>
            <a:lvl2pPr marL="742950" indent="457200" algn="l" defTabSz="914400" rtl="false" fontAlgn="base">
              <a:lnSpc>
                <a:spcPct val="100000"/>
              </a:lnSpc>
              <a:spcBef>
                <a:spcPct val="20000"/>
              </a:spcBef>
              <a:spcAft>
                <a:spcPts val="0"/>
              </a:spcAft>
              <a:buChar char="–"/>
              <a:defRPr sz="2400">
                <a:solidFill>
                  <a:schemeClr val="dk1"/>
                </a:solidFill>
                <a:latin typeface="Comic Sans MS"/>
              </a:defRPr>
            </a:lvl2pPr>
            <a:lvl3pPr marL="1143000" indent="914400" algn="l" defTabSz="914400" rtl="false" fontAlgn="base">
              <a:lnSpc>
                <a:spcPct val="100000"/>
              </a:lnSpc>
              <a:spcBef>
                <a:spcPct val="20000"/>
              </a:spcBef>
              <a:spcAft>
                <a:spcPts val="0"/>
              </a:spcAft>
              <a:buChar char="•"/>
              <a:defRPr sz="2000">
                <a:solidFill>
                  <a:schemeClr val="dk1"/>
                </a:solidFill>
                <a:latin typeface="Comic Sans MS"/>
              </a:defRPr>
            </a:lvl3pPr>
            <a:lvl4pPr marL="1600200" indent="1371600" algn="l" defTabSz="914400" rtl="false" fontAlgn="base">
              <a:lnSpc>
                <a:spcPct val="100000"/>
              </a:lnSpc>
              <a:spcBef>
                <a:spcPct val="20000"/>
              </a:spcBef>
              <a:spcAft>
                <a:spcPts val="0"/>
              </a:spcAft>
              <a:buChar char="–"/>
              <a:defRPr sz="2000">
                <a:solidFill>
                  <a:schemeClr val="dk1"/>
                </a:solidFill>
                <a:latin typeface="Comic Sans MS"/>
              </a:defRPr>
            </a:lvl4pPr>
            <a:lvl5pPr marL="2057400" indent="1828800" algn="l" defTabSz="914400" rtl="false" fontAlgn="base">
              <a:lnSpc>
                <a:spcPct val="100000"/>
              </a:lnSpc>
              <a:spcBef>
                <a:spcPct val="20000"/>
              </a:spcBef>
              <a:spcAft>
                <a:spcPts val="0"/>
              </a:spcAft>
              <a:buChar char="»"/>
              <a:defRPr sz="2000">
                <a:solidFill>
                  <a:schemeClr val="dk1"/>
                </a:solidFill>
                <a:latin typeface="Comic Sans MS"/>
              </a:defRPr>
            </a:lvl5pPr>
          </a:lstStyle>
          <a:p>
            <a:pPr marL="342900" lvl="0" indent="-342900">
              <a:spcBef>
                <a:spcPct val="20000"/>
              </a:spcBef>
              <a:buSzPct val="100000"/>
              <a:buChar char="•"/>
            </a:pPr>
            <a:r>
              <a:rPr lang="en-US">
                <a:ea typeface="SimSun" pitchFamily="2" charset="-122"/>
              </a:rPr>
              <a:t>RAID</a:t>
            </a:r>
            <a:endParaRPr/>
          </a:p>
          <a:p>
            <a:pPr marL="742950" lvl="1" indent="-285750">
              <a:spcBef>
                <a:spcPct val="20000"/>
              </a:spcBef>
              <a:buSzPct val="100000"/>
              <a:buChar char="–"/>
            </a:pPr>
            <a:r>
              <a:rPr lang="en-US">
                <a:ea typeface="SimSun" pitchFamily="2" charset="-122"/>
              </a:rPr>
              <a:t>1988 </a:t>
            </a:r>
            <a:r>
              <a:rPr lang="zh-CN">
                <a:ea typeface="SimSun" pitchFamily="2" charset="-122"/>
              </a:rPr>
              <a:t>年美国加州大学伯克利分校的</a:t>
            </a:r>
            <a:r>
              <a:rPr lang="en-US">
                <a:ea typeface="SimSun" pitchFamily="2" charset="-122"/>
              </a:rPr>
              <a:t> D. A. Patterson</a:t>
            </a:r>
            <a:r>
              <a:rPr lang="zh-CN">
                <a:ea typeface="SimSun" pitchFamily="2" charset="-122"/>
              </a:rPr>
              <a:t>教授等首次在论文</a:t>
            </a:r>
            <a:r>
              <a:rPr lang="en-US">
                <a:ea typeface="SimSun" pitchFamily="2" charset="-122"/>
              </a:rPr>
              <a:t> “A Case of Redundant Array of Inexpensive Disks” </a:t>
            </a:r>
            <a:r>
              <a:rPr lang="zh-CN">
                <a:ea typeface="SimSun" pitchFamily="2" charset="-122"/>
              </a:rPr>
              <a:t>中提出了</a:t>
            </a:r>
            <a:r>
              <a:rPr lang="en-US">
                <a:ea typeface="SimSun" pitchFamily="2" charset="-122"/>
              </a:rPr>
              <a:t> RAID </a:t>
            </a:r>
            <a:r>
              <a:rPr lang="zh-CN">
                <a:ea typeface="SimSun" pitchFamily="2" charset="-122"/>
              </a:rPr>
              <a:t>概念，即廉价冗余磁盘阵列（</a:t>
            </a:r>
            <a:r>
              <a:rPr lang="en-US">
                <a:ea typeface="SimSun" pitchFamily="2" charset="-122"/>
              </a:rPr>
              <a:t>Redundant Array of Inexpensive Disks</a:t>
            </a:r>
            <a:r>
              <a:rPr lang="zh-CN">
                <a:ea typeface="SimSun" pitchFamily="2" charset="-122"/>
              </a:rPr>
              <a:t>）</a:t>
            </a:r>
            <a:endParaRPr lang="en-US"/>
          </a:p>
          <a:p>
            <a:pPr marL="742950" lvl="1" indent="-285750">
              <a:spcBef>
                <a:spcPct val="20000"/>
              </a:spcBef>
              <a:buSzPct val="100000"/>
              <a:buChar char="–"/>
            </a:pPr>
            <a:r>
              <a:rPr lang="zh-CN">
                <a:ea typeface="SimSun" pitchFamily="2" charset="-122"/>
              </a:rPr>
              <a:t>后来</a:t>
            </a:r>
            <a:r>
              <a:rPr lang="en-US">
                <a:ea typeface="SimSun" pitchFamily="2" charset="-122"/>
              </a:rPr>
              <a:t>RAID </a:t>
            </a:r>
            <a:r>
              <a:rPr lang="zh-CN">
                <a:ea typeface="SimSun" pitchFamily="2" charset="-122"/>
              </a:rPr>
              <a:t>咨询委员会决定用“独立”替代“廉价”，于时</a:t>
            </a:r>
            <a:r>
              <a:rPr lang="en-US">
                <a:ea typeface="SimSun" pitchFamily="2" charset="-122"/>
              </a:rPr>
              <a:t> RAID </a:t>
            </a:r>
            <a:r>
              <a:rPr lang="zh-CN">
                <a:ea typeface="SimSun" pitchFamily="2" charset="-122"/>
              </a:rPr>
              <a:t>变成了独立磁盘冗余阵列（</a:t>
            </a:r>
            <a:r>
              <a:rPr lang="en-US">
                <a:ea typeface="SimSun" pitchFamily="2" charset="-122"/>
              </a:rPr>
              <a:t>Redundant Array of Independent Disks</a:t>
            </a:r>
            <a:r>
              <a:rPr lang="zh-CN">
                <a:ea typeface="SimSun" pitchFamily="2" charset="-122"/>
              </a:rPr>
              <a:t>）</a:t>
            </a:r>
            <a:endParaRPr/>
          </a:p>
          <a:p>
            <a:pPr marL="742950" lvl="1" indent="-285750">
              <a:spcBef>
                <a:spcPct val="20000"/>
              </a:spcBef>
              <a:buSzPct val="100000"/>
              <a:buChar char="–"/>
            </a:pPr>
            <a:endParaRPr/>
          </a:p>
        </p:txBody>
      </p:sp>
      <p:sp>
        <p:nvSpPr>
          <p:cNvPr id="279" name="幻灯片编号占位符 3"/>
          <p:cNvSpPr>
            <a:spLocks noGrp="true" noChangeShapeType="true"/>
          </p:cNvSpPr>
          <p:nvPr>
            <p:ph type="sldNum"/>
          </p:nvPr>
        </p:nvSpPr>
        <p:spPr>
          <a:xfrm>
            <a:off x="6934200" y="6172200"/>
            <a:ext cx="1295400" cy="457200"/>
          </a:xfrm>
          <a:prstGeom prst="rect">
            <a:avLst/>
          </a:prstGeom>
          <a:noFill/>
        </p:spPr>
        <p:txBody>
          <a:bodyPr lIns="91440" tIns="45720" rIns="91440" bIns="45720" anchor="t"/>
          <a:lstStyle/>
          <a:p>
            <a:pPr marL="0" lvl="0" indent="0" algn="r">
              <a:spcBef>
                <a:spcPts val="0"/>
              </a:spcBef>
              <a:buNone/>
            </a:pPr>
            <a:fld id="{D038279B-FC19-497E-A7D1-5ADD9CAF016F}" type="slidenum">
              <a:rPr lang="zh-CN" sz="1400" b="false" i="false" u="none">
                <a:latin typeface="Times New Roman" pitchFamily="18"/>
              </a:rPr>
              <a:t>*</a:t>
            </a:fld>
            <a:endParaRPr/>
          </a:p>
        </p:txBody>
      </p:sp>
      <p:pic>
        <p:nvPicPr>
          <p:cNvPr id="280" name="图片 2" descr="穿西装的男人站在桌子上  描述已自动生成"/>
          <p:cNvPicPr>
            <a:picLocks noGrp="true" noChangeAspect="true"/>
          </p:cNvPicPr>
          <p:nvPr/>
        </p:nvPicPr>
        <p:blipFill>
          <a:blip r:embed="rId1"/>
          <a:srcRect/>
          <a:stretch>
            <a:fillRect/>
          </a:stretch>
        </p:blipFill>
        <p:spPr>
          <a:xfrm rot="0" flipH="false" flipV="false">
            <a:off x="2732314" y="5184140"/>
            <a:ext cx="3008368" cy="1575435"/>
          </a:xfrm>
          <a:prstGeom prst="rect">
            <a:avLst/>
          </a:prstGeom>
          <a:noFill/>
        </p:spPr>
      </p:pic>
      <p:sp>
        <p:nvSpPr>
          <p:cNvPr id="281" name="文本框 4"/>
          <p:cNvSpPr txBox="true">
            <a:spLocks noGrp="true" noChangeShapeType="true"/>
          </p:cNvSpPr>
          <p:nvPr/>
        </p:nvSpPr>
        <p:spPr>
          <a:xfrm>
            <a:off x="6113462" y="6175375"/>
            <a:ext cx="1905000" cy="584200"/>
          </a:xfrm>
          <a:prstGeom prst="rect">
            <a:avLst/>
          </a:prstGeom>
          <a:noFill/>
        </p:spPr>
        <p:txBody>
          <a:bodyPr lIns="91440" tIns="45720" rIns="91440" bIns="45720" anchor="t">
            <a:spAutoFit/>
          </a:bodyPr>
          <a:lstStyle/>
          <a:p>
            <a:pPr lvl="0"/>
            <a:r>
              <a:rPr lang="zh-CN">
                <a:solidFill>
                  <a:srgbClr val="7F7F7F"/>
                </a:solidFill>
              </a:rPr>
              <a:t>图灵奖获得者 </a:t>
            </a:r>
            <a:r>
              <a:rPr lang="en-US">
                <a:solidFill>
                  <a:srgbClr val="7F7F7F"/>
                </a:solidFill>
              </a:rPr>
              <a:t>David  Patterson</a:t>
            </a:r>
            <a:endParaRPr/>
          </a:p>
        </p:txBody>
      </p:sp>
    </p:spTree>
  </p:cSld>
  <p:clrMapOvr>
    <a:masterClrMapping/>
  </p:clrMapOvr>
  <p:transition/>
</p:sld>
</file>

<file path=ppt/slides/slide140.xml><?xml version="1.0" encoding="utf-8"?>
<p:sld xmlns:a="http://schemas.openxmlformats.org/drawingml/2006/main" xmlns:p="http://schemas.openxmlformats.org/presentationml/2006/main" xmlns:r="http://schemas.openxmlformats.org/officeDocument/2006/relationships">
  <p:cSld>
    <p:spTree>
      <p:nvGrpSpPr>
        <p:cNvPr id="237" name=""/>
        <p:cNvGrpSpPr/>
        <p:nvPr/>
      </p:nvGrpSpPr>
      <p:grpSpPr>
        <a:xfrm>
          <a:off x="0" y="0"/>
          <a:ext cx="0" cy="0"/>
          <a:chOff x="0" y="0"/>
          <a:chExt cx="0" cy="0"/>
        </a:xfrm>
      </p:grpSpPr>
      <p:sp>
        <p:nvSpPr>
          <p:cNvPr id="238" name="标题 1"/>
          <p:cNvSpPr>
            <a:spLocks noGrp="true" noChangeShapeType="true"/>
          </p:cNvSpPr>
          <p:nvPr>
            <p:ph type="title"/>
          </p:nvPr>
        </p:nvSpPr>
        <p:spPr>
          <a:xfrm>
            <a:off x="457200" y="457200"/>
            <a:ext cx="8077200" cy="914400"/>
          </a:xfrm>
          <a:prstGeom prst="rect">
            <a:avLst/>
          </a:prstGeom>
          <a:noFill/>
        </p:spPr>
        <p:txBody>
          <a:bodyPr lIns="91440" tIns="45720" rIns="91440" bIns="45720" anchor="ctr" anchorCtr="false"/>
          <a:lstStyle/>
          <a:p>
            <a:pPr lvl="0"/>
            <a:r>
              <a:rPr lang="en-US">
                <a:ea typeface="SimSun" pitchFamily="2" charset="-122"/>
              </a:rPr>
              <a:t>Linux AIO</a:t>
            </a:r>
            <a:endParaRPr/>
          </a:p>
        </p:txBody>
      </p:sp>
      <p:sp>
        <p:nvSpPr>
          <p:cNvPr id="239" name="内容占位符 2"/>
          <p:cNvSpPr>
            <a:spLocks noGrp="true" noChangeShapeType="true"/>
          </p:cNvSpPr>
          <p:nvPr>
            <p:ph type="obj"/>
          </p:nvPr>
        </p:nvSpPr>
        <p:spPr>
          <a:xfrm>
            <a:off x="457200" y="1600200"/>
            <a:ext cx="8305800" cy="4419600"/>
          </a:xfrm>
          <a:prstGeom prst="rect">
            <a:avLst/>
          </a:prstGeom>
        </p:spPr>
        <p:txBody>
          <a:bodyPr lIns="91440" tIns="45720" rIns="91440" bIns="45720" anchor="t"/>
          <a:lstStyle>
            <a:lvl1pPr marL="342900" indent="0" algn="l" defTabSz="914400" rtl="false" fontAlgn="base">
              <a:lnSpc>
                <a:spcPct val="100000"/>
              </a:lnSpc>
              <a:spcBef>
                <a:spcPct val="20000"/>
              </a:spcBef>
              <a:spcAft>
                <a:spcPts val="0"/>
              </a:spcAft>
              <a:buChar char="•"/>
              <a:defRPr sz="2800">
                <a:solidFill>
                  <a:schemeClr val="dk1"/>
                </a:solidFill>
                <a:latin typeface="Comic Sans MS"/>
              </a:defRPr>
            </a:lvl1pPr>
            <a:lvl2pPr marL="742950" indent="457200" algn="l" defTabSz="914400" rtl="false" fontAlgn="base">
              <a:lnSpc>
                <a:spcPct val="100000"/>
              </a:lnSpc>
              <a:spcBef>
                <a:spcPct val="20000"/>
              </a:spcBef>
              <a:spcAft>
                <a:spcPts val="0"/>
              </a:spcAft>
              <a:buChar char="–"/>
              <a:defRPr sz="2400">
                <a:solidFill>
                  <a:schemeClr val="dk1"/>
                </a:solidFill>
                <a:latin typeface="Comic Sans MS"/>
              </a:defRPr>
            </a:lvl2pPr>
            <a:lvl3pPr marL="1143000" indent="914400" algn="l" defTabSz="914400" rtl="false" fontAlgn="base">
              <a:lnSpc>
                <a:spcPct val="100000"/>
              </a:lnSpc>
              <a:spcBef>
                <a:spcPct val="20000"/>
              </a:spcBef>
              <a:spcAft>
                <a:spcPts val="0"/>
              </a:spcAft>
              <a:buChar char="•"/>
              <a:defRPr sz="2000">
                <a:solidFill>
                  <a:schemeClr val="dk1"/>
                </a:solidFill>
                <a:latin typeface="Comic Sans MS"/>
              </a:defRPr>
            </a:lvl3pPr>
            <a:lvl4pPr marL="1600200" indent="1371600" algn="l" defTabSz="914400" rtl="false" fontAlgn="base">
              <a:lnSpc>
                <a:spcPct val="100000"/>
              </a:lnSpc>
              <a:spcBef>
                <a:spcPct val="20000"/>
              </a:spcBef>
              <a:spcAft>
                <a:spcPts val="0"/>
              </a:spcAft>
              <a:buChar char="–"/>
              <a:defRPr sz="2000">
                <a:solidFill>
                  <a:schemeClr val="dk1"/>
                </a:solidFill>
                <a:latin typeface="Comic Sans MS"/>
              </a:defRPr>
            </a:lvl4pPr>
            <a:lvl5pPr marL="2057400" indent="1828800" algn="l" defTabSz="914400" rtl="false" fontAlgn="base">
              <a:lnSpc>
                <a:spcPct val="100000"/>
              </a:lnSpc>
              <a:spcBef>
                <a:spcPct val="20000"/>
              </a:spcBef>
              <a:spcAft>
                <a:spcPts val="0"/>
              </a:spcAft>
              <a:buChar char="»"/>
              <a:defRPr sz="2000">
                <a:solidFill>
                  <a:schemeClr val="dk1"/>
                </a:solidFill>
                <a:latin typeface="Comic Sans MS"/>
              </a:defRPr>
            </a:lvl5pPr>
          </a:lstStyle>
          <a:p>
            <a:pPr marL="342900" lvl="0" indent="-342900">
              <a:spcBef>
                <a:spcPct val="20000"/>
              </a:spcBef>
              <a:buSzPct val="100000"/>
              <a:buChar char="•"/>
            </a:pPr>
            <a:r>
              <a:rPr lang="zh-CN">
                <a:ea typeface="SimSun" pitchFamily="2" charset="-122"/>
              </a:rPr>
              <a:t>异步非阻塞模型</a:t>
            </a:r>
            <a:endParaRPr/>
          </a:p>
        </p:txBody>
      </p:sp>
      <p:sp>
        <p:nvSpPr>
          <p:cNvPr id="240" name="幻灯片编号占位符 3"/>
          <p:cNvSpPr>
            <a:spLocks noGrp="true" noChangeShapeType="true"/>
          </p:cNvSpPr>
          <p:nvPr>
            <p:ph type="sldNum"/>
          </p:nvPr>
        </p:nvSpPr>
        <p:spPr>
          <a:xfrm>
            <a:off x="6934200" y="6172200"/>
            <a:ext cx="1295400" cy="457200"/>
          </a:xfrm>
          <a:prstGeom prst="rect">
            <a:avLst/>
          </a:prstGeom>
          <a:noFill/>
        </p:spPr>
        <p:txBody>
          <a:bodyPr lIns="91440" tIns="45720" rIns="91440" bIns="45720" anchor="t"/>
          <a:lstStyle/>
          <a:p>
            <a:pPr marL="0" lvl="0" indent="0" algn="r">
              <a:spcBef>
                <a:spcPts val="0"/>
              </a:spcBef>
              <a:buNone/>
            </a:pPr>
            <a:fld id="{D038279B-FC19-497E-A7D1-5ADD9CAF016F}" type="slidenum">
              <a:rPr lang="zh-CN" sz="1400" b="false" i="false" u="none">
                <a:latin typeface="Times New Roman" pitchFamily="18"/>
              </a:rPr>
              <a:t>*</a:t>
            </a:fld>
            <a:endParaRPr/>
          </a:p>
        </p:txBody>
      </p:sp>
      <p:pic>
        <p:nvPicPr>
          <p:cNvPr id="241" name="图片 1"/>
          <p:cNvPicPr>
            <a:picLocks noGrp="true" noChangeAspect="true"/>
          </p:cNvPicPr>
          <p:nvPr/>
        </p:nvPicPr>
        <p:blipFill>
          <a:blip r:embed="rId1"/>
          <a:srcRect/>
          <a:stretch>
            <a:fillRect/>
          </a:stretch>
        </p:blipFill>
        <p:spPr>
          <a:xfrm>
            <a:off x="1555750" y="2209800"/>
            <a:ext cx="6108700" cy="4318000"/>
          </a:xfrm>
          <a:prstGeom prst="rect">
            <a:avLst/>
          </a:prstGeom>
          <a:noFill/>
        </p:spPr>
      </p:pic>
    </p:spTree>
  </p:cSld>
  <p:clrMapOvr>
    <a:masterClrMapping/>
  </p:clrMapOvr>
  <p:transition/>
</p:sld>
</file>

<file path=ppt/slides/slide141.xml><?xml version="1.0" encoding="utf-8"?>
<p:sld xmlns:a="http://schemas.openxmlformats.org/drawingml/2006/main" xmlns:p="http://schemas.openxmlformats.org/presentationml/2006/main" xmlns:r="http://schemas.openxmlformats.org/officeDocument/2006/relationships">
  <p:cSld>
    <p:spTree>
      <p:nvGrpSpPr>
        <p:cNvPr id="242" name=""/>
        <p:cNvGrpSpPr/>
        <p:nvPr/>
      </p:nvGrpSpPr>
      <p:grpSpPr>
        <a:xfrm>
          <a:off x="0" y="0"/>
          <a:ext cx="0" cy="0"/>
          <a:chOff x="0" y="0"/>
          <a:chExt cx="0" cy="0"/>
        </a:xfrm>
      </p:grpSpPr>
      <p:sp>
        <p:nvSpPr>
          <p:cNvPr id="243" name="标题 1"/>
          <p:cNvSpPr>
            <a:spLocks noGrp="true" noChangeShapeType="true"/>
          </p:cNvSpPr>
          <p:nvPr>
            <p:ph type="title"/>
          </p:nvPr>
        </p:nvSpPr>
        <p:spPr>
          <a:xfrm>
            <a:off x="457200" y="457200"/>
            <a:ext cx="8077200" cy="914400"/>
          </a:xfrm>
          <a:prstGeom prst="rect">
            <a:avLst/>
          </a:prstGeom>
          <a:noFill/>
        </p:spPr>
        <p:txBody>
          <a:bodyPr lIns="91440" tIns="45720" rIns="91440" bIns="45720" anchor="ctr" anchorCtr="false"/>
          <a:lstStyle/>
          <a:p>
            <a:pPr lvl="0"/>
            <a:r>
              <a:rPr lang="en-US">
                <a:ea typeface="SimSun" pitchFamily="2" charset="-122"/>
              </a:rPr>
              <a:t>Linux AIO</a:t>
            </a:r>
            <a:endParaRPr/>
          </a:p>
        </p:txBody>
      </p:sp>
      <p:pic>
        <p:nvPicPr>
          <p:cNvPr id="244" name="内容占位符 1"/>
          <p:cNvPicPr>
            <a:picLocks noGrp="true" noChangeAspect="true"/>
          </p:cNvPicPr>
          <p:nvPr>
            <p:ph type="obj"/>
          </p:nvPr>
        </p:nvPicPr>
        <p:blipFill>
          <a:blip r:embed="rId1"/>
          <a:srcRect/>
          <a:stretch>
            <a:fillRect/>
          </a:stretch>
        </p:blipFill>
        <p:spPr>
          <a:xfrm>
            <a:off x="1165225" y="1600200"/>
            <a:ext cx="6889750" cy="4419600"/>
          </a:xfrm>
          <a:prstGeom prst="rect">
            <a:avLst/>
          </a:prstGeom>
          <a:noFill/>
        </p:spPr>
      </p:pic>
      <p:sp>
        <p:nvSpPr>
          <p:cNvPr id="245" name="幻灯片编号占位符 3"/>
          <p:cNvSpPr>
            <a:spLocks noGrp="true" noChangeShapeType="true"/>
          </p:cNvSpPr>
          <p:nvPr>
            <p:ph type="sldNum"/>
          </p:nvPr>
        </p:nvSpPr>
        <p:spPr>
          <a:xfrm>
            <a:off x="6934200" y="6172200"/>
            <a:ext cx="1295400" cy="457200"/>
          </a:xfrm>
          <a:prstGeom prst="rect">
            <a:avLst/>
          </a:prstGeom>
          <a:noFill/>
        </p:spPr>
        <p:txBody>
          <a:bodyPr lIns="91440" tIns="45720" rIns="91440" bIns="45720" anchor="t"/>
          <a:lstStyle/>
          <a:p>
            <a:pPr marL="0" lvl="0" indent="0" algn="r">
              <a:spcBef>
                <a:spcPts val="0"/>
              </a:spcBef>
              <a:buNone/>
            </a:pPr>
            <a:fld id="{D038279B-FC19-497E-A7D1-5ADD9CAF016F}" type="slidenum">
              <a:rPr lang="zh-CN" sz="1400" b="false" i="false" u="none">
                <a:latin typeface="Times New Roman" pitchFamily="18"/>
              </a:rPr>
              <a:t>*</a:t>
            </a:fld>
            <a:endParaRPr/>
          </a:p>
        </p:txBody>
      </p:sp>
    </p:spTree>
  </p:cSld>
  <p:clrMapOvr>
    <a:masterClrMapping/>
  </p:clrMapOvr>
  <p:transition/>
</p:sld>
</file>

<file path=ppt/slides/slide142.xml><?xml version="1.0" encoding="utf-8"?>
<p:sld xmlns:a="http://schemas.openxmlformats.org/drawingml/2006/main" xmlns:p="http://schemas.openxmlformats.org/presentationml/2006/main" xmlns:r="http://schemas.openxmlformats.org/officeDocument/2006/relationships">
  <p:cSld>
    <p:spTree>
      <p:nvGrpSpPr>
        <p:cNvPr id="246" name=""/>
        <p:cNvGrpSpPr/>
        <p:nvPr/>
      </p:nvGrpSpPr>
      <p:grpSpPr>
        <a:xfrm>
          <a:off x="0" y="0"/>
          <a:ext cx="0" cy="0"/>
          <a:chOff x="0" y="0"/>
          <a:chExt cx="0" cy="0"/>
        </a:xfrm>
      </p:grpSpPr>
      <p:sp>
        <p:nvSpPr>
          <p:cNvPr id="247" name="标题 1"/>
          <p:cNvSpPr>
            <a:spLocks noGrp="true" noChangeShapeType="true"/>
          </p:cNvSpPr>
          <p:nvPr>
            <p:ph type="title"/>
          </p:nvPr>
        </p:nvSpPr>
        <p:spPr>
          <a:xfrm>
            <a:off x="457200" y="457200"/>
            <a:ext cx="8077200" cy="914400"/>
          </a:xfrm>
          <a:prstGeom prst="rect">
            <a:avLst/>
          </a:prstGeom>
          <a:noFill/>
        </p:spPr>
        <p:txBody>
          <a:bodyPr lIns="91440" tIns="45720" rIns="91440" bIns="45720" anchor="ctr" anchorCtr="false"/>
          <a:lstStyle/>
          <a:p>
            <a:pPr lvl="0"/>
            <a:r>
              <a:rPr lang="en-US">
                <a:ea typeface="SimSun" pitchFamily="2" charset="-122"/>
              </a:rPr>
              <a:t>Linux AIO</a:t>
            </a:r>
            <a:endParaRPr/>
          </a:p>
        </p:txBody>
      </p:sp>
      <p:sp>
        <p:nvSpPr>
          <p:cNvPr id="248" name="内容占位符 2"/>
          <p:cNvSpPr>
            <a:spLocks noGrp="true" noChangeShapeType="true"/>
          </p:cNvSpPr>
          <p:nvPr>
            <p:ph type="obj"/>
          </p:nvPr>
        </p:nvSpPr>
        <p:spPr>
          <a:xfrm>
            <a:off x="457200" y="1600200"/>
            <a:ext cx="8305800" cy="4419600"/>
          </a:xfrm>
          <a:prstGeom prst="rect">
            <a:avLst/>
          </a:prstGeom>
        </p:spPr>
        <p:txBody>
          <a:bodyPr lIns="91440" tIns="45720" rIns="91440" bIns="45720" anchor="t"/>
          <a:lstStyle>
            <a:lvl1pPr marL="342900" indent="0" algn="l" defTabSz="914400" rtl="false" fontAlgn="base">
              <a:lnSpc>
                <a:spcPct val="100000"/>
              </a:lnSpc>
              <a:spcBef>
                <a:spcPct val="20000"/>
              </a:spcBef>
              <a:spcAft>
                <a:spcPts val="0"/>
              </a:spcAft>
              <a:buChar char="•"/>
              <a:defRPr sz="2800">
                <a:solidFill>
                  <a:schemeClr val="dk1"/>
                </a:solidFill>
                <a:latin typeface="Comic Sans MS"/>
              </a:defRPr>
            </a:lvl1pPr>
            <a:lvl2pPr marL="742950" indent="457200" algn="l" defTabSz="914400" rtl="false" fontAlgn="base">
              <a:lnSpc>
                <a:spcPct val="100000"/>
              </a:lnSpc>
              <a:spcBef>
                <a:spcPct val="20000"/>
              </a:spcBef>
              <a:spcAft>
                <a:spcPts val="0"/>
              </a:spcAft>
              <a:buChar char="–"/>
              <a:defRPr sz="2400">
                <a:solidFill>
                  <a:schemeClr val="dk1"/>
                </a:solidFill>
                <a:latin typeface="Comic Sans MS"/>
              </a:defRPr>
            </a:lvl2pPr>
            <a:lvl3pPr marL="1143000" indent="914400" algn="l" defTabSz="914400" rtl="false" fontAlgn="base">
              <a:lnSpc>
                <a:spcPct val="100000"/>
              </a:lnSpc>
              <a:spcBef>
                <a:spcPct val="20000"/>
              </a:spcBef>
              <a:spcAft>
                <a:spcPts val="0"/>
              </a:spcAft>
              <a:buChar char="•"/>
              <a:defRPr sz="2000">
                <a:solidFill>
                  <a:schemeClr val="dk1"/>
                </a:solidFill>
                <a:latin typeface="Comic Sans MS"/>
              </a:defRPr>
            </a:lvl3pPr>
            <a:lvl4pPr marL="1600200" indent="1371600" algn="l" defTabSz="914400" rtl="false" fontAlgn="base">
              <a:lnSpc>
                <a:spcPct val="100000"/>
              </a:lnSpc>
              <a:spcBef>
                <a:spcPct val="20000"/>
              </a:spcBef>
              <a:spcAft>
                <a:spcPts val="0"/>
              </a:spcAft>
              <a:buChar char="–"/>
              <a:defRPr sz="2000">
                <a:solidFill>
                  <a:schemeClr val="dk1"/>
                </a:solidFill>
                <a:latin typeface="Comic Sans MS"/>
              </a:defRPr>
            </a:lvl4pPr>
            <a:lvl5pPr marL="2057400" indent="1828800" algn="l" defTabSz="914400" rtl="false" fontAlgn="base">
              <a:lnSpc>
                <a:spcPct val="100000"/>
              </a:lnSpc>
              <a:spcBef>
                <a:spcPct val="20000"/>
              </a:spcBef>
              <a:spcAft>
                <a:spcPts val="0"/>
              </a:spcAft>
              <a:buChar char="»"/>
              <a:defRPr sz="2000">
                <a:solidFill>
                  <a:schemeClr val="dk1"/>
                </a:solidFill>
                <a:latin typeface="Comic Sans MS"/>
              </a:defRPr>
            </a:lvl5pPr>
          </a:lstStyle>
          <a:p>
            <a:pPr marL="342900" lvl="0" indent="-342900">
              <a:spcBef>
                <a:spcPct val="20000"/>
              </a:spcBef>
              <a:buSzPct val="100000"/>
              <a:buChar char="•"/>
            </a:pPr>
            <a:r>
              <a:rPr lang="zh-CN">
                <a:ea typeface="SimSun" pitchFamily="2" charset="-122"/>
              </a:rPr>
              <a:t>核心结构体</a:t>
            </a:r>
            <a:endParaRPr/>
          </a:p>
        </p:txBody>
      </p:sp>
      <p:sp>
        <p:nvSpPr>
          <p:cNvPr id="249" name="幻灯片编号占位符 3"/>
          <p:cNvSpPr>
            <a:spLocks noGrp="true" noChangeShapeType="true"/>
          </p:cNvSpPr>
          <p:nvPr>
            <p:ph type="sldNum"/>
          </p:nvPr>
        </p:nvSpPr>
        <p:spPr>
          <a:xfrm>
            <a:off x="6934200" y="6172200"/>
            <a:ext cx="1295400" cy="457200"/>
          </a:xfrm>
          <a:prstGeom prst="rect">
            <a:avLst/>
          </a:prstGeom>
          <a:noFill/>
        </p:spPr>
        <p:txBody>
          <a:bodyPr lIns="91440" tIns="45720" rIns="91440" bIns="45720" anchor="t"/>
          <a:lstStyle/>
          <a:p>
            <a:pPr marL="0" lvl="0" indent="0" algn="r">
              <a:spcBef>
                <a:spcPts val="0"/>
              </a:spcBef>
              <a:buNone/>
            </a:pPr>
            <a:fld id="{D038279B-FC19-497E-A7D1-5ADD9CAF016F}" type="slidenum">
              <a:rPr lang="zh-CN" sz="1400" b="false" i="false" u="none">
                <a:latin typeface="Times New Roman" pitchFamily="18"/>
              </a:rPr>
              <a:t>*</a:t>
            </a:fld>
            <a:endParaRPr/>
          </a:p>
        </p:txBody>
      </p:sp>
      <p:pic>
        <p:nvPicPr>
          <p:cNvPr id="250" name="图片 1"/>
          <p:cNvPicPr>
            <a:picLocks noGrp="true" noChangeAspect="true"/>
          </p:cNvPicPr>
          <p:nvPr/>
        </p:nvPicPr>
        <p:blipFill>
          <a:blip r:embed="rId1"/>
          <a:srcRect/>
          <a:stretch>
            <a:fillRect/>
          </a:stretch>
        </p:blipFill>
        <p:spPr>
          <a:xfrm>
            <a:off x="457200" y="2489200"/>
            <a:ext cx="8050212" cy="2641600"/>
          </a:xfrm>
          <a:prstGeom prst="rect">
            <a:avLst/>
          </a:prstGeom>
          <a:noFill/>
        </p:spPr>
      </p:pic>
    </p:spTree>
  </p:cSld>
  <p:clrMapOvr>
    <a:masterClrMapping/>
  </p:clrMapOvr>
  <p:transition/>
</p:sld>
</file>

<file path=ppt/slides/slide143.xml><?xml version="1.0" encoding="utf-8"?>
<p:sld xmlns:a="http://schemas.openxmlformats.org/drawingml/2006/main" xmlns:p="http://schemas.openxmlformats.org/presentationml/2006/main">
  <p:cSld>
    <p:spTree>
      <p:nvGrpSpPr>
        <p:cNvPr id="251" name=""/>
        <p:cNvGrpSpPr/>
        <p:nvPr/>
      </p:nvGrpSpPr>
      <p:grpSpPr>
        <a:xfrm>
          <a:off x="0" y="0"/>
          <a:ext cx="0" cy="0"/>
          <a:chOff x="0" y="0"/>
          <a:chExt cx="0" cy="0"/>
        </a:xfrm>
      </p:grpSpPr>
      <p:sp>
        <p:nvSpPr>
          <p:cNvPr id="252" name="标题 1"/>
          <p:cNvSpPr>
            <a:spLocks noGrp="true" noChangeShapeType="true"/>
          </p:cNvSpPr>
          <p:nvPr>
            <p:ph type="title"/>
          </p:nvPr>
        </p:nvSpPr>
        <p:spPr>
          <a:xfrm>
            <a:off x="457200" y="457200"/>
            <a:ext cx="8077200" cy="914400"/>
          </a:xfrm>
          <a:prstGeom prst="rect">
            <a:avLst/>
          </a:prstGeom>
          <a:noFill/>
        </p:spPr>
        <p:txBody>
          <a:bodyPr lIns="91440" tIns="45720" rIns="91440" bIns="45720" anchor="ctr" anchorCtr="false"/>
          <a:lstStyle/>
          <a:p>
            <a:pPr lvl="0"/>
            <a:r>
              <a:rPr lang="en-US">
                <a:ea typeface="SimSun" pitchFamily="2" charset="-122"/>
              </a:rPr>
              <a:t>Linux AIO</a:t>
            </a:r>
            <a:endParaRPr/>
          </a:p>
        </p:txBody>
      </p:sp>
      <p:sp>
        <p:nvSpPr>
          <p:cNvPr id="253" name="内容占位符 2"/>
          <p:cNvSpPr>
            <a:spLocks noGrp="true" noChangeShapeType="true"/>
          </p:cNvSpPr>
          <p:nvPr>
            <p:ph type="obj"/>
          </p:nvPr>
        </p:nvSpPr>
        <p:spPr>
          <a:xfrm>
            <a:off x="457200" y="1600200"/>
            <a:ext cx="8305800" cy="4419600"/>
          </a:xfrm>
          <a:prstGeom prst="rect">
            <a:avLst/>
          </a:prstGeom>
        </p:spPr>
        <p:txBody>
          <a:bodyPr lIns="91440" tIns="45720" rIns="91440" bIns="45720" anchor="t"/>
          <a:lstStyle>
            <a:lvl1pPr marL="342900" indent="0" algn="l" defTabSz="914400" rtl="false" fontAlgn="base">
              <a:lnSpc>
                <a:spcPct val="100000"/>
              </a:lnSpc>
              <a:spcBef>
                <a:spcPct val="20000"/>
              </a:spcBef>
              <a:spcAft>
                <a:spcPts val="0"/>
              </a:spcAft>
              <a:buChar char="•"/>
              <a:defRPr sz="2800">
                <a:solidFill>
                  <a:schemeClr val="dk1"/>
                </a:solidFill>
                <a:latin typeface="Comic Sans MS"/>
              </a:defRPr>
            </a:lvl1pPr>
            <a:lvl2pPr marL="742950" indent="457200" algn="l" defTabSz="914400" rtl="false" fontAlgn="base">
              <a:lnSpc>
                <a:spcPct val="100000"/>
              </a:lnSpc>
              <a:spcBef>
                <a:spcPct val="20000"/>
              </a:spcBef>
              <a:spcAft>
                <a:spcPts val="0"/>
              </a:spcAft>
              <a:buChar char="–"/>
              <a:defRPr sz="2400">
                <a:solidFill>
                  <a:schemeClr val="dk1"/>
                </a:solidFill>
                <a:latin typeface="Comic Sans MS"/>
              </a:defRPr>
            </a:lvl2pPr>
            <a:lvl3pPr marL="1143000" indent="914400" algn="l" defTabSz="914400" rtl="false" fontAlgn="base">
              <a:lnSpc>
                <a:spcPct val="100000"/>
              </a:lnSpc>
              <a:spcBef>
                <a:spcPct val="20000"/>
              </a:spcBef>
              <a:spcAft>
                <a:spcPts val="0"/>
              </a:spcAft>
              <a:buChar char="•"/>
              <a:defRPr sz="2000">
                <a:solidFill>
                  <a:schemeClr val="dk1"/>
                </a:solidFill>
                <a:latin typeface="Comic Sans MS"/>
              </a:defRPr>
            </a:lvl3pPr>
            <a:lvl4pPr marL="1600200" indent="1371600" algn="l" defTabSz="914400" rtl="false" fontAlgn="base">
              <a:lnSpc>
                <a:spcPct val="100000"/>
              </a:lnSpc>
              <a:spcBef>
                <a:spcPct val="20000"/>
              </a:spcBef>
              <a:spcAft>
                <a:spcPts val="0"/>
              </a:spcAft>
              <a:buChar char="–"/>
              <a:defRPr sz="2000">
                <a:solidFill>
                  <a:schemeClr val="dk1"/>
                </a:solidFill>
                <a:latin typeface="Comic Sans MS"/>
              </a:defRPr>
            </a:lvl4pPr>
            <a:lvl5pPr marL="2057400" indent="1828800" algn="l" defTabSz="914400" rtl="false" fontAlgn="base">
              <a:lnSpc>
                <a:spcPct val="100000"/>
              </a:lnSpc>
              <a:spcBef>
                <a:spcPct val="20000"/>
              </a:spcBef>
              <a:spcAft>
                <a:spcPts val="0"/>
              </a:spcAft>
              <a:buChar char="»"/>
              <a:defRPr sz="2000">
                <a:solidFill>
                  <a:schemeClr val="dk1"/>
                </a:solidFill>
                <a:latin typeface="Comic Sans MS"/>
              </a:defRPr>
            </a:lvl5pPr>
          </a:lstStyle>
          <a:p>
            <a:pPr marL="342900" lvl="0" indent="-342900">
              <a:spcBef>
                <a:spcPct val="20000"/>
              </a:spcBef>
              <a:buSzPct val="100000"/>
              <a:buChar char="•"/>
            </a:pPr>
            <a:r>
              <a:rPr lang="en-US">
                <a:ea typeface="SimSun" pitchFamily="2" charset="-122"/>
              </a:rPr>
              <a:t>aio_read</a:t>
            </a:r>
            <a:endParaRPr/>
          </a:p>
          <a:p>
            <a:pPr marL="742950" lvl="1" indent="-285750">
              <a:spcBef>
                <a:spcPct val="20000"/>
              </a:spcBef>
              <a:buSzPct val="100000"/>
              <a:buChar char="–"/>
            </a:pPr>
            <a:r>
              <a:rPr lang="en-US">
                <a:ea typeface="SimSun" pitchFamily="2" charset="-122"/>
              </a:rPr>
              <a:t>aio_read</a:t>
            </a:r>
            <a:r>
              <a:rPr lang="zh-CN">
                <a:ea typeface="SimSun" pitchFamily="2" charset="-122"/>
              </a:rPr>
              <a:t> 函数在请求进行排队之后会立即返回。如果执行成功，返回值就为 </a:t>
            </a:r>
            <a:r>
              <a:rPr lang="en-US">
                <a:ea typeface="SimSun" pitchFamily="2" charset="-122"/>
              </a:rPr>
              <a:t>0</a:t>
            </a:r>
            <a:r>
              <a:rPr lang="zh-CN">
                <a:ea typeface="SimSun" pitchFamily="2" charset="-122"/>
              </a:rPr>
              <a:t>；如果出现错误，返回值就为 </a:t>
            </a:r>
            <a:r>
              <a:rPr lang="en-US">
                <a:ea typeface="SimSun" pitchFamily="2" charset="-122"/>
              </a:rPr>
              <a:t>-1</a:t>
            </a:r>
            <a:r>
              <a:rPr lang="zh-CN">
                <a:ea typeface="SimSun" pitchFamily="2" charset="-122"/>
              </a:rPr>
              <a:t>，并设置 </a:t>
            </a:r>
            <a:r>
              <a:rPr lang="en-US">
                <a:ea typeface="SimSun" pitchFamily="2" charset="-122"/>
              </a:rPr>
              <a:t>errno</a:t>
            </a:r>
            <a:r>
              <a:rPr lang="zh-CN">
                <a:ea typeface="SimSun" pitchFamily="2" charset="-122"/>
              </a:rPr>
              <a:t> 的值</a:t>
            </a:r>
            <a:endParaRPr lang="en-US"/>
          </a:p>
          <a:p>
            <a:pPr marL="742950" lvl="1" indent="-285750">
              <a:spcBef>
                <a:spcPct val="20000"/>
              </a:spcBef>
              <a:buSzPct val="100000"/>
              <a:buChar char="–"/>
            </a:pPr>
            <a:endParaRPr/>
          </a:p>
          <a:p>
            <a:pPr marL="342900" lvl="0" indent="-342900">
              <a:spcBef>
                <a:spcPct val="20000"/>
              </a:spcBef>
              <a:buSzPct val="100000"/>
              <a:buChar char="•"/>
            </a:pPr>
            <a:endParaRPr/>
          </a:p>
          <a:p>
            <a:pPr marL="342900" lvl="0" indent="-342900">
              <a:spcBef>
                <a:spcPct val="20000"/>
              </a:spcBef>
              <a:buSzPct val="100000"/>
              <a:buChar char="•"/>
            </a:pPr>
            <a:r>
              <a:rPr lang="en-US">
                <a:ea typeface="SimSun" pitchFamily="2" charset="-122"/>
              </a:rPr>
              <a:t>int aio_read( struct aiocb *aiocbp );</a:t>
            </a:r>
            <a:endParaRPr/>
          </a:p>
        </p:txBody>
      </p:sp>
      <p:sp>
        <p:nvSpPr>
          <p:cNvPr id="254" name="幻灯片编号占位符 3"/>
          <p:cNvSpPr>
            <a:spLocks noGrp="true" noChangeShapeType="true"/>
          </p:cNvSpPr>
          <p:nvPr>
            <p:ph type="sldNum"/>
          </p:nvPr>
        </p:nvSpPr>
        <p:spPr>
          <a:xfrm>
            <a:off x="6934200" y="6172200"/>
            <a:ext cx="1295400" cy="457200"/>
          </a:xfrm>
          <a:prstGeom prst="rect">
            <a:avLst/>
          </a:prstGeom>
          <a:noFill/>
        </p:spPr>
        <p:txBody>
          <a:bodyPr lIns="91440" tIns="45720" rIns="91440" bIns="45720" anchor="t"/>
          <a:lstStyle/>
          <a:p>
            <a:pPr marL="0" lvl="0" indent="0" algn="r">
              <a:spcBef>
                <a:spcPts val="0"/>
              </a:spcBef>
              <a:buNone/>
            </a:pPr>
            <a:fld id="{D038279B-FC19-497E-A7D1-5ADD9CAF016F}" type="slidenum">
              <a:rPr lang="zh-CN" sz="1400" b="false" i="false" u="none">
                <a:latin typeface="Times New Roman" pitchFamily="18"/>
              </a:rPr>
              <a:t>*</a:t>
            </a:fld>
            <a:endParaRPr/>
          </a:p>
        </p:txBody>
      </p:sp>
    </p:spTree>
  </p:cSld>
  <p:clrMapOvr>
    <a:masterClrMapping/>
  </p:clrMapOvr>
  <p:transition/>
</p:sld>
</file>

<file path=ppt/slides/slide144.xml><?xml version="1.0" encoding="utf-8"?>
<p:sld xmlns:a="http://schemas.openxmlformats.org/drawingml/2006/main" xmlns:p="http://schemas.openxmlformats.org/presentationml/2006/main" xmlns:r="http://schemas.openxmlformats.org/officeDocument/2006/relationships">
  <p:cSld>
    <p:spTree>
      <p:nvGrpSpPr>
        <p:cNvPr id="255" name=""/>
        <p:cNvGrpSpPr/>
        <p:nvPr/>
      </p:nvGrpSpPr>
      <p:grpSpPr>
        <a:xfrm>
          <a:off x="0" y="0"/>
          <a:ext cx="0" cy="0"/>
          <a:chOff x="0" y="0"/>
          <a:chExt cx="0" cy="0"/>
        </a:xfrm>
      </p:grpSpPr>
      <p:sp>
        <p:nvSpPr>
          <p:cNvPr id="256" name="标题 1"/>
          <p:cNvSpPr>
            <a:spLocks noGrp="true" noChangeShapeType="true"/>
          </p:cNvSpPr>
          <p:nvPr>
            <p:ph type="title"/>
          </p:nvPr>
        </p:nvSpPr>
        <p:spPr>
          <a:xfrm>
            <a:off x="457200" y="457200"/>
            <a:ext cx="8077200" cy="914400"/>
          </a:xfrm>
          <a:prstGeom prst="rect">
            <a:avLst/>
          </a:prstGeom>
          <a:noFill/>
        </p:spPr>
        <p:txBody>
          <a:bodyPr lIns="91440" tIns="45720" rIns="91440" bIns="45720" anchor="ctr" anchorCtr="false"/>
          <a:lstStyle/>
          <a:p>
            <a:pPr lvl="0"/>
            <a:r>
              <a:rPr lang="en-US">
                <a:ea typeface="SimSun" pitchFamily="2" charset="-122"/>
              </a:rPr>
              <a:t>Linux AIO</a:t>
            </a:r>
            <a:endParaRPr/>
          </a:p>
        </p:txBody>
      </p:sp>
      <p:pic>
        <p:nvPicPr>
          <p:cNvPr id="257" name="内容占位符 1"/>
          <p:cNvPicPr>
            <a:picLocks noGrp="true" noChangeAspect="true"/>
          </p:cNvPicPr>
          <p:nvPr>
            <p:ph type="obj"/>
          </p:nvPr>
        </p:nvPicPr>
        <p:blipFill>
          <a:blip r:embed="rId1"/>
          <a:srcRect/>
          <a:stretch>
            <a:fillRect/>
          </a:stretch>
        </p:blipFill>
        <p:spPr>
          <a:xfrm>
            <a:off x="2362200" y="152400"/>
            <a:ext cx="6410325" cy="6629400"/>
          </a:xfrm>
          <a:prstGeom prst="rect">
            <a:avLst/>
          </a:prstGeom>
          <a:noFill/>
        </p:spPr>
      </p:pic>
      <p:sp>
        <p:nvSpPr>
          <p:cNvPr id="258" name="幻灯片编号占位符 3"/>
          <p:cNvSpPr>
            <a:spLocks noGrp="true" noChangeShapeType="true"/>
          </p:cNvSpPr>
          <p:nvPr>
            <p:ph type="sldNum"/>
          </p:nvPr>
        </p:nvSpPr>
        <p:spPr>
          <a:xfrm>
            <a:off x="6934200" y="6172200"/>
            <a:ext cx="1295400" cy="457200"/>
          </a:xfrm>
          <a:prstGeom prst="rect">
            <a:avLst/>
          </a:prstGeom>
          <a:noFill/>
        </p:spPr>
        <p:txBody>
          <a:bodyPr lIns="91440" tIns="45720" rIns="91440" bIns="45720" anchor="t"/>
          <a:lstStyle/>
          <a:p>
            <a:pPr marL="0" lvl="0" indent="0" algn="r">
              <a:spcBef>
                <a:spcPts val="0"/>
              </a:spcBef>
              <a:buNone/>
            </a:pPr>
            <a:fld id="{D038279B-FC19-497E-A7D1-5ADD9CAF016F}" type="slidenum">
              <a:rPr lang="zh-CN" sz="1400" b="false" i="false" u="none">
                <a:latin typeface="Times New Roman" pitchFamily="18"/>
              </a:rPr>
              <a:t>*</a:t>
            </a:fld>
            <a:endParaRPr/>
          </a:p>
        </p:txBody>
      </p:sp>
      <p:sp>
        <p:nvSpPr>
          <p:cNvPr id="259" name="矩形 2"/>
          <p:cNvSpPr>
            <a:spLocks noGrp="true" noChangeShapeType="true"/>
          </p:cNvSpPr>
          <p:nvPr/>
        </p:nvSpPr>
        <p:spPr>
          <a:xfrm>
            <a:off x="23812" y="5105400"/>
            <a:ext cx="2262187" cy="646112"/>
          </a:xfrm>
          <a:prstGeom prst="rect">
            <a:avLst/>
          </a:prstGeom>
          <a:noFill/>
        </p:spPr>
        <p:txBody>
          <a:bodyPr wrap="none" anchor="t">
            <a:spAutoFit/>
          </a:bodyPr>
          <a:lstStyle/>
          <a:p>
            <a:pPr lvl="0"/>
            <a:r>
              <a:rPr lang="zh-CN" sz="1800"/>
              <a:t>也可以通过信号机制</a:t>
            </a:r>
            <a:endParaRPr lang="en-US" sz="1800"/>
          </a:p>
          <a:p>
            <a:pPr lvl="0"/>
            <a:r>
              <a:rPr lang="zh-CN" sz="1800"/>
              <a:t>进行通知和后处理</a:t>
            </a:r>
            <a:endParaRPr/>
          </a:p>
        </p:txBody>
      </p:sp>
    </p:spTree>
  </p:cSld>
  <p:clrMapOvr>
    <a:masterClrMapping/>
  </p:clrMapOvr>
  <p:transition/>
</p:sld>
</file>

<file path=ppt/slides/slide145.xml><?xml version="1.0" encoding="utf-8"?>
<p:sld xmlns:a="http://schemas.openxmlformats.org/drawingml/2006/main" xmlns:p="http://schemas.openxmlformats.org/presentationml/2006/main">
  <p:cSld>
    <p:spTree>
      <p:nvGrpSpPr>
        <p:cNvPr id="260" name=""/>
        <p:cNvGrpSpPr/>
        <p:nvPr/>
      </p:nvGrpSpPr>
      <p:grpSpPr>
        <a:xfrm>
          <a:off x="0" y="0"/>
          <a:ext cx="0" cy="0"/>
          <a:chOff x="0" y="0"/>
          <a:chExt cx="0" cy="0"/>
        </a:xfrm>
      </p:grpSpPr>
      <p:sp>
        <p:nvSpPr>
          <p:cNvPr id="261" name="标题 1"/>
          <p:cNvSpPr>
            <a:spLocks noGrp="true" noChangeShapeType="true"/>
          </p:cNvSpPr>
          <p:nvPr>
            <p:ph type="title"/>
          </p:nvPr>
        </p:nvSpPr>
        <p:spPr>
          <a:xfrm>
            <a:off x="457200" y="457200"/>
            <a:ext cx="8077200" cy="914400"/>
          </a:xfrm>
          <a:prstGeom prst="rect">
            <a:avLst/>
          </a:prstGeom>
          <a:noFill/>
        </p:spPr>
        <p:txBody>
          <a:bodyPr lIns="91440" tIns="45720" rIns="91440" bIns="45720" anchor="ctr" anchorCtr="false"/>
          <a:lstStyle/>
          <a:p>
            <a:pPr lvl="0"/>
            <a:r>
              <a:rPr lang="en-US">
                <a:ea typeface="SimSun" pitchFamily="2" charset="-122"/>
              </a:rPr>
              <a:t>SPDK</a:t>
            </a:r>
            <a:endParaRPr/>
          </a:p>
        </p:txBody>
      </p:sp>
      <p:sp>
        <p:nvSpPr>
          <p:cNvPr id="262" name="内容占位符 2"/>
          <p:cNvSpPr>
            <a:spLocks noGrp="true" noChangeShapeType="true"/>
          </p:cNvSpPr>
          <p:nvPr>
            <p:ph type="obj"/>
          </p:nvPr>
        </p:nvSpPr>
        <p:spPr>
          <a:xfrm>
            <a:off x="457200" y="1600200"/>
            <a:ext cx="8305800" cy="4419600"/>
          </a:xfrm>
          <a:prstGeom prst="rect">
            <a:avLst/>
          </a:prstGeom>
        </p:spPr>
        <p:txBody>
          <a:bodyPr lIns="91440" tIns="45720" rIns="91440" bIns="45720" anchor="t"/>
          <a:lstStyle>
            <a:lvl1pPr marL="342900" indent="0" algn="l" defTabSz="914400" rtl="false" fontAlgn="base">
              <a:lnSpc>
                <a:spcPct val="100000"/>
              </a:lnSpc>
              <a:spcBef>
                <a:spcPct val="20000"/>
              </a:spcBef>
              <a:spcAft>
                <a:spcPts val="0"/>
              </a:spcAft>
              <a:buChar char="•"/>
              <a:defRPr sz="2800">
                <a:solidFill>
                  <a:schemeClr val="dk1"/>
                </a:solidFill>
                <a:latin typeface="Comic Sans MS"/>
              </a:defRPr>
            </a:lvl1pPr>
            <a:lvl2pPr marL="742950" indent="457200" algn="l" defTabSz="914400" rtl="false" fontAlgn="base">
              <a:lnSpc>
                <a:spcPct val="100000"/>
              </a:lnSpc>
              <a:spcBef>
                <a:spcPct val="20000"/>
              </a:spcBef>
              <a:spcAft>
                <a:spcPts val="0"/>
              </a:spcAft>
              <a:buChar char="–"/>
              <a:defRPr sz="2400">
                <a:solidFill>
                  <a:schemeClr val="dk1"/>
                </a:solidFill>
                <a:latin typeface="Comic Sans MS"/>
              </a:defRPr>
            </a:lvl2pPr>
            <a:lvl3pPr marL="1143000" indent="914400" algn="l" defTabSz="914400" rtl="false" fontAlgn="base">
              <a:lnSpc>
                <a:spcPct val="100000"/>
              </a:lnSpc>
              <a:spcBef>
                <a:spcPct val="20000"/>
              </a:spcBef>
              <a:spcAft>
                <a:spcPts val="0"/>
              </a:spcAft>
              <a:buChar char="•"/>
              <a:defRPr sz="2000">
                <a:solidFill>
                  <a:schemeClr val="dk1"/>
                </a:solidFill>
                <a:latin typeface="Comic Sans MS"/>
              </a:defRPr>
            </a:lvl3pPr>
            <a:lvl4pPr marL="1600200" indent="1371600" algn="l" defTabSz="914400" rtl="false" fontAlgn="base">
              <a:lnSpc>
                <a:spcPct val="100000"/>
              </a:lnSpc>
              <a:spcBef>
                <a:spcPct val="20000"/>
              </a:spcBef>
              <a:spcAft>
                <a:spcPts val="0"/>
              </a:spcAft>
              <a:buChar char="–"/>
              <a:defRPr sz="2000">
                <a:solidFill>
                  <a:schemeClr val="dk1"/>
                </a:solidFill>
                <a:latin typeface="Comic Sans MS"/>
              </a:defRPr>
            </a:lvl4pPr>
            <a:lvl5pPr marL="2057400" indent="1828800" algn="l" defTabSz="914400" rtl="false" fontAlgn="base">
              <a:lnSpc>
                <a:spcPct val="100000"/>
              </a:lnSpc>
              <a:spcBef>
                <a:spcPct val="20000"/>
              </a:spcBef>
              <a:spcAft>
                <a:spcPts val="0"/>
              </a:spcAft>
              <a:buChar char="»"/>
              <a:defRPr sz="2000">
                <a:solidFill>
                  <a:schemeClr val="dk1"/>
                </a:solidFill>
                <a:latin typeface="Comic Sans MS"/>
              </a:defRPr>
            </a:lvl5pPr>
          </a:lstStyle>
          <a:p>
            <a:pPr marL="342900" lvl="0" indent="-342900">
              <a:spcBef>
                <a:spcPct val="20000"/>
              </a:spcBef>
              <a:buSzPct val="100000"/>
              <a:buChar char="•"/>
            </a:pPr>
            <a:r>
              <a:rPr lang="en-US">
                <a:ea typeface="SimSun" pitchFamily="2" charset="-122"/>
              </a:rPr>
              <a:t>SPDK</a:t>
            </a:r>
            <a:r>
              <a:rPr lang="zh-CN">
                <a:ea typeface="SimSun" pitchFamily="2" charset="-122"/>
              </a:rPr>
              <a:t> </a:t>
            </a:r>
            <a:r>
              <a:rPr lang="en-US">
                <a:ea typeface="SimSun" pitchFamily="2" charset="-122"/>
              </a:rPr>
              <a:t>(Storage Performance Development Kit)</a:t>
            </a:r>
            <a:endParaRPr/>
          </a:p>
          <a:p>
            <a:pPr marL="342900" lvl="0" indent="-342900">
              <a:spcBef>
                <a:spcPct val="20000"/>
              </a:spcBef>
              <a:buSzPct val="100000"/>
              <a:buChar char="•"/>
            </a:pPr>
            <a:r>
              <a:rPr lang="zh-CN">
                <a:ea typeface="SimSun" pitchFamily="2" charset="-122"/>
              </a:rPr>
              <a:t>主要特性：</a:t>
            </a:r>
            <a:endParaRPr lang="en-US"/>
          </a:p>
          <a:p>
            <a:pPr marL="742950" lvl="1" indent="-285750">
              <a:spcBef>
                <a:spcPct val="20000"/>
              </a:spcBef>
              <a:buSzPct val="100000"/>
              <a:buChar char="–"/>
            </a:pPr>
            <a:r>
              <a:rPr lang="zh-CN">
                <a:ea typeface="SimSun" pitchFamily="2" charset="-122"/>
              </a:rPr>
              <a:t>将驱动器移动到用户态，尽可能避免系统调用以及实现零拷贝</a:t>
            </a:r>
            <a:endParaRPr/>
          </a:p>
          <a:p>
            <a:pPr marL="742950" lvl="1" indent="-285750">
              <a:spcBef>
                <a:spcPct val="20000"/>
              </a:spcBef>
              <a:buSzPct val="100000"/>
              <a:buChar char="–"/>
            </a:pPr>
            <a:r>
              <a:rPr lang="zh-CN">
                <a:ea typeface="SimSun" pitchFamily="2" charset="-122"/>
              </a:rPr>
              <a:t>使用轮询硬件的方式取代中断，降低了平均延迟以及尾延迟</a:t>
            </a:r>
            <a:endParaRPr/>
          </a:p>
          <a:p>
            <a:pPr marL="742950" lvl="1" indent="-285750">
              <a:spcBef>
                <a:spcPct val="20000"/>
              </a:spcBef>
              <a:buSzPct val="100000"/>
              <a:buChar char="–"/>
            </a:pPr>
            <a:r>
              <a:rPr lang="zh-CN">
                <a:ea typeface="SimSun" pitchFamily="2" charset="-122"/>
              </a:rPr>
              <a:t>依赖消息传递，避免</a:t>
            </a:r>
            <a:r>
              <a:rPr lang="en-US">
                <a:ea typeface="SimSun" pitchFamily="2" charset="-122"/>
              </a:rPr>
              <a:t>I/O</a:t>
            </a:r>
            <a:r>
              <a:rPr lang="zh-CN">
                <a:ea typeface="SimSun" pitchFamily="2" charset="-122"/>
              </a:rPr>
              <a:t>路径的锁定</a:t>
            </a:r>
            <a:endParaRPr/>
          </a:p>
          <a:p>
            <a:pPr marL="342900" lvl="0" indent="-342900">
              <a:spcBef>
                <a:spcPct val="20000"/>
              </a:spcBef>
              <a:buSzPct val="100000"/>
              <a:buChar char="•"/>
            </a:pPr>
            <a:endParaRPr/>
          </a:p>
          <a:p>
            <a:pPr marL="342900" lvl="0" indent="-342900">
              <a:spcBef>
                <a:spcPct val="20000"/>
              </a:spcBef>
              <a:buSzPct val="100000"/>
              <a:buChar char="•"/>
            </a:pPr>
            <a:endParaRPr/>
          </a:p>
          <a:p>
            <a:pPr marL="342900" lvl="0" indent="-342900">
              <a:spcBef>
                <a:spcPct val="20000"/>
              </a:spcBef>
              <a:buSzPct val="100000"/>
              <a:buChar char="•"/>
            </a:pPr>
            <a:endParaRPr/>
          </a:p>
          <a:p>
            <a:pPr marL="342900" lvl="0" indent="-342900">
              <a:spcBef>
                <a:spcPct val="20000"/>
              </a:spcBef>
              <a:buSzPct val="100000"/>
              <a:buChar char="•"/>
            </a:pPr>
            <a:endParaRPr/>
          </a:p>
          <a:p>
            <a:pPr marL="342900" lvl="0" indent="-342900">
              <a:spcBef>
                <a:spcPct val="20000"/>
              </a:spcBef>
              <a:buSzPct val="100000"/>
              <a:buChar char="•"/>
            </a:pPr>
            <a:endParaRPr/>
          </a:p>
          <a:p>
            <a:pPr marL="342900" lvl="0" indent="-342900">
              <a:spcBef>
                <a:spcPct val="20000"/>
              </a:spcBef>
              <a:buSzPct val="100000"/>
              <a:buChar char="•"/>
            </a:pPr>
            <a:endParaRPr/>
          </a:p>
          <a:p>
            <a:pPr marL="342900" lvl="0" indent="-342900">
              <a:spcBef>
                <a:spcPct val="20000"/>
              </a:spcBef>
              <a:buNone/>
            </a:pPr>
            <a:endParaRPr/>
          </a:p>
          <a:p>
            <a:pPr marL="342900" lvl="0" indent="-342900">
              <a:spcBef>
                <a:spcPct val="20000"/>
              </a:spcBef>
              <a:buNone/>
            </a:pPr>
            <a:endParaRPr/>
          </a:p>
          <a:p>
            <a:pPr marL="342900" lvl="0" indent="-342900">
              <a:spcBef>
                <a:spcPct val="20000"/>
              </a:spcBef>
              <a:buSzPct val="100000"/>
              <a:buChar char="•"/>
            </a:pPr>
            <a:endParaRPr/>
          </a:p>
        </p:txBody>
      </p:sp>
      <p:sp>
        <p:nvSpPr>
          <p:cNvPr id="263" name="幻灯片编号占位符 3"/>
          <p:cNvSpPr>
            <a:spLocks noGrp="true" noChangeShapeType="true"/>
          </p:cNvSpPr>
          <p:nvPr>
            <p:ph type="sldNum"/>
          </p:nvPr>
        </p:nvSpPr>
        <p:spPr>
          <a:xfrm>
            <a:off x="6934200" y="6172200"/>
            <a:ext cx="1295400" cy="457200"/>
          </a:xfrm>
          <a:prstGeom prst="rect">
            <a:avLst/>
          </a:prstGeom>
          <a:noFill/>
        </p:spPr>
        <p:txBody>
          <a:bodyPr lIns="91440" tIns="45720" rIns="91440" bIns="45720" anchor="t"/>
          <a:lstStyle/>
          <a:p>
            <a:pPr marL="0" lvl="0" indent="0" algn="r">
              <a:spcBef>
                <a:spcPts val="0"/>
              </a:spcBef>
              <a:buNone/>
            </a:pPr>
            <a:fld id="{D038279B-FC19-497E-A7D1-5ADD9CAF016F}" type="slidenum">
              <a:rPr lang="zh-CN" sz="1400" b="false" i="false" u="none">
                <a:latin typeface="Times New Roman" pitchFamily="18"/>
              </a:rPr>
              <a:t>*</a:t>
            </a:fld>
            <a:endParaRPr/>
          </a:p>
        </p:txBody>
      </p:sp>
    </p:spTree>
  </p:cSld>
  <p:clrMapOvr>
    <a:masterClrMapping/>
  </p:clrMapOvr>
  <p:transition/>
</p:sld>
</file>

<file path=ppt/slides/slide146.xml><?xml version="1.0" encoding="utf-8"?>
<p:sld xmlns:a="http://schemas.openxmlformats.org/drawingml/2006/main" xmlns:p="http://schemas.openxmlformats.org/presentationml/2006/main">
  <p:cSld>
    <p:spTree>
      <p:nvGrpSpPr>
        <p:cNvPr id="264" name=""/>
        <p:cNvGrpSpPr/>
        <p:nvPr/>
      </p:nvGrpSpPr>
      <p:grpSpPr>
        <a:xfrm>
          <a:off x="0" y="0"/>
          <a:ext cx="0" cy="0"/>
          <a:chOff x="0" y="0"/>
          <a:chExt cx="0" cy="0"/>
        </a:xfrm>
      </p:grpSpPr>
      <p:sp>
        <p:nvSpPr>
          <p:cNvPr id="265" name="标题 1"/>
          <p:cNvSpPr>
            <a:spLocks noGrp="true" noChangeShapeType="true"/>
          </p:cNvSpPr>
          <p:nvPr>
            <p:ph type="title"/>
          </p:nvPr>
        </p:nvSpPr>
        <p:spPr>
          <a:xfrm>
            <a:off x="457200" y="457200"/>
            <a:ext cx="8077200" cy="914400"/>
          </a:xfrm>
          <a:prstGeom prst="rect">
            <a:avLst/>
          </a:prstGeom>
          <a:noFill/>
        </p:spPr>
        <p:txBody>
          <a:bodyPr lIns="91440" tIns="45720" rIns="91440" bIns="45720" anchor="ctr" anchorCtr="false"/>
          <a:lstStyle/>
          <a:p>
            <a:pPr lvl="0"/>
            <a:r>
              <a:rPr lang="en-US">
                <a:ea typeface="SimSun" pitchFamily="2" charset="-122"/>
              </a:rPr>
              <a:t>SPDK</a:t>
            </a:r>
            <a:endParaRPr/>
          </a:p>
        </p:txBody>
      </p:sp>
      <p:sp>
        <p:nvSpPr>
          <p:cNvPr id="266" name="内容占位符 2"/>
          <p:cNvSpPr>
            <a:spLocks noGrp="true" noChangeShapeType="true"/>
          </p:cNvSpPr>
          <p:nvPr>
            <p:ph type="obj"/>
          </p:nvPr>
        </p:nvSpPr>
        <p:spPr>
          <a:xfrm>
            <a:off x="457200" y="1600200"/>
            <a:ext cx="8305800" cy="4419600"/>
          </a:xfrm>
          <a:prstGeom prst="rect">
            <a:avLst/>
          </a:prstGeom>
        </p:spPr>
        <p:txBody>
          <a:bodyPr lIns="91440" tIns="45720" rIns="91440" bIns="45720" anchor="t"/>
          <a:lstStyle>
            <a:lvl1pPr marL="342900" indent="0" algn="l" defTabSz="914400" rtl="false" fontAlgn="base">
              <a:lnSpc>
                <a:spcPct val="100000"/>
              </a:lnSpc>
              <a:spcBef>
                <a:spcPct val="20000"/>
              </a:spcBef>
              <a:spcAft>
                <a:spcPts val="0"/>
              </a:spcAft>
              <a:buChar char="•"/>
              <a:defRPr sz="2800">
                <a:solidFill>
                  <a:schemeClr val="dk1"/>
                </a:solidFill>
                <a:latin typeface="Comic Sans MS"/>
              </a:defRPr>
            </a:lvl1pPr>
            <a:lvl2pPr marL="742950" indent="457200" algn="l" defTabSz="914400" rtl="false" fontAlgn="base">
              <a:lnSpc>
                <a:spcPct val="100000"/>
              </a:lnSpc>
              <a:spcBef>
                <a:spcPct val="20000"/>
              </a:spcBef>
              <a:spcAft>
                <a:spcPts val="0"/>
              </a:spcAft>
              <a:buChar char="–"/>
              <a:defRPr sz="2400">
                <a:solidFill>
                  <a:schemeClr val="dk1"/>
                </a:solidFill>
                <a:latin typeface="Comic Sans MS"/>
              </a:defRPr>
            </a:lvl2pPr>
            <a:lvl3pPr marL="1143000" indent="914400" algn="l" defTabSz="914400" rtl="false" fontAlgn="base">
              <a:lnSpc>
                <a:spcPct val="100000"/>
              </a:lnSpc>
              <a:spcBef>
                <a:spcPct val="20000"/>
              </a:spcBef>
              <a:spcAft>
                <a:spcPts val="0"/>
              </a:spcAft>
              <a:buChar char="•"/>
              <a:defRPr sz="2000">
                <a:solidFill>
                  <a:schemeClr val="dk1"/>
                </a:solidFill>
                <a:latin typeface="Comic Sans MS"/>
              </a:defRPr>
            </a:lvl3pPr>
            <a:lvl4pPr marL="1600200" indent="1371600" algn="l" defTabSz="914400" rtl="false" fontAlgn="base">
              <a:lnSpc>
                <a:spcPct val="100000"/>
              </a:lnSpc>
              <a:spcBef>
                <a:spcPct val="20000"/>
              </a:spcBef>
              <a:spcAft>
                <a:spcPts val="0"/>
              </a:spcAft>
              <a:buChar char="–"/>
              <a:defRPr sz="2000">
                <a:solidFill>
                  <a:schemeClr val="dk1"/>
                </a:solidFill>
                <a:latin typeface="Comic Sans MS"/>
              </a:defRPr>
            </a:lvl4pPr>
            <a:lvl5pPr marL="2057400" indent="1828800" algn="l" defTabSz="914400" rtl="false" fontAlgn="base">
              <a:lnSpc>
                <a:spcPct val="100000"/>
              </a:lnSpc>
              <a:spcBef>
                <a:spcPct val="20000"/>
              </a:spcBef>
              <a:spcAft>
                <a:spcPts val="0"/>
              </a:spcAft>
              <a:buChar char="»"/>
              <a:defRPr sz="2000">
                <a:solidFill>
                  <a:schemeClr val="dk1"/>
                </a:solidFill>
                <a:latin typeface="Comic Sans MS"/>
              </a:defRPr>
            </a:lvl5pPr>
          </a:lstStyle>
          <a:p>
            <a:pPr marL="342900" lvl="0" indent="-342900">
              <a:spcBef>
                <a:spcPct val="20000"/>
              </a:spcBef>
              <a:buSzPct val="100000"/>
              <a:buChar char="•"/>
            </a:pPr>
            <a:r>
              <a:rPr lang="zh-CN">
                <a:ea typeface="SimSun" pitchFamily="2" charset="-122"/>
              </a:rPr>
              <a:t>用户态控制硬件的实现</a:t>
            </a:r>
            <a:endParaRPr lang="en-US"/>
          </a:p>
          <a:p>
            <a:pPr marL="742950" lvl="1" indent="-285750">
              <a:spcBef>
                <a:spcPct val="20000"/>
              </a:spcBef>
              <a:buSzPct val="100000"/>
              <a:buChar char="–"/>
            </a:pPr>
            <a:r>
              <a:rPr lang="zh-CN">
                <a:ea typeface="SimSun" pitchFamily="2" charset="-122"/>
              </a:rPr>
              <a:t>传统驱动程序工作在内核态</a:t>
            </a:r>
            <a:endParaRPr lang="en-US"/>
          </a:p>
          <a:p>
            <a:pPr marL="1143000" lvl="2" indent="-228600">
              <a:spcBef>
                <a:spcPct val="20000"/>
              </a:spcBef>
              <a:buSzPct val="100000"/>
              <a:buChar char="•"/>
            </a:pPr>
            <a:r>
              <a:rPr lang="zh-CN" sz="1800">
                <a:ea typeface="SimSun" pitchFamily="2" charset="-122"/>
              </a:rPr>
              <a:t>操作系统根据权限分离虚拟内存</a:t>
            </a:r>
            <a:endParaRPr lang="en-US" sz="1800"/>
          </a:p>
          <a:p>
            <a:pPr marL="1143000" lvl="2" indent="-228600">
              <a:spcBef>
                <a:spcPct val="20000"/>
              </a:spcBef>
              <a:buSzPct val="100000"/>
              <a:buChar char="•"/>
            </a:pPr>
            <a:r>
              <a:rPr lang="zh-CN" sz="1800">
                <a:ea typeface="SimSun" pitchFamily="2" charset="-122"/>
              </a:rPr>
              <a:t>由</a:t>
            </a:r>
            <a:r>
              <a:rPr lang="en-US" sz="1800">
                <a:ea typeface="SimSun" pitchFamily="2" charset="-122"/>
              </a:rPr>
              <a:t>CPU</a:t>
            </a:r>
            <a:r>
              <a:rPr lang="zh-CN" sz="1800">
                <a:ea typeface="SimSun" pitchFamily="2" charset="-122"/>
              </a:rPr>
              <a:t>硬件支持</a:t>
            </a:r>
            <a:endParaRPr lang="en-US" sz="1800"/>
          </a:p>
          <a:p>
            <a:pPr marL="742950" lvl="1" indent="-285750">
              <a:spcBef>
                <a:spcPct val="20000"/>
              </a:spcBef>
              <a:buSzPct val="100000"/>
              <a:buChar char="–"/>
            </a:pPr>
            <a:r>
              <a:rPr lang="en-US">
                <a:ea typeface="SimSun" pitchFamily="2" charset="-122"/>
              </a:rPr>
              <a:t>SPDK</a:t>
            </a:r>
            <a:r>
              <a:rPr lang="zh-CN">
                <a:ea typeface="SimSun" pitchFamily="2" charset="-122"/>
              </a:rPr>
              <a:t>实现驱动器在用户态</a:t>
            </a:r>
            <a:endParaRPr lang="en-US"/>
          </a:p>
          <a:p>
            <a:pPr marL="1143000" lvl="2" indent="-228600">
              <a:spcBef>
                <a:spcPct val="20000"/>
              </a:spcBef>
              <a:buSzPct val="100000"/>
              <a:buChar char="•"/>
            </a:pPr>
            <a:r>
              <a:rPr lang="en-US" sz="1800">
                <a:ea typeface="SimSun" pitchFamily="2" charset="-122"/>
              </a:rPr>
              <a:t>1</a:t>
            </a:r>
            <a:r>
              <a:rPr lang="zh-CN" sz="1800">
                <a:ea typeface="SimSun" pitchFamily="2" charset="-122"/>
              </a:rPr>
              <a:t>）</a:t>
            </a:r>
            <a:r>
              <a:rPr lang="en-US" sz="1800">
                <a:ea typeface="SimSun" pitchFamily="2" charset="-122"/>
              </a:rPr>
              <a:t>linux</a:t>
            </a:r>
            <a:r>
              <a:rPr lang="zh-CN" sz="1800">
                <a:ea typeface="SimSun" pitchFamily="2" charset="-122"/>
              </a:rPr>
              <a:t>系统下，通过修改</a:t>
            </a:r>
            <a:r>
              <a:rPr lang="en-US" sz="1800">
                <a:ea typeface="SimSun" pitchFamily="2" charset="-122"/>
              </a:rPr>
              <a:t>sysfs</a:t>
            </a:r>
            <a:r>
              <a:rPr lang="zh-CN" sz="1800">
                <a:ea typeface="SimSun" pitchFamily="2" charset="-122"/>
              </a:rPr>
              <a:t>文件指示操作系统放弃对设备的控制</a:t>
            </a:r>
            <a:endParaRPr/>
          </a:p>
          <a:p>
            <a:pPr marL="1143000" lvl="2" indent="-228600">
              <a:spcBef>
                <a:spcPct val="20000"/>
              </a:spcBef>
              <a:buSzPct val="100000"/>
              <a:buChar char="•"/>
            </a:pPr>
            <a:r>
              <a:rPr lang="en-US" sz="1800">
                <a:ea typeface="SimSun" pitchFamily="2" charset="-122"/>
              </a:rPr>
              <a:t>2</a:t>
            </a:r>
            <a:r>
              <a:rPr lang="zh-CN" sz="1800">
                <a:ea typeface="SimSun" pitchFamily="2" charset="-122"/>
              </a:rPr>
              <a:t>）</a:t>
            </a:r>
            <a:r>
              <a:rPr lang="en-US" sz="1800">
                <a:ea typeface="SimSun" pitchFamily="2" charset="-122"/>
              </a:rPr>
              <a:t>SPDK</a:t>
            </a:r>
            <a:r>
              <a:rPr lang="zh-CN" sz="1800">
                <a:ea typeface="SimSun" pitchFamily="2" charset="-122"/>
              </a:rPr>
              <a:t>将驱动程序绑定到</a:t>
            </a:r>
            <a:r>
              <a:rPr lang="en-US" sz="1800">
                <a:ea typeface="SimSun" pitchFamily="2" charset="-122"/>
              </a:rPr>
              <a:t>uio</a:t>
            </a:r>
            <a:r>
              <a:rPr lang="zh-CN" sz="1800">
                <a:ea typeface="SimSun" pitchFamily="2" charset="-122"/>
              </a:rPr>
              <a:t>或</a:t>
            </a:r>
            <a:r>
              <a:rPr lang="en-US" sz="1800">
                <a:ea typeface="SimSun" pitchFamily="2" charset="-122"/>
              </a:rPr>
              <a:t>vfio</a:t>
            </a:r>
            <a:endParaRPr/>
          </a:p>
          <a:p>
            <a:pPr marL="1143000" lvl="2" indent="-228600">
              <a:spcBef>
                <a:spcPct val="20000"/>
              </a:spcBef>
              <a:buSzPct val="100000"/>
              <a:buChar char="•"/>
            </a:pPr>
            <a:r>
              <a:rPr lang="en-US" sz="1800">
                <a:ea typeface="SimSun" pitchFamily="2" charset="-122"/>
              </a:rPr>
              <a:t>3</a:t>
            </a:r>
            <a:r>
              <a:rPr lang="zh-CN" sz="1800">
                <a:ea typeface="SimSun" pitchFamily="2" charset="-122"/>
              </a:rPr>
              <a:t>）</a:t>
            </a:r>
            <a:r>
              <a:rPr lang="en-US" sz="1800">
                <a:ea typeface="SimSun" pitchFamily="2" charset="-122"/>
              </a:rPr>
              <a:t>SPDK</a:t>
            </a:r>
            <a:r>
              <a:rPr lang="zh-CN" sz="1800">
                <a:ea typeface="SimSun" pitchFamily="2" charset="-122"/>
              </a:rPr>
              <a:t>通过</a:t>
            </a:r>
            <a:r>
              <a:rPr lang="en-US" sz="1800">
                <a:ea typeface="SimSun" pitchFamily="2" charset="-122"/>
              </a:rPr>
              <a:t>uio</a:t>
            </a:r>
            <a:r>
              <a:rPr lang="zh-CN" sz="1800">
                <a:ea typeface="SimSun" pitchFamily="2" charset="-122"/>
              </a:rPr>
              <a:t>和</a:t>
            </a:r>
            <a:r>
              <a:rPr lang="en-US" sz="1800">
                <a:ea typeface="SimSun" pitchFamily="2" charset="-122"/>
              </a:rPr>
              <a:t>vfio</a:t>
            </a:r>
            <a:r>
              <a:rPr lang="zh-CN" sz="1800">
                <a:ea typeface="SimSun" pitchFamily="2" charset="-122"/>
              </a:rPr>
              <a:t>将设备的</a:t>
            </a:r>
            <a:r>
              <a:rPr lang="en-US" sz="1800">
                <a:ea typeface="SimSun" pitchFamily="2" charset="-122"/>
              </a:rPr>
              <a:t>PCI BAR</a:t>
            </a:r>
            <a:r>
              <a:rPr lang="zh-CN" sz="1800">
                <a:ea typeface="SimSun" pitchFamily="2" charset="-122"/>
              </a:rPr>
              <a:t>映射到当下进程，允许程序直接执行</a:t>
            </a:r>
            <a:r>
              <a:rPr lang="en-US" sz="1800">
                <a:ea typeface="SimSun" pitchFamily="2" charset="-122"/>
              </a:rPr>
              <a:t>MMIO</a:t>
            </a:r>
            <a:endParaRPr lang="en-US" sz="2400"/>
          </a:p>
          <a:p>
            <a:pPr marL="342900" lvl="0" indent="-342900">
              <a:spcBef>
                <a:spcPct val="20000"/>
              </a:spcBef>
              <a:buSzPct val="100000"/>
              <a:buChar char="•"/>
            </a:pPr>
            <a:endParaRPr/>
          </a:p>
        </p:txBody>
      </p:sp>
      <p:sp>
        <p:nvSpPr>
          <p:cNvPr id="267" name="幻灯片编号占位符 3"/>
          <p:cNvSpPr>
            <a:spLocks noGrp="true" noChangeShapeType="true"/>
          </p:cNvSpPr>
          <p:nvPr>
            <p:ph type="sldNum"/>
          </p:nvPr>
        </p:nvSpPr>
        <p:spPr>
          <a:xfrm>
            <a:off x="6934200" y="6172200"/>
            <a:ext cx="1295400" cy="457200"/>
          </a:xfrm>
          <a:prstGeom prst="rect">
            <a:avLst/>
          </a:prstGeom>
          <a:noFill/>
        </p:spPr>
        <p:txBody>
          <a:bodyPr lIns="91440" tIns="45720" rIns="91440" bIns="45720" anchor="t"/>
          <a:lstStyle/>
          <a:p>
            <a:pPr marL="0" lvl="0" indent="0" algn="r">
              <a:spcBef>
                <a:spcPts val="0"/>
              </a:spcBef>
              <a:buNone/>
            </a:pPr>
            <a:fld id="{D038279B-FC19-497E-A7D1-5ADD9CAF016F}" type="slidenum">
              <a:rPr lang="zh-CN" sz="1400" b="false" i="false" u="none">
                <a:latin typeface="Times New Roman" pitchFamily="18"/>
              </a:rPr>
              <a:t>*</a:t>
            </a:fld>
            <a:endParaRPr/>
          </a:p>
        </p:txBody>
      </p:sp>
    </p:spTree>
  </p:cSld>
  <p:clrMapOvr>
    <a:masterClrMapping/>
  </p:clrMapOvr>
  <p:transition/>
</p:sld>
</file>

<file path=ppt/slides/slide147.xml><?xml version="1.0" encoding="utf-8"?>
<p:sld xmlns:a="http://schemas.openxmlformats.org/drawingml/2006/main" xmlns:p="http://schemas.openxmlformats.org/presentationml/2006/main">
  <p:cSld>
    <p:spTree>
      <p:nvGrpSpPr>
        <p:cNvPr id="268" name=""/>
        <p:cNvGrpSpPr/>
        <p:nvPr/>
      </p:nvGrpSpPr>
      <p:grpSpPr>
        <a:xfrm>
          <a:off x="0" y="0"/>
          <a:ext cx="0" cy="0"/>
          <a:chOff x="0" y="0"/>
          <a:chExt cx="0" cy="0"/>
        </a:xfrm>
      </p:grpSpPr>
      <p:sp>
        <p:nvSpPr>
          <p:cNvPr id="269" name="标题 1"/>
          <p:cNvSpPr>
            <a:spLocks noGrp="true" noChangeShapeType="true"/>
          </p:cNvSpPr>
          <p:nvPr>
            <p:ph type="title"/>
          </p:nvPr>
        </p:nvSpPr>
        <p:spPr>
          <a:xfrm>
            <a:off x="457200" y="457200"/>
            <a:ext cx="8077200" cy="914400"/>
          </a:xfrm>
          <a:prstGeom prst="rect">
            <a:avLst/>
          </a:prstGeom>
          <a:noFill/>
        </p:spPr>
        <p:txBody>
          <a:bodyPr lIns="91440" tIns="45720" rIns="91440" bIns="45720" anchor="ctr" anchorCtr="false"/>
          <a:lstStyle/>
          <a:p>
            <a:pPr lvl="0"/>
            <a:r>
              <a:rPr lang="en-US">
                <a:ea typeface="SimSun" pitchFamily="2" charset="-122"/>
              </a:rPr>
              <a:t>SPDK</a:t>
            </a:r>
            <a:endParaRPr/>
          </a:p>
        </p:txBody>
      </p:sp>
      <p:sp>
        <p:nvSpPr>
          <p:cNvPr id="270" name="内容占位符 2"/>
          <p:cNvSpPr>
            <a:spLocks noGrp="true" noChangeShapeType="true"/>
          </p:cNvSpPr>
          <p:nvPr>
            <p:ph type="obj"/>
          </p:nvPr>
        </p:nvSpPr>
        <p:spPr>
          <a:xfrm>
            <a:off x="457200" y="1600200"/>
            <a:ext cx="8305800" cy="4419600"/>
          </a:xfrm>
          <a:prstGeom prst="rect">
            <a:avLst/>
          </a:prstGeom>
        </p:spPr>
        <p:txBody>
          <a:bodyPr lIns="91440" tIns="45720" rIns="91440" bIns="45720" anchor="t"/>
          <a:lstStyle>
            <a:lvl1pPr marL="342900" indent="0" algn="l" defTabSz="914400" rtl="false" fontAlgn="base">
              <a:lnSpc>
                <a:spcPct val="100000"/>
              </a:lnSpc>
              <a:spcBef>
                <a:spcPct val="20000"/>
              </a:spcBef>
              <a:spcAft>
                <a:spcPts val="0"/>
              </a:spcAft>
              <a:buChar char="•"/>
              <a:defRPr sz="2800">
                <a:solidFill>
                  <a:schemeClr val="dk1"/>
                </a:solidFill>
                <a:latin typeface="Comic Sans MS"/>
              </a:defRPr>
            </a:lvl1pPr>
            <a:lvl2pPr marL="742950" indent="457200" algn="l" defTabSz="914400" rtl="false" fontAlgn="base">
              <a:lnSpc>
                <a:spcPct val="100000"/>
              </a:lnSpc>
              <a:spcBef>
                <a:spcPct val="20000"/>
              </a:spcBef>
              <a:spcAft>
                <a:spcPts val="0"/>
              </a:spcAft>
              <a:buChar char="–"/>
              <a:defRPr sz="2400">
                <a:solidFill>
                  <a:schemeClr val="dk1"/>
                </a:solidFill>
                <a:latin typeface="Comic Sans MS"/>
              </a:defRPr>
            </a:lvl2pPr>
            <a:lvl3pPr marL="1143000" indent="914400" algn="l" defTabSz="914400" rtl="false" fontAlgn="base">
              <a:lnSpc>
                <a:spcPct val="100000"/>
              </a:lnSpc>
              <a:spcBef>
                <a:spcPct val="20000"/>
              </a:spcBef>
              <a:spcAft>
                <a:spcPts val="0"/>
              </a:spcAft>
              <a:buChar char="•"/>
              <a:defRPr sz="2000">
                <a:solidFill>
                  <a:schemeClr val="dk1"/>
                </a:solidFill>
                <a:latin typeface="Comic Sans MS"/>
              </a:defRPr>
            </a:lvl3pPr>
            <a:lvl4pPr marL="1600200" indent="1371600" algn="l" defTabSz="914400" rtl="false" fontAlgn="base">
              <a:lnSpc>
                <a:spcPct val="100000"/>
              </a:lnSpc>
              <a:spcBef>
                <a:spcPct val="20000"/>
              </a:spcBef>
              <a:spcAft>
                <a:spcPts val="0"/>
              </a:spcAft>
              <a:buChar char="–"/>
              <a:defRPr sz="2000">
                <a:solidFill>
                  <a:schemeClr val="dk1"/>
                </a:solidFill>
                <a:latin typeface="Comic Sans MS"/>
              </a:defRPr>
            </a:lvl4pPr>
            <a:lvl5pPr marL="2057400" indent="1828800" algn="l" defTabSz="914400" rtl="false" fontAlgn="base">
              <a:lnSpc>
                <a:spcPct val="100000"/>
              </a:lnSpc>
              <a:spcBef>
                <a:spcPct val="20000"/>
              </a:spcBef>
              <a:spcAft>
                <a:spcPts val="0"/>
              </a:spcAft>
              <a:buChar char="»"/>
              <a:defRPr sz="2000">
                <a:solidFill>
                  <a:schemeClr val="dk1"/>
                </a:solidFill>
                <a:latin typeface="Comic Sans MS"/>
              </a:defRPr>
            </a:lvl5pPr>
          </a:lstStyle>
          <a:p>
            <a:pPr marL="342900" lvl="0" indent="-342900">
              <a:spcBef>
                <a:spcPct val="20000"/>
              </a:spcBef>
              <a:buSzPct val="100000"/>
              <a:buChar char="•"/>
            </a:pPr>
            <a:r>
              <a:rPr lang="zh-CN">
                <a:ea typeface="SimSun" pitchFamily="2" charset="-122"/>
              </a:rPr>
              <a:t>驱动程序用户态技术</a:t>
            </a:r>
            <a:endParaRPr lang="en-US"/>
          </a:p>
          <a:p>
            <a:pPr marL="742950" lvl="1" indent="-285750">
              <a:spcBef>
                <a:spcPct val="20000"/>
              </a:spcBef>
              <a:buSzPct val="100000"/>
              <a:buChar char="–"/>
            </a:pPr>
            <a:r>
              <a:rPr lang="en-US" sz="2000">
                <a:ea typeface="SimSun" pitchFamily="2" charset="-122"/>
              </a:rPr>
              <a:t>UIO</a:t>
            </a:r>
            <a:endParaRPr/>
          </a:p>
          <a:p>
            <a:pPr marL="1143000" lvl="2" indent="-228600">
              <a:spcBef>
                <a:spcPct val="20000"/>
              </a:spcBef>
              <a:buSzPct val="100000"/>
              <a:buChar char="•"/>
            </a:pPr>
            <a:r>
              <a:rPr lang="en-US" sz="1600">
                <a:ea typeface="SimSun" pitchFamily="2" charset="-122"/>
              </a:rPr>
              <a:t>UserSpace</a:t>
            </a:r>
            <a:r>
              <a:rPr lang="zh-CN" sz="1600">
                <a:ea typeface="SimSun" pitchFamily="2" charset="-122"/>
              </a:rPr>
              <a:t> </a:t>
            </a:r>
            <a:r>
              <a:rPr lang="en-US" sz="1600">
                <a:ea typeface="SimSun" pitchFamily="2" charset="-122"/>
              </a:rPr>
              <a:t>I/O</a:t>
            </a:r>
            <a:endParaRPr/>
          </a:p>
          <a:p>
            <a:pPr marL="1143000" lvl="2" indent="-228600">
              <a:spcBef>
                <a:spcPct val="20000"/>
              </a:spcBef>
              <a:buSzPct val="100000"/>
              <a:buChar char="•"/>
            </a:pPr>
            <a:r>
              <a:rPr lang="zh-CN" sz="1600">
                <a:ea typeface="SimSun" pitchFamily="2" charset="-122"/>
              </a:rPr>
              <a:t>允许驱动程序的用户态实现</a:t>
            </a:r>
            <a:endParaRPr lang="en-US" sz="1600"/>
          </a:p>
          <a:p>
            <a:pPr marL="1143000" lvl="2" indent="-228600">
              <a:spcBef>
                <a:spcPct val="20000"/>
              </a:spcBef>
              <a:buSzPct val="100000"/>
              <a:buChar char="•"/>
            </a:pPr>
            <a:r>
              <a:rPr lang="zh-CN" sz="1600">
                <a:ea typeface="SimSun" pitchFamily="2" charset="-122"/>
              </a:rPr>
              <a:t>不支持</a:t>
            </a:r>
            <a:r>
              <a:rPr lang="en-US" sz="1600">
                <a:ea typeface="SimSun" pitchFamily="2" charset="-122"/>
              </a:rPr>
              <a:t>DMA</a:t>
            </a:r>
            <a:r>
              <a:rPr lang="zh-CN" sz="1600">
                <a:ea typeface="SimSun" pitchFamily="2" charset="-122"/>
              </a:rPr>
              <a:t>、中断</a:t>
            </a:r>
            <a:endParaRPr/>
          </a:p>
          <a:p>
            <a:pPr marL="742950" lvl="1" indent="-285750">
              <a:spcBef>
                <a:spcPct val="20000"/>
              </a:spcBef>
              <a:buSzPct val="100000"/>
              <a:buChar char="–"/>
            </a:pPr>
            <a:r>
              <a:rPr lang="en-US" sz="2000">
                <a:ea typeface="SimSun" pitchFamily="2" charset="-122"/>
              </a:rPr>
              <a:t>IOMMU</a:t>
            </a:r>
            <a:endParaRPr/>
          </a:p>
          <a:p>
            <a:pPr marL="1143000" lvl="2" indent="-228600">
              <a:spcBef>
                <a:spcPct val="20000"/>
              </a:spcBef>
              <a:buSzPct val="100000"/>
              <a:buChar char="•"/>
            </a:pPr>
            <a:r>
              <a:rPr lang="en-US" sz="1500">
                <a:ea typeface="SimSun" pitchFamily="2" charset="-122"/>
              </a:rPr>
              <a:t>input/output memory management unit</a:t>
            </a:r>
            <a:endParaRPr/>
          </a:p>
          <a:p>
            <a:pPr marL="1143000" lvl="2" indent="-228600">
              <a:spcBef>
                <a:spcPct val="20000"/>
              </a:spcBef>
              <a:buSzPct val="100000"/>
              <a:buChar char="•"/>
            </a:pPr>
            <a:r>
              <a:rPr lang="zh-CN" sz="1600">
                <a:ea typeface="SimSun" pitchFamily="2" charset="-122"/>
              </a:rPr>
              <a:t>设备独立页表，不同直通设备互相隔离</a:t>
            </a:r>
            <a:endParaRPr lang="en-US" sz="1600"/>
          </a:p>
          <a:p>
            <a:pPr marL="742950" lvl="1" indent="-285750">
              <a:spcBef>
                <a:spcPct val="20000"/>
              </a:spcBef>
              <a:buSzPct val="100000"/>
              <a:buChar char="–"/>
            </a:pPr>
            <a:r>
              <a:rPr lang="en-US" sz="2000">
                <a:ea typeface="SimSun" pitchFamily="2" charset="-122"/>
              </a:rPr>
              <a:t>VFIO</a:t>
            </a:r>
            <a:endParaRPr/>
          </a:p>
          <a:p>
            <a:pPr marL="1143000" lvl="2" indent="-228600">
              <a:spcBef>
                <a:spcPct val="20000"/>
              </a:spcBef>
              <a:buSzPct val="100000"/>
              <a:buChar char="•"/>
            </a:pPr>
            <a:r>
              <a:rPr lang="en-US" sz="1500">
                <a:ea typeface="SimSun" pitchFamily="2" charset="-122"/>
              </a:rPr>
              <a:t>Virtual Function I / O</a:t>
            </a:r>
            <a:endParaRPr/>
          </a:p>
          <a:p>
            <a:pPr marL="1143000" lvl="2" indent="-228600">
              <a:spcBef>
                <a:spcPct val="20000"/>
              </a:spcBef>
              <a:buSzPct val="100000"/>
              <a:buChar char="•"/>
            </a:pPr>
            <a:r>
              <a:rPr lang="zh-CN" sz="1600">
                <a:ea typeface="SimSun" pitchFamily="2" charset="-122"/>
              </a:rPr>
              <a:t>场景：</a:t>
            </a:r>
            <a:r>
              <a:rPr lang="en-US" sz="1600">
                <a:ea typeface="SimSun" pitchFamily="2" charset="-122"/>
              </a:rPr>
              <a:t>PCI</a:t>
            </a:r>
            <a:r>
              <a:rPr lang="zh-CN" sz="1600">
                <a:ea typeface="SimSun" pitchFamily="2" charset="-122"/>
              </a:rPr>
              <a:t>互联，</a:t>
            </a:r>
            <a:r>
              <a:rPr lang="en-US" sz="1600">
                <a:ea typeface="SimSun" pitchFamily="2" charset="-122"/>
              </a:rPr>
              <a:t>IOMMU</a:t>
            </a:r>
            <a:r>
              <a:rPr lang="zh-CN" sz="1600">
                <a:ea typeface="SimSun" pitchFamily="2" charset="-122"/>
              </a:rPr>
              <a:t>不满足此场景</a:t>
            </a:r>
            <a:endParaRPr lang="en-US" sz="1600"/>
          </a:p>
          <a:p>
            <a:pPr marL="1143000" lvl="2" indent="-228600">
              <a:spcBef>
                <a:spcPct val="20000"/>
              </a:spcBef>
              <a:buSzPct val="100000"/>
              <a:buChar char="•"/>
            </a:pPr>
            <a:r>
              <a:rPr lang="en-US" sz="1600">
                <a:ea typeface="SimSun" pitchFamily="2" charset="-122"/>
              </a:rPr>
              <a:t>VFIO</a:t>
            </a:r>
            <a:r>
              <a:rPr lang="zh-CN" sz="1600">
                <a:ea typeface="SimSun" pitchFamily="2" charset="-122"/>
              </a:rPr>
              <a:t>兼顾</a:t>
            </a:r>
            <a:r>
              <a:rPr lang="en-US" sz="1600">
                <a:ea typeface="SimSun" pitchFamily="2" charset="-122"/>
              </a:rPr>
              <a:t>UIO</a:t>
            </a:r>
            <a:r>
              <a:rPr lang="zh-CN" sz="1600">
                <a:ea typeface="SimSun" pitchFamily="2" charset="-122"/>
              </a:rPr>
              <a:t>和</a:t>
            </a:r>
            <a:r>
              <a:rPr lang="en-US" sz="1600">
                <a:ea typeface="SimSun" pitchFamily="2" charset="-122"/>
              </a:rPr>
              <a:t>IOMMU</a:t>
            </a:r>
            <a:endParaRPr/>
          </a:p>
          <a:p>
            <a:pPr marL="742950" lvl="1" indent="-285750">
              <a:spcBef>
                <a:spcPct val="20000"/>
              </a:spcBef>
              <a:buSzPct val="100000"/>
              <a:buChar char="–"/>
            </a:pPr>
            <a:endParaRPr/>
          </a:p>
        </p:txBody>
      </p:sp>
      <p:sp>
        <p:nvSpPr>
          <p:cNvPr id="271" name="幻灯片编号占位符 3"/>
          <p:cNvSpPr>
            <a:spLocks noGrp="true" noChangeShapeType="true"/>
          </p:cNvSpPr>
          <p:nvPr>
            <p:ph type="sldNum"/>
          </p:nvPr>
        </p:nvSpPr>
        <p:spPr>
          <a:xfrm>
            <a:off x="6934200" y="6172200"/>
            <a:ext cx="1295400" cy="457200"/>
          </a:xfrm>
          <a:prstGeom prst="rect">
            <a:avLst/>
          </a:prstGeom>
          <a:noFill/>
        </p:spPr>
        <p:txBody>
          <a:bodyPr lIns="91440" tIns="45720" rIns="91440" bIns="45720" anchor="t"/>
          <a:lstStyle/>
          <a:p>
            <a:pPr marL="0" lvl="0" indent="0" algn="r">
              <a:spcBef>
                <a:spcPts val="0"/>
              </a:spcBef>
              <a:buNone/>
            </a:pPr>
            <a:fld id="{D038279B-FC19-497E-A7D1-5ADD9CAF016F}" type="slidenum">
              <a:rPr lang="zh-CN" sz="1400" b="false" i="false" u="none">
                <a:latin typeface="Times New Roman" pitchFamily="18"/>
              </a:rPr>
              <a:t>*</a:t>
            </a:fld>
            <a:endParaRPr/>
          </a:p>
        </p:txBody>
      </p:sp>
    </p:spTree>
  </p:cSld>
  <p:clrMapOvr>
    <a:masterClrMapping/>
  </p:clrMapOvr>
  <p:transition/>
</p:sld>
</file>

<file path=ppt/slides/slide148.xml><?xml version="1.0" encoding="utf-8"?>
<p:sld xmlns:a="http://schemas.openxmlformats.org/drawingml/2006/main" xmlns:p="http://schemas.openxmlformats.org/presentationml/2006/main">
  <p:cSld>
    <p:spTree>
      <p:nvGrpSpPr>
        <p:cNvPr id="272" name=""/>
        <p:cNvGrpSpPr/>
        <p:nvPr/>
      </p:nvGrpSpPr>
      <p:grpSpPr>
        <a:xfrm>
          <a:off x="0" y="0"/>
          <a:ext cx="0" cy="0"/>
          <a:chOff x="0" y="0"/>
          <a:chExt cx="0" cy="0"/>
        </a:xfrm>
      </p:grpSpPr>
      <p:sp>
        <p:nvSpPr>
          <p:cNvPr id="273" name="标题 1"/>
          <p:cNvSpPr>
            <a:spLocks noGrp="true" noChangeShapeType="true"/>
          </p:cNvSpPr>
          <p:nvPr>
            <p:ph type="title"/>
          </p:nvPr>
        </p:nvSpPr>
        <p:spPr>
          <a:xfrm>
            <a:off x="457200" y="457200"/>
            <a:ext cx="8077200" cy="914400"/>
          </a:xfrm>
          <a:prstGeom prst="rect">
            <a:avLst/>
          </a:prstGeom>
          <a:noFill/>
        </p:spPr>
        <p:txBody>
          <a:bodyPr lIns="91440" tIns="45720" rIns="91440" bIns="45720" anchor="ctr" anchorCtr="false"/>
          <a:lstStyle/>
          <a:p>
            <a:pPr lvl="0"/>
            <a:r>
              <a:rPr lang="en-US">
                <a:ea typeface="SimSun" pitchFamily="2" charset="-122"/>
              </a:rPr>
              <a:t>SPDK</a:t>
            </a:r>
            <a:endParaRPr/>
          </a:p>
        </p:txBody>
      </p:sp>
      <p:sp>
        <p:nvSpPr>
          <p:cNvPr id="274" name="内容占位符 2"/>
          <p:cNvSpPr>
            <a:spLocks noGrp="true" noChangeShapeType="true"/>
          </p:cNvSpPr>
          <p:nvPr>
            <p:ph type="obj"/>
          </p:nvPr>
        </p:nvSpPr>
        <p:spPr>
          <a:xfrm>
            <a:off x="457200" y="1600200"/>
            <a:ext cx="8305800" cy="4419600"/>
          </a:xfrm>
          <a:prstGeom prst="rect">
            <a:avLst/>
          </a:prstGeom>
        </p:spPr>
        <p:txBody>
          <a:bodyPr lIns="91440" tIns="45720" rIns="91440" bIns="45720" anchor="t"/>
          <a:lstStyle>
            <a:lvl1pPr marL="342900" indent="0" algn="l" defTabSz="914400" rtl="false" fontAlgn="base">
              <a:lnSpc>
                <a:spcPct val="100000"/>
              </a:lnSpc>
              <a:spcBef>
                <a:spcPct val="20000"/>
              </a:spcBef>
              <a:spcAft>
                <a:spcPts val="0"/>
              </a:spcAft>
              <a:buChar char="•"/>
              <a:defRPr sz="2800">
                <a:solidFill>
                  <a:schemeClr val="dk1"/>
                </a:solidFill>
                <a:latin typeface="Comic Sans MS"/>
              </a:defRPr>
            </a:lvl1pPr>
            <a:lvl2pPr marL="742950" indent="457200" algn="l" defTabSz="914400" rtl="false" fontAlgn="base">
              <a:lnSpc>
                <a:spcPct val="100000"/>
              </a:lnSpc>
              <a:spcBef>
                <a:spcPct val="20000"/>
              </a:spcBef>
              <a:spcAft>
                <a:spcPts val="0"/>
              </a:spcAft>
              <a:buChar char="–"/>
              <a:defRPr sz="2400">
                <a:solidFill>
                  <a:schemeClr val="dk1"/>
                </a:solidFill>
                <a:latin typeface="Comic Sans MS"/>
              </a:defRPr>
            </a:lvl2pPr>
            <a:lvl3pPr marL="1143000" indent="914400" algn="l" defTabSz="914400" rtl="false" fontAlgn="base">
              <a:lnSpc>
                <a:spcPct val="100000"/>
              </a:lnSpc>
              <a:spcBef>
                <a:spcPct val="20000"/>
              </a:spcBef>
              <a:spcAft>
                <a:spcPts val="0"/>
              </a:spcAft>
              <a:buChar char="•"/>
              <a:defRPr sz="2000">
                <a:solidFill>
                  <a:schemeClr val="dk1"/>
                </a:solidFill>
                <a:latin typeface="Comic Sans MS"/>
              </a:defRPr>
            </a:lvl3pPr>
            <a:lvl4pPr marL="1600200" indent="1371600" algn="l" defTabSz="914400" rtl="false" fontAlgn="base">
              <a:lnSpc>
                <a:spcPct val="100000"/>
              </a:lnSpc>
              <a:spcBef>
                <a:spcPct val="20000"/>
              </a:spcBef>
              <a:spcAft>
                <a:spcPts val="0"/>
              </a:spcAft>
              <a:buChar char="–"/>
              <a:defRPr sz="2000">
                <a:solidFill>
                  <a:schemeClr val="dk1"/>
                </a:solidFill>
                <a:latin typeface="Comic Sans MS"/>
              </a:defRPr>
            </a:lvl4pPr>
            <a:lvl5pPr marL="2057400" indent="1828800" algn="l" defTabSz="914400" rtl="false" fontAlgn="base">
              <a:lnSpc>
                <a:spcPct val="100000"/>
              </a:lnSpc>
              <a:spcBef>
                <a:spcPct val="20000"/>
              </a:spcBef>
              <a:spcAft>
                <a:spcPts val="0"/>
              </a:spcAft>
              <a:buChar char="»"/>
              <a:defRPr sz="2000">
                <a:solidFill>
                  <a:schemeClr val="dk1"/>
                </a:solidFill>
                <a:latin typeface="Comic Sans MS"/>
              </a:defRPr>
            </a:lvl5pPr>
          </a:lstStyle>
          <a:p>
            <a:pPr marL="342900" lvl="0" indent="-342900">
              <a:spcBef>
                <a:spcPct val="20000"/>
              </a:spcBef>
              <a:buSzPct val="100000"/>
              <a:buChar char="•"/>
            </a:pPr>
            <a:r>
              <a:rPr lang="en-US">
                <a:ea typeface="SimSun" pitchFamily="2" charset="-122"/>
              </a:rPr>
              <a:t>SPDK</a:t>
            </a:r>
            <a:r>
              <a:rPr lang="zh-CN">
                <a:ea typeface="SimSun" pitchFamily="2" charset="-122"/>
              </a:rPr>
              <a:t>采用轮询方式而非中断方式</a:t>
            </a:r>
            <a:endParaRPr lang="en-US"/>
          </a:p>
          <a:p>
            <a:pPr marL="742950" lvl="1" indent="-285750">
              <a:spcBef>
                <a:spcPct val="20000"/>
              </a:spcBef>
              <a:buSzPct val="100000"/>
              <a:buChar char="–"/>
            </a:pPr>
            <a:r>
              <a:rPr lang="zh-CN" sz="2000">
                <a:ea typeface="SimSun" pitchFamily="2" charset="-122"/>
              </a:rPr>
              <a:t>机械磁盘主要时耗</a:t>
            </a:r>
            <a:endParaRPr lang="en-US" sz="2000"/>
          </a:p>
          <a:p>
            <a:pPr marL="1143000" lvl="2" indent="-228600">
              <a:spcBef>
                <a:spcPct val="20000"/>
              </a:spcBef>
              <a:buSzPct val="100000"/>
              <a:buChar char="•"/>
            </a:pPr>
            <a:r>
              <a:rPr lang="zh-CN" sz="1600">
                <a:ea typeface="SimSun" pitchFamily="2" charset="-122"/>
              </a:rPr>
              <a:t>磁盘物理</a:t>
            </a:r>
            <a:r>
              <a:rPr lang="en-US" sz="1600">
                <a:ea typeface="SimSun" pitchFamily="2" charset="-122"/>
              </a:rPr>
              <a:t>IO</a:t>
            </a:r>
            <a:endParaRPr lang="en-US" sz="1600"/>
          </a:p>
          <a:p>
            <a:pPr marL="742950" lvl="1" indent="-285750">
              <a:spcBef>
                <a:spcPct val="20000"/>
              </a:spcBef>
              <a:buSzPct val="100000"/>
              <a:buChar char="–"/>
            </a:pPr>
            <a:r>
              <a:rPr lang="en-US" sz="2000">
                <a:ea typeface="SimSun" pitchFamily="2" charset="-122"/>
              </a:rPr>
              <a:t>NVMe</a:t>
            </a:r>
            <a:r>
              <a:rPr lang="zh-CN" sz="2000">
                <a:ea typeface="SimSun" pitchFamily="2" charset="-122"/>
              </a:rPr>
              <a:t> </a:t>
            </a:r>
            <a:r>
              <a:rPr lang="en-US" sz="2000">
                <a:ea typeface="SimSun" pitchFamily="2" charset="-122"/>
              </a:rPr>
              <a:t>&amp;</a:t>
            </a:r>
            <a:r>
              <a:rPr lang="zh-CN" sz="2000">
                <a:ea typeface="SimSun" pitchFamily="2" charset="-122"/>
              </a:rPr>
              <a:t> </a:t>
            </a:r>
            <a:r>
              <a:rPr lang="en-US" sz="2000">
                <a:ea typeface="SimSun" pitchFamily="2" charset="-122"/>
              </a:rPr>
              <a:t>SSD</a:t>
            </a:r>
            <a:endParaRPr/>
          </a:p>
          <a:p>
            <a:pPr marL="1143000" lvl="2" indent="-228600">
              <a:spcBef>
                <a:spcPct val="20000"/>
              </a:spcBef>
              <a:buSzPct val="100000"/>
              <a:buChar char="•"/>
            </a:pPr>
            <a:r>
              <a:rPr lang="zh-CN" sz="1600">
                <a:ea typeface="SimSun" pitchFamily="2" charset="-122"/>
              </a:rPr>
              <a:t>低延迟设备</a:t>
            </a:r>
            <a:endParaRPr lang="en-US" sz="1600"/>
          </a:p>
          <a:p>
            <a:pPr marL="1143000" lvl="2" indent="-228600">
              <a:spcBef>
                <a:spcPct val="20000"/>
              </a:spcBef>
              <a:buSzPct val="100000"/>
              <a:buChar char="•"/>
            </a:pPr>
            <a:r>
              <a:rPr lang="zh-CN" sz="1600">
                <a:ea typeface="SimSun" pitchFamily="2" charset="-122"/>
              </a:rPr>
              <a:t>依赖中断方式的传统</a:t>
            </a:r>
            <a:r>
              <a:rPr lang="en-US" sz="1600">
                <a:ea typeface="SimSun" pitchFamily="2" charset="-122"/>
              </a:rPr>
              <a:t>IO</a:t>
            </a:r>
            <a:r>
              <a:rPr lang="zh-CN" sz="1600">
                <a:ea typeface="SimSun" pitchFamily="2" charset="-122"/>
              </a:rPr>
              <a:t>栈成为瓶颈</a:t>
            </a:r>
            <a:endParaRPr lang="en-US" sz="1600"/>
          </a:p>
          <a:p>
            <a:pPr marL="742950" lvl="1" indent="-285750">
              <a:spcBef>
                <a:spcPct val="20000"/>
              </a:spcBef>
              <a:buSzPct val="100000"/>
              <a:buChar char="–"/>
            </a:pPr>
            <a:r>
              <a:rPr lang="zh-CN" sz="2000">
                <a:ea typeface="SimSun" pitchFamily="2" charset="-122"/>
              </a:rPr>
              <a:t>在用户空间将中断路由到处理程序</a:t>
            </a:r>
            <a:endParaRPr lang="en-US" sz="2000"/>
          </a:p>
          <a:p>
            <a:pPr marL="1143000" lvl="2" indent="-228600">
              <a:spcBef>
                <a:spcPct val="20000"/>
              </a:spcBef>
              <a:buSzPct val="100000"/>
              <a:buChar char="•"/>
            </a:pPr>
            <a:r>
              <a:rPr lang="zh-CN" sz="1600">
                <a:ea typeface="SimSun" pitchFamily="2" charset="-122"/>
              </a:rPr>
              <a:t>对于大部分硬件不可行</a:t>
            </a:r>
            <a:endParaRPr lang="en-US"/>
          </a:p>
          <a:p>
            <a:pPr marL="742950" lvl="1" indent="-285750">
              <a:spcBef>
                <a:spcPct val="20000"/>
              </a:spcBef>
              <a:buSzPct val="100000"/>
              <a:buChar char="–"/>
            </a:pPr>
            <a:r>
              <a:rPr lang="zh-CN" sz="2000">
                <a:ea typeface="SimSun" pitchFamily="2" charset="-122"/>
              </a:rPr>
              <a:t>中断所导致强制的上下文切换</a:t>
            </a:r>
            <a:endParaRPr lang="en-US" sz="2000"/>
          </a:p>
          <a:p>
            <a:pPr marL="1143000" lvl="2" indent="-228600">
              <a:spcBef>
                <a:spcPct val="20000"/>
              </a:spcBef>
              <a:buSzPct val="100000"/>
              <a:buChar char="•"/>
            </a:pPr>
            <a:r>
              <a:rPr lang="zh-CN" sz="1600">
                <a:ea typeface="SimSun" pitchFamily="2" charset="-122"/>
              </a:rPr>
              <a:t>造成尾延迟</a:t>
            </a:r>
            <a:endParaRPr/>
          </a:p>
          <a:p>
            <a:pPr marL="742950" lvl="1" indent="-285750">
              <a:spcBef>
                <a:spcPct val="20000"/>
              </a:spcBef>
              <a:buSzPct val="100000"/>
              <a:buChar char="–"/>
            </a:pPr>
            <a:r>
              <a:rPr lang="en-US" sz="2000">
                <a:ea typeface="SimSun" pitchFamily="2" charset="-122"/>
              </a:rPr>
              <a:t>SPDK</a:t>
            </a:r>
            <a:r>
              <a:rPr lang="zh-CN" sz="2000">
                <a:ea typeface="SimSun" pitchFamily="2" charset="-122"/>
              </a:rPr>
              <a:t>允许</a:t>
            </a:r>
            <a:r>
              <a:rPr lang="en-US" sz="2000">
                <a:ea typeface="SimSun" pitchFamily="2" charset="-122"/>
              </a:rPr>
              <a:t>IO</a:t>
            </a:r>
            <a:r>
              <a:rPr lang="zh-CN" sz="2000">
                <a:ea typeface="SimSun" pitchFamily="2" charset="-122"/>
              </a:rPr>
              <a:t>完成时提供回调，</a:t>
            </a:r>
            <a:r>
              <a:rPr lang="en-US" sz="2000">
                <a:ea typeface="SimSun" pitchFamily="2" charset="-122"/>
              </a:rPr>
              <a:t>SPDK</a:t>
            </a:r>
            <a:r>
              <a:rPr lang="zh-CN" sz="2000">
                <a:ea typeface="SimSun" pitchFamily="2" charset="-122"/>
              </a:rPr>
              <a:t>采用轮询方式响应回调</a:t>
            </a:r>
            <a:endParaRPr lang="en-US" sz="2000"/>
          </a:p>
          <a:p>
            <a:pPr marL="742950" lvl="1" indent="-285750">
              <a:spcBef>
                <a:spcPct val="20000"/>
              </a:spcBef>
              <a:buSzPct val="100000"/>
              <a:buChar char="–"/>
            </a:pPr>
            <a:endParaRPr/>
          </a:p>
          <a:p>
            <a:pPr marL="742950" lvl="1" indent="-285750">
              <a:spcBef>
                <a:spcPct val="20000"/>
              </a:spcBef>
              <a:buSzPct val="100000"/>
              <a:buChar char="–"/>
            </a:pPr>
            <a:endParaRPr/>
          </a:p>
          <a:p>
            <a:pPr marL="342900" lvl="0" indent="-342900">
              <a:spcBef>
                <a:spcPct val="20000"/>
              </a:spcBef>
              <a:buSzPct val="100000"/>
              <a:buChar char="•"/>
            </a:pPr>
            <a:endParaRPr/>
          </a:p>
        </p:txBody>
      </p:sp>
      <p:sp>
        <p:nvSpPr>
          <p:cNvPr id="275" name="幻灯片编号占位符 3"/>
          <p:cNvSpPr>
            <a:spLocks noGrp="true" noChangeShapeType="true"/>
          </p:cNvSpPr>
          <p:nvPr>
            <p:ph type="sldNum"/>
          </p:nvPr>
        </p:nvSpPr>
        <p:spPr>
          <a:xfrm>
            <a:off x="6934200" y="6172200"/>
            <a:ext cx="1295400" cy="457200"/>
          </a:xfrm>
          <a:prstGeom prst="rect">
            <a:avLst/>
          </a:prstGeom>
          <a:noFill/>
        </p:spPr>
        <p:txBody>
          <a:bodyPr lIns="91440" tIns="45720" rIns="91440" bIns="45720" anchor="t"/>
          <a:lstStyle/>
          <a:p>
            <a:pPr marL="0" lvl="0" indent="0" algn="r">
              <a:spcBef>
                <a:spcPts val="0"/>
              </a:spcBef>
              <a:buNone/>
            </a:pPr>
            <a:fld id="{D038279B-FC19-497E-A7D1-5ADD9CAF016F}" type="slidenum">
              <a:rPr lang="zh-CN" sz="1400" b="false" i="false" u="none">
                <a:latin typeface="Times New Roman" pitchFamily="18"/>
              </a:rPr>
              <a:t>*</a:t>
            </a:fld>
            <a:endParaRPr/>
          </a:p>
        </p:txBody>
      </p:sp>
    </p:spTree>
  </p:cSld>
  <p:clrMapOvr>
    <a:masterClrMapping/>
  </p:clrMapOvr>
  <p:transition/>
</p:sld>
</file>

<file path=ppt/slides/slide149.xml><?xml version="1.0" encoding="utf-8"?>
<p:sld xmlns:a="http://schemas.openxmlformats.org/drawingml/2006/main" xmlns:p="http://schemas.openxmlformats.org/presentationml/2006/main">
  <p:cSld>
    <p:spTree>
      <p:nvGrpSpPr>
        <p:cNvPr id="282" name=""/>
        <p:cNvGrpSpPr/>
        <p:nvPr/>
      </p:nvGrpSpPr>
      <p:grpSpPr>
        <a:xfrm>
          <a:off x="0" y="0"/>
          <a:ext cx="0" cy="0"/>
          <a:chOff x="0" y="0"/>
          <a:chExt cx="0" cy="0"/>
        </a:xfrm>
      </p:grpSpPr>
      <p:sp>
        <p:nvSpPr>
          <p:cNvPr id="283" name="标题 1"/>
          <p:cNvSpPr>
            <a:spLocks noGrp="true" noChangeShapeType="true"/>
          </p:cNvSpPr>
          <p:nvPr>
            <p:ph type="title"/>
          </p:nvPr>
        </p:nvSpPr>
        <p:spPr>
          <a:xfrm>
            <a:off x="457200" y="457200"/>
            <a:ext cx="8077200" cy="914400"/>
          </a:xfrm>
          <a:prstGeom prst="rect">
            <a:avLst/>
          </a:prstGeom>
          <a:noFill/>
        </p:spPr>
        <p:txBody>
          <a:bodyPr lIns="91440" tIns="45720" rIns="91440" bIns="45720" anchor="ctr" anchorCtr="false"/>
          <a:lstStyle/>
          <a:p>
            <a:pPr lvl="0"/>
            <a:r>
              <a:rPr lang="en-US">
                <a:ea typeface="SimSun" pitchFamily="2" charset="-122"/>
              </a:rPr>
              <a:t>SPDK</a:t>
            </a:r>
            <a:endParaRPr/>
          </a:p>
        </p:txBody>
      </p:sp>
      <p:sp>
        <p:nvSpPr>
          <p:cNvPr id="284" name="内容占位符 2"/>
          <p:cNvSpPr>
            <a:spLocks noGrp="true" noChangeShapeType="true"/>
          </p:cNvSpPr>
          <p:nvPr>
            <p:ph type="obj"/>
          </p:nvPr>
        </p:nvSpPr>
        <p:spPr>
          <a:xfrm>
            <a:off x="457200" y="1600200"/>
            <a:ext cx="8305800" cy="4419600"/>
          </a:xfrm>
          <a:prstGeom prst="rect">
            <a:avLst/>
          </a:prstGeom>
        </p:spPr>
        <p:txBody>
          <a:bodyPr lIns="91440" tIns="45720" rIns="91440" bIns="45720" anchor="t"/>
          <a:lstStyle>
            <a:lvl1pPr marL="342900" indent="0" algn="l" defTabSz="914400" rtl="false" fontAlgn="base">
              <a:lnSpc>
                <a:spcPct val="100000"/>
              </a:lnSpc>
              <a:spcBef>
                <a:spcPct val="20000"/>
              </a:spcBef>
              <a:spcAft>
                <a:spcPts val="0"/>
              </a:spcAft>
              <a:buChar char="•"/>
              <a:defRPr sz="2800">
                <a:solidFill>
                  <a:schemeClr val="dk1"/>
                </a:solidFill>
                <a:latin typeface="Comic Sans MS"/>
              </a:defRPr>
            </a:lvl1pPr>
            <a:lvl2pPr marL="742950" indent="457200" algn="l" defTabSz="914400" rtl="false" fontAlgn="base">
              <a:lnSpc>
                <a:spcPct val="100000"/>
              </a:lnSpc>
              <a:spcBef>
                <a:spcPct val="20000"/>
              </a:spcBef>
              <a:spcAft>
                <a:spcPts val="0"/>
              </a:spcAft>
              <a:buChar char="–"/>
              <a:defRPr sz="2400">
                <a:solidFill>
                  <a:schemeClr val="dk1"/>
                </a:solidFill>
                <a:latin typeface="Comic Sans MS"/>
              </a:defRPr>
            </a:lvl2pPr>
            <a:lvl3pPr marL="1143000" indent="914400" algn="l" defTabSz="914400" rtl="false" fontAlgn="base">
              <a:lnSpc>
                <a:spcPct val="100000"/>
              </a:lnSpc>
              <a:spcBef>
                <a:spcPct val="20000"/>
              </a:spcBef>
              <a:spcAft>
                <a:spcPts val="0"/>
              </a:spcAft>
              <a:buChar char="•"/>
              <a:defRPr sz="2000">
                <a:solidFill>
                  <a:schemeClr val="dk1"/>
                </a:solidFill>
                <a:latin typeface="Comic Sans MS"/>
              </a:defRPr>
            </a:lvl3pPr>
            <a:lvl4pPr marL="1600200" indent="1371600" algn="l" defTabSz="914400" rtl="false" fontAlgn="base">
              <a:lnSpc>
                <a:spcPct val="100000"/>
              </a:lnSpc>
              <a:spcBef>
                <a:spcPct val="20000"/>
              </a:spcBef>
              <a:spcAft>
                <a:spcPts val="0"/>
              </a:spcAft>
              <a:buChar char="–"/>
              <a:defRPr sz="2000">
                <a:solidFill>
                  <a:schemeClr val="dk1"/>
                </a:solidFill>
                <a:latin typeface="Comic Sans MS"/>
              </a:defRPr>
            </a:lvl4pPr>
            <a:lvl5pPr marL="2057400" indent="1828800" algn="l" defTabSz="914400" rtl="false" fontAlgn="base">
              <a:lnSpc>
                <a:spcPct val="100000"/>
              </a:lnSpc>
              <a:spcBef>
                <a:spcPct val="20000"/>
              </a:spcBef>
              <a:spcAft>
                <a:spcPts val="0"/>
              </a:spcAft>
              <a:buChar char="»"/>
              <a:defRPr sz="2000">
                <a:solidFill>
                  <a:schemeClr val="dk1"/>
                </a:solidFill>
                <a:latin typeface="Comic Sans MS"/>
              </a:defRPr>
            </a:lvl5pPr>
          </a:lstStyle>
          <a:p>
            <a:pPr marL="342900" lvl="0" indent="-342900">
              <a:spcBef>
                <a:spcPct val="20000"/>
              </a:spcBef>
              <a:buSzPct val="100000"/>
              <a:buChar char="•"/>
            </a:pPr>
            <a:r>
              <a:rPr lang="zh-CN">
                <a:ea typeface="SimSun" pitchFamily="2" charset="-122"/>
              </a:rPr>
              <a:t>消息传递避免</a:t>
            </a:r>
            <a:r>
              <a:rPr lang="en-US">
                <a:ea typeface="SimSun" pitchFamily="2" charset="-122"/>
              </a:rPr>
              <a:t>I/O</a:t>
            </a:r>
            <a:r>
              <a:rPr lang="zh-CN">
                <a:ea typeface="SimSun" pitchFamily="2" charset="-122"/>
              </a:rPr>
              <a:t>路径的锁定</a:t>
            </a:r>
            <a:endParaRPr lang="en-US"/>
          </a:p>
          <a:p>
            <a:pPr marL="742950" lvl="1" indent="-285750">
              <a:spcBef>
                <a:spcPct val="20000"/>
              </a:spcBef>
              <a:buSzPct val="100000"/>
              <a:buChar char="–"/>
            </a:pPr>
            <a:r>
              <a:rPr lang="en-US" sz="2000">
                <a:ea typeface="SimSun" pitchFamily="2" charset="-122"/>
              </a:rPr>
              <a:t>SPDK</a:t>
            </a:r>
            <a:r>
              <a:rPr lang="zh-CN" sz="2000">
                <a:ea typeface="SimSun" pitchFamily="2" charset="-122"/>
              </a:rPr>
              <a:t>主要目标</a:t>
            </a:r>
            <a:endParaRPr lang="en-US" sz="2000"/>
          </a:p>
          <a:p>
            <a:pPr marL="1143000" lvl="2" indent="-228600">
              <a:spcBef>
                <a:spcPct val="20000"/>
              </a:spcBef>
              <a:buSzPct val="100000"/>
              <a:buChar char="•"/>
            </a:pPr>
            <a:r>
              <a:rPr lang="zh-CN" sz="1600">
                <a:ea typeface="SimSun" pitchFamily="2" charset="-122"/>
              </a:rPr>
              <a:t>通过增加硬件让性能线性拓展，例如</a:t>
            </a:r>
            <a:endParaRPr lang="en-US" sz="1800"/>
          </a:p>
          <a:p>
            <a:pPr marL="1600200" lvl="3" indent="-228600">
              <a:spcBef>
                <a:spcPct val="20000"/>
              </a:spcBef>
              <a:buSzPct val="100000"/>
              <a:buChar char="–"/>
            </a:pPr>
            <a:r>
              <a:rPr lang="zh-CN" sz="1400">
                <a:ea typeface="SimSun" pitchFamily="2" charset="-122"/>
              </a:rPr>
              <a:t>从一个</a:t>
            </a:r>
            <a:r>
              <a:rPr lang="en-US" sz="1400">
                <a:ea typeface="SimSun" pitchFamily="2" charset="-122"/>
              </a:rPr>
              <a:t>SSD</a:t>
            </a:r>
            <a:r>
              <a:rPr lang="zh-CN" sz="1400">
                <a:ea typeface="SimSun" pitchFamily="2" charset="-122"/>
              </a:rPr>
              <a:t>到两个</a:t>
            </a:r>
            <a:r>
              <a:rPr lang="en-US" sz="1400">
                <a:ea typeface="SimSun" pitchFamily="2" charset="-122"/>
              </a:rPr>
              <a:t>SSD</a:t>
            </a:r>
            <a:r>
              <a:rPr lang="zh-CN" sz="1400">
                <a:ea typeface="SimSun" pitchFamily="2" charset="-122"/>
              </a:rPr>
              <a:t>应该是每秒</a:t>
            </a:r>
            <a:r>
              <a:rPr lang="en-US" sz="1400">
                <a:ea typeface="SimSun" pitchFamily="2" charset="-122"/>
              </a:rPr>
              <a:t>I/O</a:t>
            </a:r>
            <a:r>
              <a:rPr lang="zh-CN" sz="1400">
                <a:ea typeface="SimSun" pitchFamily="2" charset="-122"/>
              </a:rPr>
              <a:t>数量的两倍</a:t>
            </a:r>
            <a:endParaRPr/>
          </a:p>
          <a:p>
            <a:pPr marL="1600200" lvl="3" indent="-228600">
              <a:spcBef>
                <a:spcPct val="20000"/>
              </a:spcBef>
              <a:buSzPct val="100000"/>
              <a:buChar char="–"/>
            </a:pPr>
            <a:r>
              <a:rPr lang="en-US" sz="1400">
                <a:ea typeface="SimSun" pitchFamily="2" charset="-122"/>
              </a:rPr>
              <a:t>CPU</a:t>
            </a:r>
            <a:r>
              <a:rPr lang="zh-CN" sz="1400">
                <a:ea typeface="SimSun" pitchFamily="2" charset="-122"/>
              </a:rPr>
              <a:t>核心数量加倍应该可以使计算量增加一倍</a:t>
            </a:r>
            <a:endParaRPr lang="en-US" sz="1800"/>
          </a:p>
          <a:p>
            <a:pPr marL="742950" lvl="1" indent="-285750">
              <a:spcBef>
                <a:spcPct val="20000"/>
              </a:spcBef>
              <a:buSzPct val="100000"/>
              <a:buChar char="–"/>
            </a:pPr>
            <a:r>
              <a:rPr lang="zh-CN" sz="2000">
                <a:ea typeface="SimSun" pitchFamily="2" charset="-122"/>
              </a:rPr>
              <a:t>传统上，线程通过锁并发访问共享数据</a:t>
            </a:r>
            <a:endParaRPr lang="en-US" sz="2000"/>
          </a:p>
          <a:p>
            <a:pPr marL="1143000" lvl="2" indent="-228600">
              <a:spcBef>
                <a:spcPct val="20000"/>
              </a:spcBef>
              <a:buSzPct val="100000"/>
              <a:buChar char="•"/>
            </a:pPr>
            <a:r>
              <a:rPr lang="zh-CN" sz="1600">
                <a:ea typeface="SimSun" pitchFamily="2" charset="-122"/>
              </a:rPr>
              <a:t>单线程程序转换为多线程程序简单（资源加锁）</a:t>
            </a:r>
            <a:endParaRPr lang="en-US" sz="1600"/>
          </a:p>
          <a:p>
            <a:pPr marL="1143000" lvl="2" indent="-228600">
              <a:spcBef>
                <a:spcPct val="20000"/>
              </a:spcBef>
              <a:buSzPct val="100000"/>
              <a:buChar char="•"/>
            </a:pPr>
            <a:r>
              <a:rPr lang="zh-CN" sz="1600">
                <a:ea typeface="SimSun" pitchFamily="2" charset="-122"/>
              </a:rPr>
              <a:t>高效利用</a:t>
            </a:r>
            <a:r>
              <a:rPr lang="en-US" sz="1600">
                <a:ea typeface="SimSun" pitchFamily="2" charset="-122"/>
              </a:rPr>
              <a:t>CPU</a:t>
            </a:r>
            <a:r>
              <a:rPr lang="zh-CN" sz="1600">
                <a:ea typeface="SimSun" pitchFamily="2" charset="-122"/>
              </a:rPr>
              <a:t>资源</a:t>
            </a:r>
            <a:endParaRPr lang="en-US" sz="1600"/>
          </a:p>
          <a:p>
            <a:pPr marL="1143000" lvl="2" indent="-228600">
              <a:spcBef>
                <a:spcPct val="20000"/>
              </a:spcBef>
              <a:buSzPct val="100000"/>
              <a:buChar char="•"/>
            </a:pPr>
            <a:r>
              <a:rPr lang="zh-CN" sz="1600">
                <a:ea typeface="SimSun" pitchFamily="2" charset="-122"/>
              </a:rPr>
              <a:t>缺点：线程数增加造成资源争用</a:t>
            </a:r>
            <a:endParaRPr lang="en-US" sz="1600"/>
          </a:p>
          <a:p>
            <a:pPr marL="742950" lvl="1" indent="-285750">
              <a:spcBef>
                <a:spcPct val="20000"/>
              </a:spcBef>
              <a:buSzPct val="100000"/>
              <a:buChar char="–"/>
            </a:pPr>
            <a:r>
              <a:rPr lang="en-US" sz="2000">
                <a:ea typeface="SimSun" pitchFamily="2" charset="-122"/>
              </a:rPr>
              <a:t>SPDK</a:t>
            </a:r>
            <a:r>
              <a:rPr lang="zh-CN" sz="2000">
                <a:ea typeface="SimSun" pitchFamily="2" charset="-122"/>
              </a:rPr>
              <a:t>做法</a:t>
            </a:r>
            <a:endParaRPr lang="en-US" sz="2000"/>
          </a:p>
          <a:p>
            <a:pPr marL="1143000" lvl="2" indent="-228600">
              <a:spcBef>
                <a:spcPct val="20000"/>
              </a:spcBef>
              <a:buSzPct val="100000"/>
              <a:buChar char="•"/>
            </a:pPr>
            <a:r>
              <a:rPr lang="zh-CN" sz="1600">
                <a:ea typeface="SimSun" pitchFamily="2" charset="-122"/>
              </a:rPr>
              <a:t>数据分配给不同的线程，而非将共享数据放到全局位置由所有线程获得锁后访问</a:t>
            </a:r>
            <a:endParaRPr lang="en-US" sz="1600"/>
          </a:p>
          <a:p>
            <a:pPr marL="1143000" lvl="2" indent="-228600">
              <a:spcBef>
                <a:spcPct val="20000"/>
              </a:spcBef>
              <a:buSzPct val="100000"/>
              <a:buChar char="•"/>
            </a:pPr>
            <a:r>
              <a:rPr lang="zh-CN" sz="1600">
                <a:ea typeface="SimSun" pitchFamily="2" charset="-122"/>
              </a:rPr>
              <a:t>单个</a:t>
            </a:r>
            <a:r>
              <a:rPr lang="en-US" sz="1600">
                <a:ea typeface="SimSun" pitchFamily="2" charset="-122"/>
              </a:rPr>
              <a:t>CPU</a:t>
            </a:r>
            <a:r>
              <a:rPr lang="zh-CN" sz="1600">
                <a:ea typeface="SimSun" pitchFamily="2" charset="-122"/>
              </a:rPr>
              <a:t> </a:t>
            </a:r>
            <a:r>
              <a:rPr lang="en-US" sz="1600">
                <a:ea typeface="SimSun" pitchFamily="2" charset="-122"/>
              </a:rPr>
              <a:t>core</a:t>
            </a:r>
            <a:r>
              <a:rPr lang="zh-CN" sz="1600">
                <a:ea typeface="SimSun" pitchFamily="2" charset="-122"/>
              </a:rPr>
              <a:t>始终访问相同的数据</a:t>
            </a:r>
            <a:endParaRPr lang="en-US" sz="1600"/>
          </a:p>
          <a:p>
            <a:pPr marL="1600200" lvl="3" indent="-228600">
              <a:spcBef>
                <a:spcPct val="20000"/>
              </a:spcBef>
              <a:buSzPct val="100000"/>
              <a:buChar char="–"/>
            </a:pPr>
            <a:r>
              <a:rPr lang="en-US" sz="1600">
                <a:ea typeface="SimSun" pitchFamily="2" charset="-122"/>
              </a:rPr>
              <a:t>CPU</a:t>
            </a:r>
            <a:r>
              <a:rPr lang="zh-CN" sz="1600">
                <a:ea typeface="SimSun" pitchFamily="2" charset="-122"/>
              </a:rPr>
              <a:t> </a:t>
            </a:r>
            <a:r>
              <a:rPr lang="en-US" sz="1600">
                <a:ea typeface="SimSun" pitchFamily="2" charset="-122"/>
              </a:rPr>
              <a:t>core</a:t>
            </a:r>
            <a:r>
              <a:rPr lang="zh-CN" sz="1600">
                <a:ea typeface="SimSun" pitchFamily="2" charset="-122"/>
              </a:rPr>
              <a:t> </a:t>
            </a:r>
            <a:r>
              <a:rPr lang="en-US" sz="1600">
                <a:ea typeface="SimSun" pitchFamily="2" charset="-122"/>
              </a:rPr>
              <a:t>cache</a:t>
            </a:r>
            <a:r>
              <a:rPr lang="zh-CN" sz="1600">
                <a:ea typeface="SimSun" pitchFamily="2" charset="-122"/>
              </a:rPr>
              <a:t>命中率更高</a:t>
            </a:r>
            <a:endParaRPr lang="en-US" sz="1600"/>
          </a:p>
          <a:p>
            <a:pPr marL="1143000" lvl="2" indent="-228600">
              <a:spcBef>
                <a:spcPct val="20000"/>
              </a:spcBef>
              <a:buSzPct val="100000"/>
              <a:buChar char="•"/>
            </a:pPr>
            <a:r>
              <a:rPr lang="zh-CN" sz="1600">
                <a:ea typeface="SimSun" pitchFamily="2" charset="-122"/>
              </a:rPr>
              <a:t>保证了线程可以提交请求而不必与其他线程协的开销</a:t>
            </a:r>
            <a:endParaRPr lang="en-US" sz="2800"/>
          </a:p>
          <a:p>
            <a:pPr marL="742950" lvl="1" indent="-285750">
              <a:spcBef>
                <a:spcPct val="20000"/>
              </a:spcBef>
              <a:buSzPct val="100000"/>
              <a:buChar char="–"/>
            </a:pPr>
            <a:endParaRPr/>
          </a:p>
          <a:p>
            <a:pPr marL="742950" lvl="1" indent="-285750">
              <a:spcBef>
                <a:spcPct val="20000"/>
              </a:spcBef>
              <a:buNone/>
            </a:pPr>
            <a:endParaRPr/>
          </a:p>
          <a:p>
            <a:pPr marL="742950" lvl="1" indent="-285750">
              <a:spcBef>
                <a:spcPct val="20000"/>
              </a:spcBef>
              <a:buNone/>
            </a:pPr>
            <a:endParaRPr/>
          </a:p>
          <a:p>
            <a:pPr marL="742950" lvl="1" indent="-285750">
              <a:spcBef>
                <a:spcPct val="20000"/>
              </a:spcBef>
              <a:buSzPct val="100000"/>
              <a:buChar char="–"/>
            </a:pPr>
            <a:endParaRPr/>
          </a:p>
        </p:txBody>
      </p:sp>
      <p:sp>
        <p:nvSpPr>
          <p:cNvPr id="285" name="幻灯片编号占位符 3"/>
          <p:cNvSpPr>
            <a:spLocks noGrp="true" noChangeShapeType="true"/>
          </p:cNvSpPr>
          <p:nvPr>
            <p:ph type="sldNum"/>
          </p:nvPr>
        </p:nvSpPr>
        <p:spPr>
          <a:xfrm>
            <a:off x="6934200" y="6172200"/>
            <a:ext cx="1295400" cy="457200"/>
          </a:xfrm>
          <a:prstGeom prst="rect">
            <a:avLst/>
          </a:prstGeom>
          <a:noFill/>
        </p:spPr>
        <p:txBody>
          <a:bodyPr lIns="91440" tIns="45720" rIns="91440" bIns="45720" anchor="t"/>
          <a:lstStyle/>
          <a:p>
            <a:pPr marL="0" lvl="0" indent="0" algn="r">
              <a:spcBef>
                <a:spcPts val="0"/>
              </a:spcBef>
              <a:buNone/>
            </a:pPr>
            <a:fld id="{D038279B-FC19-497E-A7D1-5ADD9CAF016F}" type="slidenum">
              <a:rPr lang="zh-CN" sz="1400" b="false" i="false" u="none">
                <a:latin typeface="Times New Roman" pitchFamily="18"/>
              </a:rPr>
              <a:t>*</a:t>
            </a:fld>
            <a:endParaRPr/>
          </a:p>
        </p:txBody>
      </p:sp>
    </p:spTree>
  </p:cSld>
  <p:clrMapOvr>
    <a:masterClrMapping/>
  </p:clrMapOvr>
  <p:transition/>
</p:sld>
</file>

<file path=ppt/slides/slide15.xml><?xml version="1.0" encoding="utf-8"?>
<p:sld xmlns:a="http://schemas.openxmlformats.org/drawingml/2006/main" xmlns:p="http://schemas.openxmlformats.org/presentationml/2006/main">
  <p:cSld>
    <p:spTree>
      <p:nvGrpSpPr>
        <p:cNvPr id="295" name=""/>
        <p:cNvGrpSpPr/>
        <p:nvPr/>
      </p:nvGrpSpPr>
      <p:grpSpPr>
        <a:xfrm>
          <a:off x="0" y="0"/>
          <a:ext cx="0" cy="0"/>
          <a:chOff x="0" y="0"/>
          <a:chExt cx="0" cy="0"/>
        </a:xfrm>
      </p:grpSpPr>
      <p:sp>
        <p:nvSpPr>
          <p:cNvPr id="296" name="标题 1"/>
          <p:cNvSpPr>
            <a:spLocks noGrp="true" noChangeShapeType="true"/>
          </p:cNvSpPr>
          <p:nvPr>
            <p:ph type="title"/>
          </p:nvPr>
        </p:nvSpPr>
        <p:spPr>
          <a:xfrm>
            <a:off x="457200" y="457200"/>
            <a:ext cx="8077200" cy="914400"/>
          </a:xfrm>
          <a:prstGeom prst="rect">
            <a:avLst/>
          </a:prstGeom>
          <a:noFill/>
        </p:spPr>
        <p:txBody>
          <a:bodyPr lIns="91440" tIns="45720" rIns="91440" bIns="45720" anchor="ctr" anchorCtr="false"/>
          <a:lstStyle/>
          <a:p>
            <a:pPr lvl="0"/>
            <a:r>
              <a:rPr lang="en-US">
                <a:ea typeface="SimSun" pitchFamily="2" charset="-122"/>
              </a:rPr>
              <a:t>I/O</a:t>
            </a:r>
            <a:r>
              <a:rPr lang="zh-CN">
                <a:ea typeface="SimSun" pitchFamily="2" charset="-122"/>
              </a:rPr>
              <a:t> </a:t>
            </a:r>
            <a:r>
              <a:rPr lang="en-US">
                <a:ea typeface="SimSun" pitchFamily="2" charset="-122"/>
              </a:rPr>
              <a:t>Devices</a:t>
            </a:r>
            <a:endParaRPr/>
          </a:p>
        </p:txBody>
      </p:sp>
      <p:sp>
        <p:nvSpPr>
          <p:cNvPr id="297" name="内容占位符 2"/>
          <p:cNvSpPr>
            <a:spLocks noGrp="true" noChangeShapeType="true"/>
          </p:cNvSpPr>
          <p:nvPr>
            <p:ph type="obj"/>
          </p:nvPr>
        </p:nvSpPr>
        <p:spPr>
          <a:xfrm>
            <a:off x="457200" y="1600200"/>
            <a:ext cx="8305800" cy="4419600"/>
          </a:xfrm>
          <a:prstGeom prst="rect">
            <a:avLst/>
          </a:prstGeom>
        </p:spPr>
        <p:txBody>
          <a:bodyPr lIns="91440" tIns="45720" rIns="91440" bIns="45720" anchor="t"/>
          <a:lstStyle>
            <a:lvl1pPr marL="342900" indent="0" algn="l" defTabSz="914400" rtl="false" fontAlgn="base">
              <a:lnSpc>
                <a:spcPct val="100000"/>
              </a:lnSpc>
              <a:spcBef>
                <a:spcPct val="20000"/>
              </a:spcBef>
              <a:spcAft>
                <a:spcPts val="0"/>
              </a:spcAft>
              <a:buChar char="•"/>
              <a:defRPr sz="2800">
                <a:solidFill>
                  <a:schemeClr val="dk1"/>
                </a:solidFill>
                <a:latin typeface="Comic Sans MS"/>
              </a:defRPr>
            </a:lvl1pPr>
            <a:lvl2pPr marL="742950" indent="457200" algn="l" defTabSz="914400" rtl="false" fontAlgn="base">
              <a:lnSpc>
                <a:spcPct val="100000"/>
              </a:lnSpc>
              <a:spcBef>
                <a:spcPct val="20000"/>
              </a:spcBef>
              <a:spcAft>
                <a:spcPts val="0"/>
              </a:spcAft>
              <a:buChar char="–"/>
              <a:defRPr sz="2400">
                <a:solidFill>
                  <a:schemeClr val="dk1"/>
                </a:solidFill>
                <a:latin typeface="Comic Sans MS"/>
              </a:defRPr>
            </a:lvl2pPr>
            <a:lvl3pPr marL="1143000" indent="914400" algn="l" defTabSz="914400" rtl="false" fontAlgn="base">
              <a:lnSpc>
                <a:spcPct val="100000"/>
              </a:lnSpc>
              <a:spcBef>
                <a:spcPct val="20000"/>
              </a:spcBef>
              <a:spcAft>
                <a:spcPts val="0"/>
              </a:spcAft>
              <a:buChar char="•"/>
              <a:defRPr sz="2000">
                <a:solidFill>
                  <a:schemeClr val="dk1"/>
                </a:solidFill>
                <a:latin typeface="Comic Sans MS"/>
              </a:defRPr>
            </a:lvl3pPr>
            <a:lvl4pPr marL="1600200" indent="1371600" algn="l" defTabSz="914400" rtl="false" fontAlgn="base">
              <a:lnSpc>
                <a:spcPct val="100000"/>
              </a:lnSpc>
              <a:spcBef>
                <a:spcPct val="20000"/>
              </a:spcBef>
              <a:spcAft>
                <a:spcPts val="0"/>
              </a:spcAft>
              <a:buChar char="–"/>
              <a:defRPr sz="2000">
                <a:solidFill>
                  <a:schemeClr val="dk1"/>
                </a:solidFill>
                <a:latin typeface="Comic Sans MS"/>
              </a:defRPr>
            </a:lvl4pPr>
            <a:lvl5pPr marL="2057400" indent="1828800" algn="l" defTabSz="914400" rtl="false" fontAlgn="base">
              <a:lnSpc>
                <a:spcPct val="100000"/>
              </a:lnSpc>
              <a:spcBef>
                <a:spcPct val="20000"/>
              </a:spcBef>
              <a:spcAft>
                <a:spcPts val="0"/>
              </a:spcAft>
              <a:buChar char="»"/>
              <a:defRPr sz="2000">
                <a:solidFill>
                  <a:schemeClr val="dk1"/>
                </a:solidFill>
                <a:latin typeface="Comic Sans MS"/>
              </a:defRPr>
            </a:lvl5pPr>
          </a:lstStyle>
          <a:p>
            <a:pPr marL="342900" lvl="0" indent="-342900">
              <a:spcBef>
                <a:spcPct val="20000"/>
              </a:spcBef>
              <a:buSzPct val="100000"/>
              <a:buChar char="•"/>
            </a:pPr>
            <a:r>
              <a:rPr lang="zh-CN" b="true" i="false" u="none">
                <a:ea typeface="SimSun" pitchFamily="2" charset="-122"/>
              </a:rPr>
              <a:t>无冗余（</a:t>
            </a:r>
            <a:r>
              <a:rPr lang="en-US" b="true" i="false" u="none">
                <a:ea typeface="SimSun" pitchFamily="2" charset="-122"/>
              </a:rPr>
              <a:t>RAID 0</a:t>
            </a:r>
            <a:r>
              <a:rPr lang="zh-CN" b="true" i="false" u="none">
                <a:ea typeface="SimSun" pitchFamily="2" charset="-122"/>
              </a:rPr>
              <a:t>）</a:t>
            </a:r>
            <a:endParaRPr lang="en-US"/>
          </a:p>
          <a:p>
            <a:pPr marL="742950" lvl="1" indent="-285750">
              <a:spcBef>
                <a:spcPct val="20000"/>
              </a:spcBef>
              <a:buSzPct val="100000"/>
              <a:buChar char="–"/>
            </a:pPr>
            <a:r>
              <a:rPr lang="zh-CN" b="true" i="false" u="none">
                <a:ea typeface="SimSun" pitchFamily="2" charset="-122"/>
              </a:rPr>
              <a:t>条带化（</a:t>
            </a:r>
            <a:r>
              <a:rPr lang="en-US" b="true" i="false" u="none">
                <a:ea typeface="SimSun" pitchFamily="2" charset="-122"/>
              </a:rPr>
              <a:t>striping</a:t>
            </a:r>
            <a:r>
              <a:rPr lang="zh-CN" b="true" i="false" u="none">
                <a:ea typeface="SimSun" pitchFamily="2" charset="-122"/>
              </a:rPr>
              <a:t>）</a:t>
            </a:r>
            <a:endParaRPr lang="en-US"/>
          </a:p>
          <a:p>
            <a:pPr marL="342900" lvl="0" indent="-342900">
              <a:spcBef>
                <a:spcPct val="20000"/>
              </a:spcBef>
              <a:buSzPct val="100000"/>
              <a:buChar char="•"/>
            </a:pPr>
            <a:r>
              <a:rPr lang="zh-CN" b="true" i="false" u="none">
                <a:ea typeface="SimSun" pitchFamily="2" charset="-122"/>
              </a:rPr>
              <a:t>镜像（</a:t>
            </a:r>
            <a:r>
              <a:rPr lang="en-US" b="true" i="false" u="none">
                <a:ea typeface="SimSun" pitchFamily="2" charset="-122"/>
              </a:rPr>
              <a:t>RAID 1</a:t>
            </a:r>
            <a:r>
              <a:rPr lang="zh-CN" b="true" i="false" u="none">
                <a:ea typeface="SimSun" pitchFamily="2" charset="-122"/>
              </a:rPr>
              <a:t>）</a:t>
            </a:r>
            <a:endParaRPr lang="en-US"/>
          </a:p>
          <a:p>
            <a:pPr marL="342900" lvl="0" indent="-342900">
              <a:spcBef>
                <a:spcPct val="20000"/>
              </a:spcBef>
              <a:buSzPct val="100000"/>
              <a:buChar char="•"/>
            </a:pPr>
            <a:r>
              <a:rPr lang="zh-CN" b="true" i="false" u="none">
                <a:ea typeface="SimSun" pitchFamily="2" charset="-122"/>
              </a:rPr>
              <a:t>块交叉奇偶校验（</a:t>
            </a:r>
            <a:r>
              <a:rPr lang="en-US" b="true" i="false" u="none">
                <a:ea typeface="SimSun" pitchFamily="2" charset="-122"/>
              </a:rPr>
              <a:t>RAID 5</a:t>
            </a:r>
            <a:r>
              <a:rPr lang="zh-CN" b="true" i="false" u="none">
                <a:ea typeface="SimSun" pitchFamily="2" charset="-122"/>
              </a:rPr>
              <a:t>）</a:t>
            </a:r>
            <a:endParaRPr lang="en-US"/>
          </a:p>
          <a:p>
            <a:pPr marL="342900" lvl="0" indent="-342900">
              <a:spcBef>
                <a:spcPct val="20000"/>
              </a:spcBef>
              <a:buSzPct val="100000"/>
              <a:buChar char="•"/>
            </a:pPr>
            <a:r>
              <a:rPr lang="en-US" b="true" i="false" u="none">
                <a:ea typeface="SimSun" pitchFamily="2" charset="-122"/>
              </a:rPr>
              <a:t>RAID 10/RAID 01</a:t>
            </a:r>
            <a:endParaRPr lang="en-US"/>
          </a:p>
          <a:p>
            <a:pPr marL="342900" lvl="0" indent="-342900">
              <a:spcBef>
                <a:spcPct val="20000"/>
              </a:spcBef>
              <a:buSzPct val="100000"/>
              <a:buChar char="•"/>
            </a:pPr>
            <a:r>
              <a:rPr lang="en-US" b="true" i="false" u="none">
                <a:ea typeface="SimSun" pitchFamily="2" charset="-122"/>
              </a:rPr>
              <a:t>JBOD</a:t>
            </a:r>
            <a:endParaRPr/>
          </a:p>
        </p:txBody>
      </p:sp>
      <p:sp>
        <p:nvSpPr>
          <p:cNvPr id="298" name="幻灯片编号占位符 3"/>
          <p:cNvSpPr>
            <a:spLocks noGrp="true" noChangeShapeType="true"/>
          </p:cNvSpPr>
          <p:nvPr>
            <p:ph type="sldNum"/>
          </p:nvPr>
        </p:nvSpPr>
        <p:spPr>
          <a:xfrm>
            <a:off x="6934200" y="6172200"/>
            <a:ext cx="1295400" cy="457200"/>
          </a:xfrm>
          <a:prstGeom prst="rect">
            <a:avLst/>
          </a:prstGeom>
          <a:noFill/>
        </p:spPr>
        <p:txBody>
          <a:bodyPr lIns="91440" tIns="45720" rIns="91440" bIns="45720" anchor="t"/>
          <a:lstStyle/>
          <a:p>
            <a:pPr marL="0" lvl="0" indent="0" algn="r">
              <a:spcBef>
                <a:spcPts val="0"/>
              </a:spcBef>
              <a:buNone/>
            </a:pPr>
            <a:fld id="{D038279B-FC19-497E-A7D1-5ADD9CAF016F}" type="slidenum">
              <a:rPr lang="zh-CN" sz="1400" b="false" i="false" u="none">
                <a:latin typeface="Times New Roman" pitchFamily="18"/>
              </a:rPr>
              <a:t>*</a:t>
            </a:fld>
            <a:endParaRPr/>
          </a:p>
        </p:txBody>
      </p:sp>
    </p:spTree>
  </p:cSld>
  <p:clrMapOvr>
    <a:masterClrMapping/>
  </p:clrMapOvr>
  <p:transition/>
</p:sld>
</file>

<file path=ppt/slides/slide150.xml><?xml version="1.0" encoding="utf-8"?>
<p:sld xmlns:a="http://schemas.openxmlformats.org/drawingml/2006/main" xmlns:p="http://schemas.openxmlformats.org/presentationml/2006/main">
  <p:cSld>
    <p:spTree>
      <p:nvGrpSpPr>
        <p:cNvPr id="286" name=""/>
        <p:cNvGrpSpPr/>
        <p:nvPr/>
      </p:nvGrpSpPr>
      <p:grpSpPr>
        <a:xfrm>
          <a:off x="0" y="0"/>
          <a:ext cx="0" cy="0"/>
          <a:chOff x="0" y="0"/>
          <a:chExt cx="0" cy="0"/>
        </a:xfrm>
      </p:grpSpPr>
      <p:sp>
        <p:nvSpPr>
          <p:cNvPr id="287" name="标题 1"/>
          <p:cNvSpPr>
            <a:spLocks noGrp="true" noChangeShapeType="true"/>
          </p:cNvSpPr>
          <p:nvPr>
            <p:ph type="title"/>
          </p:nvPr>
        </p:nvSpPr>
        <p:spPr>
          <a:xfrm>
            <a:off x="457200" y="457200"/>
            <a:ext cx="8077200" cy="914400"/>
          </a:xfrm>
          <a:prstGeom prst="rect">
            <a:avLst/>
          </a:prstGeom>
          <a:noFill/>
        </p:spPr>
        <p:txBody>
          <a:bodyPr lIns="91440" tIns="45720" rIns="91440" bIns="45720" anchor="ctr" anchorCtr="false"/>
          <a:lstStyle/>
          <a:p>
            <a:pPr lvl="0"/>
            <a:r>
              <a:rPr lang="en-US">
                <a:ea typeface="SimSun" pitchFamily="2" charset="-122"/>
              </a:rPr>
              <a:t>SPDK</a:t>
            </a:r>
            <a:endParaRPr/>
          </a:p>
        </p:txBody>
      </p:sp>
      <p:sp>
        <p:nvSpPr>
          <p:cNvPr id="288" name="内容占位符 2"/>
          <p:cNvSpPr>
            <a:spLocks noGrp="true" noChangeShapeType="true"/>
          </p:cNvSpPr>
          <p:nvPr>
            <p:ph type="obj"/>
          </p:nvPr>
        </p:nvSpPr>
        <p:spPr>
          <a:xfrm>
            <a:off x="457200" y="1600200"/>
            <a:ext cx="8305800" cy="4419600"/>
          </a:xfrm>
          <a:prstGeom prst="rect">
            <a:avLst/>
          </a:prstGeom>
        </p:spPr>
        <p:txBody>
          <a:bodyPr lIns="91440" tIns="45720" rIns="91440" bIns="45720" anchor="t"/>
          <a:lstStyle>
            <a:lvl1pPr marL="342900" indent="0" algn="l" defTabSz="914400" rtl="false" fontAlgn="base">
              <a:lnSpc>
                <a:spcPct val="100000"/>
              </a:lnSpc>
              <a:spcBef>
                <a:spcPct val="20000"/>
              </a:spcBef>
              <a:spcAft>
                <a:spcPts val="0"/>
              </a:spcAft>
              <a:buChar char="•"/>
              <a:defRPr sz="2800">
                <a:solidFill>
                  <a:schemeClr val="dk1"/>
                </a:solidFill>
                <a:latin typeface="Comic Sans MS"/>
              </a:defRPr>
            </a:lvl1pPr>
            <a:lvl2pPr marL="742950" indent="457200" algn="l" defTabSz="914400" rtl="false" fontAlgn="base">
              <a:lnSpc>
                <a:spcPct val="100000"/>
              </a:lnSpc>
              <a:spcBef>
                <a:spcPct val="20000"/>
              </a:spcBef>
              <a:spcAft>
                <a:spcPts val="0"/>
              </a:spcAft>
              <a:buChar char="–"/>
              <a:defRPr sz="2400">
                <a:solidFill>
                  <a:schemeClr val="dk1"/>
                </a:solidFill>
                <a:latin typeface="Comic Sans MS"/>
              </a:defRPr>
            </a:lvl2pPr>
            <a:lvl3pPr marL="1143000" indent="914400" algn="l" defTabSz="914400" rtl="false" fontAlgn="base">
              <a:lnSpc>
                <a:spcPct val="100000"/>
              </a:lnSpc>
              <a:spcBef>
                <a:spcPct val="20000"/>
              </a:spcBef>
              <a:spcAft>
                <a:spcPts val="0"/>
              </a:spcAft>
              <a:buChar char="•"/>
              <a:defRPr sz="2000">
                <a:solidFill>
                  <a:schemeClr val="dk1"/>
                </a:solidFill>
                <a:latin typeface="Comic Sans MS"/>
              </a:defRPr>
            </a:lvl3pPr>
            <a:lvl4pPr marL="1600200" indent="1371600" algn="l" defTabSz="914400" rtl="false" fontAlgn="base">
              <a:lnSpc>
                <a:spcPct val="100000"/>
              </a:lnSpc>
              <a:spcBef>
                <a:spcPct val="20000"/>
              </a:spcBef>
              <a:spcAft>
                <a:spcPts val="0"/>
              </a:spcAft>
              <a:buChar char="–"/>
              <a:defRPr sz="2000">
                <a:solidFill>
                  <a:schemeClr val="dk1"/>
                </a:solidFill>
                <a:latin typeface="Comic Sans MS"/>
              </a:defRPr>
            </a:lvl4pPr>
            <a:lvl5pPr marL="2057400" indent="1828800" algn="l" defTabSz="914400" rtl="false" fontAlgn="base">
              <a:lnSpc>
                <a:spcPct val="100000"/>
              </a:lnSpc>
              <a:spcBef>
                <a:spcPct val="20000"/>
              </a:spcBef>
              <a:spcAft>
                <a:spcPts val="0"/>
              </a:spcAft>
              <a:buChar char="»"/>
              <a:defRPr sz="2000">
                <a:solidFill>
                  <a:schemeClr val="dk1"/>
                </a:solidFill>
                <a:latin typeface="Comic Sans MS"/>
              </a:defRPr>
            </a:lvl5pPr>
          </a:lstStyle>
          <a:p>
            <a:pPr marL="342900" lvl="0" indent="-342900">
              <a:spcBef>
                <a:spcPct val="20000"/>
              </a:spcBef>
              <a:buSzPct val="100000"/>
              <a:buChar char="•"/>
            </a:pPr>
            <a:r>
              <a:rPr lang="en-US">
                <a:ea typeface="SimSun" pitchFamily="2" charset="-122"/>
              </a:rPr>
              <a:t>SPDK</a:t>
            </a:r>
            <a:r>
              <a:rPr lang="zh-CN">
                <a:ea typeface="SimSun" pitchFamily="2" charset="-122"/>
              </a:rPr>
              <a:t>使用方式</a:t>
            </a:r>
            <a:endParaRPr lang="en-US"/>
          </a:p>
          <a:p>
            <a:pPr marL="742950" lvl="1" indent="-285750">
              <a:spcBef>
                <a:spcPct val="20000"/>
              </a:spcBef>
              <a:buSzPct val="100000"/>
              <a:buChar char="–"/>
            </a:pPr>
            <a:r>
              <a:rPr lang="en-US">
                <a:ea typeface="SimSun" pitchFamily="2" charset="-122"/>
              </a:rPr>
              <a:t>Blobstore</a:t>
            </a:r>
            <a:endParaRPr/>
          </a:p>
          <a:p>
            <a:pPr marL="1143000" lvl="2" indent="-228600">
              <a:spcBef>
                <a:spcPct val="20000"/>
              </a:spcBef>
              <a:buSzPct val="100000"/>
              <a:buChar char="•"/>
            </a:pPr>
            <a:r>
              <a:rPr lang="zh-CN" sz="1800">
                <a:ea typeface="SimSun" pitchFamily="2" charset="-122"/>
              </a:rPr>
              <a:t>持久化、断电非易失的块分配器</a:t>
            </a:r>
            <a:endParaRPr/>
          </a:p>
          <a:p>
            <a:pPr marL="1143000" lvl="2" indent="-228600">
              <a:spcBef>
                <a:spcPct val="20000"/>
              </a:spcBef>
              <a:buSzPct val="100000"/>
              <a:buChar char="•"/>
            </a:pPr>
            <a:r>
              <a:rPr lang="zh-CN" sz="1800">
                <a:ea typeface="SimSun" pitchFamily="2" charset="-122"/>
              </a:rPr>
              <a:t>代替传统文件系统提供存储服务</a:t>
            </a:r>
            <a:endParaRPr/>
          </a:p>
          <a:p>
            <a:pPr marL="1143000" lvl="2" indent="-228600">
              <a:spcBef>
                <a:spcPct val="20000"/>
              </a:spcBef>
              <a:buSzPct val="100000"/>
              <a:buChar char="•"/>
            </a:pPr>
            <a:r>
              <a:rPr lang="zh-CN" sz="1800">
                <a:ea typeface="SimSun" pitchFamily="2" charset="-122"/>
              </a:rPr>
              <a:t>不支持</a:t>
            </a:r>
            <a:r>
              <a:rPr lang="en-US" sz="1800">
                <a:ea typeface="SimSun" pitchFamily="2" charset="-122"/>
              </a:rPr>
              <a:t>POSIX</a:t>
            </a:r>
            <a:r>
              <a:rPr lang="zh-CN" sz="1800">
                <a:ea typeface="SimSun" pitchFamily="2" charset="-122"/>
              </a:rPr>
              <a:t>标准</a:t>
            </a:r>
            <a:endParaRPr/>
          </a:p>
          <a:p>
            <a:pPr marL="1143000" lvl="2" indent="-228600">
              <a:spcBef>
                <a:spcPct val="20000"/>
              </a:spcBef>
              <a:buSzPct val="100000"/>
              <a:buChar char="•"/>
            </a:pPr>
            <a:r>
              <a:rPr lang="zh-CN" sz="1600">
                <a:ea typeface="SimSun" pitchFamily="2" charset="-122"/>
              </a:rPr>
              <a:t>允许对块设备上的一系列块进行异步、</a:t>
            </a:r>
            <a:r>
              <a:rPr lang="en-US" sz="1600">
                <a:ea typeface="SimSun" pitchFamily="2" charset="-122"/>
              </a:rPr>
              <a:t>uncached</a:t>
            </a:r>
            <a:r>
              <a:rPr lang="zh-CN" sz="1600">
                <a:ea typeface="SimSun" pitchFamily="2" charset="-122"/>
              </a:rPr>
              <a:t>、并行读写</a:t>
            </a:r>
            <a:endParaRPr lang="en-US" sz="1800"/>
          </a:p>
          <a:p>
            <a:pPr marL="742950" lvl="1" indent="-285750">
              <a:spcBef>
                <a:spcPct val="20000"/>
              </a:spcBef>
              <a:buSzPct val="100000"/>
              <a:buChar char="–"/>
            </a:pPr>
            <a:r>
              <a:rPr lang="en-GB">
                <a:ea typeface="SimSun" pitchFamily="2" charset="-122"/>
              </a:rPr>
              <a:t>Block Device Layer</a:t>
            </a:r>
            <a:endParaRPr/>
          </a:p>
          <a:p>
            <a:pPr marL="1143000" lvl="2" indent="-228600">
              <a:spcBef>
                <a:spcPct val="20000"/>
              </a:spcBef>
              <a:buSzPct val="100000"/>
              <a:buChar char="•"/>
            </a:pPr>
            <a:r>
              <a:rPr lang="zh-CN" sz="1800">
                <a:ea typeface="SimSun" pitchFamily="2" charset="-122"/>
              </a:rPr>
              <a:t>使用</a:t>
            </a:r>
            <a:r>
              <a:rPr lang="en-US" sz="1800">
                <a:ea typeface="SimSun" pitchFamily="2" charset="-122"/>
              </a:rPr>
              <a:t>bdev</a:t>
            </a:r>
            <a:r>
              <a:rPr lang="zh-CN" sz="1800">
                <a:ea typeface="SimSun" pitchFamily="2" charset="-122"/>
              </a:rPr>
              <a:t>访问块设备</a:t>
            </a:r>
            <a:endParaRPr/>
          </a:p>
        </p:txBody>
      </p:sp>
      <p:sp>
        <p:nvSpPr>
          <p:cNvPr id="289" name="幻灯片编号占位符 3"/>
          <p:cNvSpPr>
            <a:spLocks noGrp="true" noChangeShapeType="true"/>
          </p:cNvSpPr>
          <p:nvPr>
            <p:ph type="sldNum"/>
          </p:nvPr>
        </p:nvSpPr>
        <p:spPr>
          <a:xfrm>
            <a:off x="6934200" y="6172200"/>
            <a:ext cx="1295400" cy="457200"/>
          </a:xfrm>
          <a:prstGeom prst="rect">
            <a:avLst/>
          </a:prstGeom>
          <a:noFill/>
        </p:spPr>
        <p:txBody>
          <a:bodyPr lIns="91440" tIns="45720" rIns="91440" bIns="45720" anchor="t"/>
          <a:lstStyle/>
          <a:p>
            <a:pPr marL="0" lvl="0" indent="0" algn="r">
              <a:spcBef>
                <a:spcPts val="0"/>
              </a:spcBef>
              <a:buNone/>
            </a:pPr>
            <a:fld id="{D038279B-FC19-497E-A7D1-5ADD9CAF016F}" type="slidenum">
              <a:rPr lang="zh-CN" sz="1400" b="false" i="false" u="none">
                <a:latin typeface="Times New Roman" pitchFamily="18"/>
              </a:rPr>
              <a:t>*</a:t>
            </a:fld>
            <a:endParaRPr/>
          </a:p>
        </p:txBody>
      </p:sp>
    </p:spTree>
  </p:cSld>
  <p:clrMapOvr>
    <a:masterClrMapping/>
  </p:clrMapOvr>
  <p:transition/>
</p:sld>
</file>

<file path=ppt/slides/slide151.xml><?xml version="1.0" encoding="utf-8"?>
<p:sld xmlns:a="http://schemas.openxmlformats.org/drawingml/2006/main" xmlns:p="http://schemas.openxmlformats.org/presentationml/2006/main" xmlns:r="http://schemas.openxmlformats.org/officeDocument/2006/relationships">
  <p:cSld>
    <p:spTree>
      <p:nvGrpSpPr>
        <p:cNvPr id="290" name=""/>
        <p:cNvGrpSpPr/>
        <p:nvPr/>
      </p:nvGrpSpPr>
      <p:grpSpPr>
        <a:xfrm>
          <a:off x="0" y="0"/>
          <a:ext cx="0" cy="0"/>
          <a:chOff x="0" y="0"/>
          <a:chExt cx="0" cy="0"/>
        </a:xfrm>
      </p:grpSpPr>
      <p:sp>
        <p:nvSpPr>
          <p:cNvPr id="291" name="标题 1"/>
          <p:cNvSpPr>
            <a:spLocks noGrp="true" noChangeShapeType="true"/>
          </p:cNvSpPr>
          <p:nvPr>
            <p:ph type="title"/>
          </p:nvPr>
        </p:nvSpPr>
        <p:spPr>
          <a:xfrm>
            <a:off x="457200" y="457200"/>
            <a:ext cx="8077200" cy="914400"/>
          </a:xfrm>
          <a:prstGeom prst="rect">
            <a:avLst/>
          </a:prstGeom>
          <a:noFill/>
        </p:spPr>
        <p:txBody>
          <a:bodyPr lIns="91440" tIns="45720" rIns="91440" bIns="45720" anchor="ctr" anchorCtr="false"/>
          <a:lstStyle/>
          <a:p>
            <a:pPr lvl="0"/>
            <a:r>
              <a:rPr lang="zh-CN">
                <a:ea typeface="SimSun" pitchFamily="2" charset="-122"/>
              </a:rPr>
              <a:t>总结</a:t>
            </a:r>
            <a:endParaRPr/>
          </a:p>
        </p:txBody>
      </p:sp>
      <p:pic>
        <p:nvPicPr>
          <p:cNvPr id="292" name="内容占位符 2"/>
          <p:cNvPicPr>
            <a:picLocks noGrp="true" noChangeAspect="true"/>
          </p:cNvPicPr>
          <p:nvPr>
            <p:ph type="obj"/>
          </p:nvPr>
        </p:nvPicPr>
        <p:blipFill>
          <a:blip r:embed="rId1"/>
          <a:srcRect/>
          <a:stretch>
            <a:fillRect/>
          </a:stretch>
        </p:blipFill>
        <p:spPr>
          <a:xfrm>
            <a:off x="342900" y="2328862"/>
            <a:ext cx="8305800" cy="2886075"/>
          </a:xfrm>
          <a:prstGeom prst="rect">
            <a:avLst/>
          </a:prstGeom>
          <a:noFill/>
        </p:spPr>
      </p:pic>
      <p:sp>
        <p:nvSpPr>
          <p:cNvPr id="293" name="幻灯片编号占位符 3"/>
          <p:cNvSpPr>
            <a:spLocks noGrp="true" noChangeShapeType="true"/>
          </p:cNvSpPr>
          <p:nvPr>
            <p:ph type="sldNum"/>
          </p:nvPr>
        </p:nvSpPr>
        <p:spPr>
          <a:xfrm>
            <a:off x="6934200" y="6172200"/>
            <a:ext cx="1295400" cy="457200"/>
          </a:xfrm>
          <a:prstGeom prst="rect">
            <a:avLst/>
          </a:prstGeom>
          <a:noFill/>
        </p:spPr>
        <p:txBody>
          <a:bodyPr lIns="91440" tIns="45720" rIns="91440" bIns="45720" anchor="t"/>
          <a:lstStyle/>
          <a:p>
            <a:pPr marL="0" lvl="0" indent="0" algn="r">
              <a:spcBef>
                <a:spcPts val="0"/>
              </a:spcBef>
              <a:buNone/>
            </a:pPr>
            <a:fld id="{D038279B-FC19-497E-A7D1-5ADD9CAF016F}" type="slidenum">
              <a:rPr lang="zh-CN" sz="1400" b="false" i="false" u="none">
                <a:latin typeface="Times New Roman" pitchFamily="18"/>
              </a:rPr>
              <a:t>*</a:t>
            </a:fld>
            <a:endParaRPr/>
          </a:p>
        </p:txBody>
      </p:sp>
      <p:sp>
        <p:nvSpPr>
          <p:cNvPr id="294" name="AutoShape 4" descr="data:image/png;base64,iVBORw0KGgoAAAANSUhEUgAACeQAAANwCAYAAABEBfjAAAAMKGlDQ1BJQ0MgUHJvZmlsZQAASImVVwdYU8kWnltSSWiBUKSE3gQp0qWGFkFAOtgISSChxJgQVOyoqOBaUBHBiq6KKLoWQBYb9rIo9v5QREVZF1exofImCaCr33vve+f75t7/njlzzn/OnZlvBgCNWK5EkotqApAnzpfGhQezUlLTWKQOgAASoABrQObyZJKg2NgoAGXw/U95dxNaQ7nmqPD1c/9/FS2+QMYDAImFOIMv4+VBfBAA3IMnkeYDQOiGeoup+RKIiZAl0JFCghBbKnCWCnspcIYKRyltEuLYEKcDQKZxudIsANQVvFgFvCzoR30pxM5ivkgMcTPE/jwhlw/xZ4iH5+VNhljDFmLbjO/8ZP3DZ8aQTy43awirclEKOUQkk+Ryp/+f5fjfkpcrH4xhARtNKI2IU+SsqFvO5EgFpkF8TpwRHQOxNsTXRXylvQI/FcojEgfsP/BkbFgzwAQApfG5IZEQG0FsLs6NjhrQ+2eKwjgQw9qjCaJ8ToJqLMqXTo4b8I9OE8hC4wcxV6qMpbApkeckBg343CgUcAZ9NhUKE5JVPNErBaKkaIjVIb4vy4mPHLB5UShkRw/aSOVxCs7wn2MgUxoWp7LBLPNkg3lhPkIRJ3oAR+ULEyJUY7GJPK6Smz7E2QJZStQgT74gJFSVF1YkECcO8MfKJPnBcQP22yS5sQP2WLMgN1yhN4e4VVYQPzi2Jx9ONlW+OJDkxyaouOE62dzRsSoOuD2IAmwQAlhADlsGmAyygai1u6Ebfql6wgAXSEEWEADHAc3giGRljxg+40Eh+BMiAZANjQtW9gpAAdR/GdKqno4gU9lboByRA55CnAciQS78litHiYeiJYEnUCP6KToPcs2FTdH3k46lMagjhhJDiBHEMKIdboj74754FHwGwuaKe+Heg7y+2ROeEtoIjwk3CO2EO5NERdIfmLPAGNAOOYYNZJfxfXa4NfTqjgfjftA/9I0zcUPgiI+EkYLwABjbHWq/5yofyvhbLQd8UZwpKEWPEkix/ZGBur26+5AXRaW+r4WKV8ZQtdhDPT/mwf6ufnz4jvzREluMHcDOYiew81gz1gBY2DGsEbuEHVHgobnxRDk3BqPFKfnkQD+in+JxB2IqqiZzrnXucv480AfyBdPyFYuFPVkyXSrKEuazguBuLWBxxDyn4SxXZxdvABR7v2precNU7ukI88I3XdFbAPz4/f39zd90UXBNHlwIAPXpN53NUbic9QA4V8qTSwtUOlzxIAAq0IArxQCYwL3LFmbkCjyALwgEoWA0iAEJIBVMhHUWwnkqBVPBTDAPFINSsAKsAZVgE9gKdoI9YD9oAM3gBDgDLoIr4Aa4B+dKJ3gJesA70IcgCAmhIwzEADFFrBAHxBXxQvyRUCQKiUNSkXQkCxEjcmQmMh8pRcqQSmQLUoP8hhxGTiDnkTbkDvII6UL+Rj6hGEpDdVBj1BodgXqhQWgkmoBOQLPQKWghugBdhlag1ehutB49gV5Eb6Dt6Eu0FwOYGsbEzDBHzAtjYzFYGpaJSbHZWAlWjlVjdVgT/NPXsHasG/uIE3EGzsId4XyNwBNxHj4Fn40vxSvxnXg9fgq/hj/Ce/CvBDrBiOBA8CFwCCmELMJUQjGhnLCdcIhwGq6dTsI7IpHIJNoQPeHaSyVmE2cQlxI3EPcSjxPbiB3EXhKJZEByIPmRYkhcUj6pmLSOtJt0jHSV1En6QFYjm5JdyWHkNLKYXEQuJ+8iHyVfJT8j91E0KVYUH0oMhU+ZTllO2UZpolymdFL6qFpUG6ofNYGaTZ1HraDWUU9T71PfqKmpmat5q41VE6nNVatQ26d2Tu2R2keaNs2exqaNp8lpy2g7aMdpd2hv6HS6NT2QnkbPpy+j19BP0h/SP6gz1J3UOep89TnqVer16lfVX2lQNKw0gjQmahRqlGsc0Lis0a1J0bTWZGtyNWdrVmke1ryl2avF0HLRitHK01qqtUvrvNZzbZK2tXaoNl97gfZW7ZPaHQyMYcFgM3iM+YxtjNOMTh2ijo0ORydbp1Rnj06rTo+utu5I3STdabpVukd025kY05rJYeYylzP3M28yP+kZ6wXpCfSW6NXpXdV7rz9MP1BfoF+iv1f/hv4nA5ZBqEGOwUqDBoMHhrihveFYw6mGGw1PG3YP0xnmO4w3rGTY/mF3jVAje6M4oxlGW40uGfUamxiHG0uM1xmfNO42YZoEmmSbrDY5atJlyjD1NxWZrjY9ZvqCpcsKYuWyKlinWD1mRmYRZnKzLWatZn3mNuaJ5kXme80fWFAtvCwyLVZbtFj0WJpajrGcaVlredeKYuVlJbRaa3XW6r21jXWy9SLrBuvnNvo2HJtCm1qb+7Z02wDbKbbVttftiHZedjl2G+yu2KP27vZC+yr7yw6og4eDyGGDQ9twwnDv4eLh1cNvOdIcgxwLHGsdHzkxnaKcipwanF6NsByRNmLliLMjvjq7O+c6b3O+56LtMtqlyKXJ5W9Xe1eea5XrdTe6W5jbHLdGt9cjHUYKRm4cedud4T7GfZF7i/sXD08PqUedR5enpWe653rPW146XrFeS73OeRO8g73neDd7f/Tx8Mn32e/zl6+jb47vLt/no2xGCUZtG9XhZ+7H9dvi1+7P8k/33+zfHmAWwA2oDngcaBHID9we+CzILig7aHfQq2DnYGnwoeD3bB/2LPbxECwkPKQkpDVUOzQxtDL0YZh5WFZYbVhPuHv4jPDjEYSIyIiVEbc4xhwep4bTM9pz9KzRpyJpkfGRlZGPo+yjpFFNY9Axo8esGnM/2ipaHN0QA2I4MatiHsTaxE6J/X0scWzs2KqxT+Nc4mbGnY1nxE+K3xX/LiE4YXnCvUTbRHliS5JG0vikmqT3ySHJZcntKSNSZqVcTDVMFaU2ppHSktK2p/WOCx23ZlznePfxxeNvTrCZMG3C+YmGE3MnHpmkMYk76UA6IT05fVf6Z24Mt5rbm8HJWJ/Rw2Pz1vJe8gP5q/ldAj9BmeBZpl9mWebzLL+sVVldwgBhubBbxBZVil5nR2Rvyn6fE5OzI6c/Nzl3bx45Lz3vsFhbnCM+Ndlk8rTJbRIHSbGkfYrPlDVTeqSR0u0yRDZB1pivAw/Zl+S28oXyRwX+BVUFH6YmTT0wTWuaeNql6fbTl0x/VhhW+OsMfAZvRstMs5nzZj6aFTRry2xkdsbsljkWcxbM6ZwbPnfnPOq8nHl/FDkXlRW9nZ88v2mB8YK5CzoWhi+sLVYvlhbfWuS7aNNifLFocesStyXrlnwt4ZdcKHUuLS/9vJS39MIvLr9U/NK/LHNZ63KP5RtXEFeIV9xcGbByZ5lWWWFZx6oxq+pXs1aXrH67ZtKa8+Ujyzetpa6Vr22viKpoXGe5bsW6z5XCyhtVwVV71xutX7L+/Qb+hqsbAzfWbTLeVLrp02bR5ttbwrfUV1tXl28lbi3Y+nRb0razv3r9WrPdcHvp9i87xDvad8btPFXjWVOzy2jX8lq0Vl7btXv87it7QvY01jnWbdnL3Fu6D+yT73vxW/pvN/dH7m854HWg7qDVwfWHGIdK6pH66fU9DcKG9sbUxrbDow+3NPk2Hfrd6fcdzWbNVUd0jyw/Sj264Gj/scJjvcclx7tPZJ3oaJnUcu9kysnrp8aeaj0defrcmbAzJ88GnT12zu9c83mf84cveF1ouOhxsf6S+6VDf7j/cajVo7X+suflxiveV5raRrUdvRpw9cS1kGtnrnOuX7wRfaPtZuLN27fG32q/zb/9/E7undd3C+723Zt7n3C/5IHmg/KHRg+r/2X3r73tHu1HHoU8uvQ4/vG9Dl7HyyeyJ587FzylPy1/Zvqs5rnr8+ausK4rL8a96HwpednXXfyn1p/rX9m+OvhX4F+XelJ6Ol9LX/f/vfSNwZsdb0e+bemN7X34Lu9d3/uSDwYfdn70+nj2U/KnZ31TP5M+V3yx+9L0NfLr/f68/n4JV8pVHgUw2NDMTAD+3gEAPRUAxhV4fhinupspBVHdJ5UI/Cesur8pxQOAOvhSHMPZxwHYB5v1XOg7EADFETwhEKBubkNtQGSZbq4qXzR4YyF86O9/YwwAqQmAL9L+/r4N/f1ftkGydwA4PkV1J1SI4g66OVCBbujz54If5N+r+XEwl6uWIwAAAAlwSFlzAAAWJQAAFiUBSVIk8AAAAZ5pVFh0WE1MOmNvbS5hZG9iZS54bXAAAAAAADx4OnhtcG1ldGEgeG1sbnM6eD0iYWRvYmU6bnM6bWV0YS8iIHg6eG1wdGs9IlhNUCBDb3JlIDUuNC4wIj4KICAgPHJkZjpSREYgeG1sbnM6cmRmPSJodHRwOi8vd3d3LnczLm9yZy8xOTk5LzAyLzIyLXJkZi1zeW50YXgtbnMjIj4KICAgICAgPHJkZjpEZXNjcmlwdGlvbiByZGY6YWJvdXQ9IiIKICAgICAgICAgICAgeG1sbnM6ZXhpZj0iaHR0cDovL25zLmFkb2JlLmNvbS9leGlmLzEuMC8iPgogICAgICAgICA8ZXhpZjpQaXhlbFhEaW1lbnNpb24+MjUzMjwvZXhpZjpQaXhlbFhEaW1lbnNpb24+CiAgICAgICAgIDxleGlmOlBpeGVsWURpbWVuc2lvbj44ODA8L2V4aWY6UGl4ZWxZRGltZW5zaW9uPgogICAgICA8L3JkZjpEZXNjcmlwdGlvbj4KICAgPC9yZGY6UkRGPgo8L3g6eG1wbWV0YT4KH4pjlgAAABxpRE9UAAAAAgAAAAAAAAG4AAAAKAAAAbgAAAG4AAGDKRV6jh0AAEAASURBVHgB7J0HuCRF1bDbCMKy5LDkDJIzSlxAwgfskjOSERD4BBTEAKsiKiqgSJCcQREBJYrgLrAkCSICAi6s8JEkZwTU+edt/96dO7fTzHTP9Nz71vPcOzM93dVVb1VPnVPn1KmP1OopMElAAhKQgAQkIAEJSEACEpCABCQgAQlIQAISkIAEJCABCUhAAhKQgAQkIAEJSEACEpCABCTQEYGP6JDXET8vloAEJCABCUhAAhKQgAQkIAEJSEACEpCABCQgAQlIQAISkIAEJCABCUhAAhKQgAQkIAEJhAR0yLMjSEACEpCABCQgAQlIQAISkIAEJCABCUhAAhKQgAQkIAEJSEACEpCABCQgAQlIQAISkIAECiCgQ14BEM1CAhKQgAQkIAEJSEACEpCABCQgAQlIQAISkIAEJCABCUhAAhKQgAQkIAEJSEACEpCABCSgQ559QAISkIAEJCABCUhAAhKQgAQkIAEJSEACEpCABCQgAQlIQAISkIAEJCABCUhAAhKQgAQkUAABHfIKgGgWEpCABCQgAQlIQAISkIAEJCABCUhAAhKQgAQkIAEJSEACEpCABCQgAQlIQAISkIAEJCABHfLsAxKQgAQkIAEJSEACEpCABCQgAQlIQAISkIAEJCABCUhAAhKQgAQkIAEJSEACEpCABCQggQII6JBXAESzkIAEJCABCUhAAhKQgAQkIAEJSEACEpCABCQgAQlIQAISkIAEJCABCUhAAhKQgAQkIAEJ6JBnH5CABCQgAQlIQAISkIAEJCABCUhAAhKQgAQkIAEJSEACEpCABCQgAQlIQAISkIAEJCABCRRAQIe8AiCahQQkIAEJSEACEpCABCQgAQlIQAISkIAEJCABCUhAAhKQgAQkIAEJSEACEpCABCQgAQlIQIc8+4AEJCABCUhAAhKQgAQkIAEJSEACEpCABCQgAQlIQAISkIAEJCABCUhAAhKQgAQkIAEJSKAAAjrkFQDRLCQgAQlIQAISkIAEJCABCUhAAhKQgAQkIAEJSEACEpCABCQgAQlIQAISkIAEJCABCUhAAjrk2QckIAEJSEACEpCABCQgAQlIQAISkIAEJCABCUhAAhKQgAQkIAEJSEACEpCABCQgAQlIQAIFENAhrwCIZiEBCUhAAhKQgAQkIAEJSEACEpCABCQgAQlIQAISkIAEJCABCUhAAhKQgAQkIAEJSEACEtAhzz4gAQlIQAISkIAEJCABCUhAAhKQgAQkIAEJSEACEpCABCQgAQlIQAISkIAEJCABCUhAAhIogIAOeQVANAsJSEACEpCABCQgAQlIQAISkIAEJCABCUhAAhKQgAQkIAEJSEACEpCABCQgAQlIQAISkIAOefYBCUhAAhKQgAQkIAEJSEACEpCABCQgAQlIQAISkIAEJCABCUhAAhKQgAQkIAEJSEACEpBAAQR0yCsAollIQAISkIAEJCABCUhAAhKQgAQkIAEJSEACEpCABCQgAQlIQAISkIAEJCABCUhAAhKQgAR0yLMPSEACEpCABCQgAQlIQAISkIAEJCABCUhAAhKQgAQkIAEJSEACEpCABCQgAQlIQAISkIAECiCgQ14BEM1CAhKQgAQkIAEJSEACEpCABCQgAQlIQAISkIAEJCABCUhAAhKQgAQkIAEJSEACEpCABCSgQ559QAISkIAEJCABCUhAAhKQgAQkIAEJSEACEpCABCQgAQlIQAISkIAEJCABCUhAAhKQgAQkUAABHfIKgDhcsqjVasFjjz0W3HXXXcGzzz4bvPLKK1P+Xn/99eDjH/94MO200wYzzzxzMN988wXzzz9/sOKKKwarrLJKMM000wwXTNZTAhKQgARKIvDmm28Gd955Z/Dcc88FL7/8cvDSSy9N+eO7mWaaKZhtttmC2WefPXzl/eKLLx6svvrq4RhVUrHMVgISkIAEJCABCUhAAhKQgAR6QCBOR3zxxRdDfZHvmKOcddZZ1RF70DbeUgISkIAEJCABCUhAAhJojYD6TWu8PFsC/UBAh7x+aKUelhEnvGeeeSY455xzgl//+tfBCy+8EHzwwQfBv//97+A///nPgD+K+ZGPfCT46Ec/GnzsYx8LnR8+8YlPBDPMMEOw2mqrBVtvvXUwduzY4FOf+lQPa+StOyVAu0+cODGYPHly8O6774bZ4Yg5zzzzBKNHjw4++clPdnoLr5eABCpIgPEAZ7i//e1vU559islvOk7Y6667bilObzh//+53vwuuu+664LbbbgvefvvtKWNQ81jE+BP9MQ7xHmdxHPTWW2+9YKONNgrWX3/9YOTIkRUkbJEkIAEJSEACnRHAYR05/bXXXgv1tObcGBvnmGOOYO211w6dE5q/97ME2iWgjtguOa+TQH8T6JWOyOIsdMTrr7++LR2RuUoWb6EboiOiK6oj9ndftPQSkIAEhjMBZHHmTP/+978PmLOdbrrpggUXXDDU/5gjLSox/j///PNh4A4WS3N/0owzzhgsscQSwcorr1zUrcxHAhKQQFcJqN90Fbc3k8CwIaBD3rBp6tYritPDuHHjgksvvTTAI/u9996bIly3khtOejhp4bQxatSoYPvttw/22muvMIJeK/l4bu8J4PxyyCGHhH3iX//6V4BwQqKNcXohIiITorw3SUACQ4cAz/43v/nN4Mwzzwwan31qGD3/a665ZnDVVVeFnzutOb8tTz/9dDgG/f73vw8nkxiDcAiPfndauQeTTkRqxXkYQ8s+++wTHHroocH000/fSjaeKwEJSEACEqgkAQwgjMGHHXZY8MYbb6TqbDjlzTXXXMEZZ5wRrLXWWpWsj4XqLwLqiP3VXpZWAkUR6IWO+NRTT4U64k033aSOWFRDmo8EJCABCfQ1Acbjgw8+OLjsssti52xxQt9kk02CCy+8sJB6Mi/70EMPhYE30D25f5Si+Vf00iOOOCI67KsEJCCBviCQpd/we4oN7MorryzMBqZ+0xddw0JKoGMCOuR1jHDoZYBQ/cgjjwT7779/cP/99w9YVdNpbRHKccybZZZZgmOOOSbYfffdO83S67tIAMdMnCqjyHjNt8bZhYlRhBKTBCQwdAjgCEdEHSZakhKrLomgt9xyyyWdkuv4hx9+GJx11lnBD3/4wzAq6z//+c9c1+U9CQdCHPHYyhancyK3miQgAQlIQAL9TIAo5qusskq4pXsex3V0smWXXTaMaID8bpJAJwTUETuh57US6F8CQ1FHJKoPOuKYMWP6t2EsuQQkIAEJDCsCREdn5yIWMielESNGBH/5y1+CBevR8jpNOKwcffTRwfe///3YRdPMu7KTCk4mJglIQAL9ROD9998P5pxzziFlA1O/6aceaFmHMgEd8oZy67ZRNww4CMts2cCWpERCKiNhBNp0002Dq6++uozszbMEAvSNJ554IlhsscUScyfiBhEVt9tuu8Rz/EICEug/AmxDMPfcc6cWnMiY11xzTbDxxhunnpf0Jb8xTz75ZHDggQeGjn1vvfVW7MRO0vWtHuf3iq0UcMj7+c9/HkbQazUPz5eABCQgAQn0mgDR8b7zne+Ef3mc8aLyEsH8tNNOCyOXR8d8lUCrBNQRWyXm+RIYOgS6pSMyD3XQQQd1TUecaaaZQh2RMZIo6yYJSEACEpBAVQkgiz/66KPBUkstlVpEojqxpe3qq6+eel6eL7EXEmTjkksuSTyd8ZNF3Y6jiYj8QgISqCAB9ZsKNopFksAQIaBD3hBpyKKqQeSzLbbYIvjDH/6QutVRp/fDIY8IfKecckqnWXl9lwig4D388MNhNI2kW+Lgcv755we77LJL0ikel4AE+owAzz7bx2atouT5J1x3u9EEnnvuufBaVmwSJS8tMZG04YYbhg7CCyywQMAfkVfJA6fyv//978Gf//zn4O67707LJvyOqK04EROVj3xNEpCABCQggX4iQISipZdeOpg0aVJLxSZywXrrrRfcfPPNLV3nyRJoJKCO2EjD9xIYPgS6oSNyD/Q7FlB1W0ck+vu2226rjjh8urQ1lYAEJNCXBBgrH3zwwWCFFVZILT/zneh9a6+9dup5eb7EIW+nnXYKLr/88sTTWfz16quvhjuUJJ7kFxKQgAQqRIDfU+xKCy20UGqpCEpxxRVXtGUDU79JReuXEhjSBHTIG9LN21rliK7w4x//OPjmN7+Z6QxBzjjV4aDB6lG2Onr77beD119/PfjHP/4RENo1LeG4cfLJJ4dOeWnn+V11CCAs6JBXnfawJBLoFgGe/bId8theYauttgomTpwYsPVBUmJl5Q477BBG0Vt00UVDBzrGExQhxiSuZWKIV8ahu+66KzjppJPCrbST8uQ4Tnk4EhMFgbxMEpCABCQggX4gwBh9++23B6NHj04dP5PqgsMB8j06nUkC7RBQR2yHmtdIoP8JdENHxJC/9dZb59YRiaK3yCKLFKYjMkaiI5566qnqiP3fZa2BBCQggSFJgPGYBckrrrhiav2Y68Qhb5111kk9L8+XeR3yXnnllYCtck0SkIAE+oEAv6dlO+Sp3/RDT7CMEiiHgA555XDty1xxXlhmmWVSoysQSWGVVVYJ9ttvv+Czn/1sMNtss4VOEBzHoY+/9957L7j//vvDMNgXX3xx8NJLLw3igRJAFL4iVuUMytwDpRDQ2FIKVjOVQOUJlG1sYezBye66665LdQZny9xf/vKXYZROJnRwxMtKRA168803g2uvvTb4whe+EPA5KWFwOfzww4NvfetbSad4XAISkIAEJFApAjigH3bYYaHzeTsFYyz94Q9/GObRzvVeIwF1RPuABIYngbJ1xH/+85+hjnj99dcn6ojMQ44aNaptHfGaa64J5zbTdMTpp58++MpXvqKOODy7ubWWgAQkUHkCjMc65FW+mSygBCTQBwT4PS3TIU/9pg86gUWUQIkEdMgrEW4/Zc1g8/vf/z7YdNNNE6MrEH1ojz32CI499tgwKh6hpznWnMiL7QZxsnj55ZfDLUx/+tOfhtHzonMJk81+7LPOOmt0yNeKE6BdjZBX8UayeBIogQDPflkR8nDiPu+884IDDjgg1VlurrnmCn79618Hq622WlvRCXAU/9WvfhXsu+++qfdh21siDS255JIlkDRLCUhAAhKQQLEEGN8WW2yx4Nlnn20rY5wZGFuJKGuSQDsE1BHboeY1Euh/AlXQEXHGY7u8snVE5i3REZdYYon+bzhrIAEJSEACQ4oA47EOeUOqSa2MBCTQIwL8npblkJfXBqZ+06PG97YS6AIBHfK6ALkfbkF0hf333z8466yzYouL4912220XnH766cGMM84Ye07cQQaxd955J/jLX/4S7L333sFf//rXAMPPfPPNF/z9738P38dd57HqEaAtdcirXrtYIgmUTYBnvyyHPKLXrbTSSsETTzyRWA0cuImMsO6667bljBdljNMC2w0R4SApMdaxdS6GHZMEJCABCUigygQYn3/3u98Fm222WRilPK6sRH999913476acmzaaacNo5t/+tOfnnLMNxLIS0AdMS8pz5PA0CJQpo74xhtvBCuvvHKqjsgCYSKsd6ojMkaiIxIpPSmhI7J1Lgu8TBKQgAQkIIEqEWA81iGvSi1iWSQggX4lwO9pWQ556jf92isstwSKI6BDXnEs+zqnf/3rX8F6660XTJw4MbYebDE7fvz4YK211or9Pusg+f/f//1fcNBBB4WOFWPGjAl+85vfZF3m9xUioLGlQo1hUSTQRQJlGVtYGXT88ccHRx55ZKIjAcYPtrM9//zzAxzzOk0oP2ussUbwyCOPJGaF8wLR+DbZZJPEc/xCAhKQgAQk0GsCLKhiO/ZzzjkntiiMoVtuuWVwxx13BC+88ELsORzkPLZrP+qooxLP8QsJJBFQR0wi43EJDG0CZemIjG3oiF/72tcqpSOydS2LttQRh3a/tnYSkIAE+o0A47EOef3WapZXAhKoIgF+T8twyFO/qWJrWyYJdJ+ADnndZ17JO+Iwx3ZHRK2LS6w+ffXVVwMmodpNDGhsYXviiScGG264YegA2G5eXtd9ArSfEfK6z907SqDXBHj2y4iQ99ZbbwWLL754qpMAznH33HNPsNRSSxWCASdAIhvsuOOOifkRxXXs2LHBVVddlXiOX0hAAhKQgAR6TYBxdOGFFw71q7iyfOxjHwtOOeWU4IYbbkgd0xj3ll566eDBBx80enkcSI+lElBHTMXjlxIYsgTK0hGJoM7WsGmO5MxL/vGPfyxUR7zsssuCnXbaKbG9cF5nYbE6YiIiv5CABCQggR4QYDzWIa8H4L2lBCQw5Ajwe1qGQ576zZDrKlZIAm0R0CGvLWxD76L3338/3IqW17g0YsSI0CGviAhFb7/9djDNNNMUEu0orqweK4eAxpZyuJqrBKpOoAxjC3lec801wRZbbBHwPi7hIIDR44orrghwKigqsY062/IRtTUpzTDDDOEWSbPPPnvSKR6XgAQkIAEJ9IwADuZXXnllsN122yWOo0Q4f/zxx4MJEyYEe+21V2pZ0c2IlL7KKquknueXEmgmoI7YTMTPEhgeBMrQERnb0BGJ7pqkI0aOcUQ0L1JHZJ6SRWBpOuLIkSODSZMmBeqIw6OPW0sJSEAC/UCA8VKHvH5oKcsoAQlUnQC/p0U75KnfVL3VLZ8EukdAh7zusa70nV555ZVgttlmSywjjni33XZbsPrqqyee4xdDmwACiRHyhnYbWzsJxBHg2S86Qh6huvfff//grLPOirtleCyK7LPffvslntPOF3nvfcYZZ2Q6MLRzf6+RgAQkIAEJdEqAsWznnXcOiOgTl3BqX3755YN77703jKC30EILBe+9917cqeExHBy+8pWvBMcdd1ziOX4hgTgC6ohxVDwmgaFPoAwdkZ07DjjggFQdEWdzor+yZXuRKe+90RH33HPPIm9tXhKQgAQkIIG2CTAe65DXNj4vlIAEJDCFAL+nRTvk5dUx1G+mNINvJDBkCeiQN2SbtrWKffDBB8FMM82UaKjBSPP1r389OOaYY1rL2LOHDAGNLUOmKa2IBFoiUIax5Z///Ge4zd7zzz+fWBYcwYlAMP/88yee084XrEz67W9/G2y11VaJl+PIsMkmmwTXXXdd4jl+IQEJSEACEugVgZdffjkcR9m2Ni6hux199NHBuHHjgg8//DDYZpttgquvvjru1PAY4x7b3z766KMBzg4mCeQloI6Yl5TnSWBoEShDR8RxfJFFFgnSdMRPfvKTwd/+9rdSdMTf/OY3wdZbb53YUIyt6IjXXntt4jl+IQEJSEACEugmAcZjHfK6Sdx7SUACQ5UAv6dFO+Sp3wzV3mK9JNA6AR3yWmc2JK/AU5vtGZjYSkozzjhjcO6556Y6MSRd6/H/EoBzt4xcbD/82GOPhVsNs0/9G2+8EWBsm2666cK/eeedN5zs/NSnPpWreYo2tnSTRVYFOy3Lq6++GkYQe/311wP+4A1nnFz5m3vuucO/rHJ06/tO69tKOfuNTSt1a/VctsHB0P3cc8+FzyPtgEGBZ5AtUjE+LLjgggET/VVKRRtbyO/uu+8O1lxzzQDnuLjEbxUscMgrgwdtMM8888TdesoxxjwcHrr1mz3lxr6RgAQkIAEJpBBg7LzooouCPfbYI3FLP8auP/3pT8EyyywTjrUXXnhheH5KtqFM8rvf/S4YPXp02mltfdevMlBblW3jom7K5uqI+Ruo03bpNz2o0/rmJxuEcxRE4O4X/bmVurVzbj/+RpahI951113BWmutlaojEvGVecuidUTqg47IPFlaYn7npZdeUkdMg+R3EpCABCTQNQKMX0PRIY+FZ9i1mufQsbeMGDEiWHTRRYMFFligFHnghRdeCO/72muvBfyxqJzxf+aZZw7mmGOO8N5FyyGtdJhuyux5ytWrtspTNnYWYAeeshP3+cc//hH2l6jfoOdwfJpppglmnXXW0Da42GKLhZ/LLE+jvo89GDtlJzbhVsrK71HVn5+0+lD+Ih3yyE/9Jo2430lgeBHQIW94tXdibRHktthii8xoQHPOOWcYKY/tIaaddtrE/Ir64p133gkeeeSRUKDB+ITTyqhRo4LFF1+8I4H7xRdfDB09mCRnYJxrrrmCJZdcMsw/ruwIEmeffXbw5JNPTokiiPCPA83ee+8du90v+d58883BjTfeGDqfIJQhoHLdfPPNF0708br99tsHyy67bNxtWzrG/R5//PHg0ksvDe65557goYceCssKt+iPDFEYEMIQRnEG+vSnPx1svPHGwdixY0OuSTcl/3a3rI1YYOT74x//GApmTDoXwQKHmXPOOSes+7vvvhsWn35CH6FtUJiaE/39pptuCi655JLggQceCA0Cu+yyS+5tuqjPH/7whzAPHItwsiL6CMcj1jCGNX8YRVESP/OZzwTrrrtuMGbMmLYmcPulH/aCDeyfeOKJ4O9//3sQ9QO483ux9NJLh329uR+kfaZ/8gzRv2hTEn0JhR8Hy7wJxYdnktX2TJDQT1DGojzpJ9Ef5R05cmToHM324DyTGNJ7nWBb5Ja11J1ndt99902sGkw22mij4IYbbkg8p5MviApL32AMSEpE6KMP8FtikoAEJCABCVSFAHLslltumRihhzF0ueWWC7erRbYg4TyAEwO6VVJCZmU7ebbKKCKVKQOpI+ZvIeQ4dUR1xOYeQ7/o9lxFL3RE6q2e2Nz6xXzuhY7IOLXhhhuWpiNiwETXT9MRmUP7y1/+oo5YTDcyFwlIQAIS6JAA4/FQccjDbnbxxRfnnkNnITV2Lewt2FranUNnnh6bFbLxnXfeGdr/orl75rBhHNl4sKfNNttswRprrBFGzcWeGunceZoSOwM2RhYXRPYL7FhLLLFEsNdee+WyY+HwtfPOO+e2Y+UpV6vn4Gz2i1/8otS2gjvOUdh7onkM5DDsuMsvv3xoT2ksN3Ic7YfND9sotthXXnkltGGz+86C9YX/2HJ33HHHcHeAxmtbfU/ZcBhlZx1snffff3/o+EZ/afwjX+Zn6D/0Hezp2IGx+fCHbaLTRFkifZ+yYL8lKltzOSgDZWnVJpxVvm4+P1ll6fT7qM8xd5aWeOavuOKK8Hcn7TzaIMsGpn6TRtDvJDDECNR/ZEwSqNUHztoZZ5xRq3fv1L/6oF2rO4zUVl555dqPfvSjWt2ZqVZ3MCmFYN1holZfHVurC7m1+gqU8K++mqBWX4lS+5//+Z9aXXBt+b7U8+STT67VV73WyCvKl3ustNJKtbrhaFCe1K8+6VerO4/V6kJTrb6qIfyrR7Wq1QXm2gYbbDDgmvpAW6s7EdbqhrLaLLPMUquv3KnVB+ka7ODLa93RI8xr+umnr9WdHGuHHHJI7dlnnx2QT94P3K8ubNV22GGHkA15kn90v6w25VzqQTnqzoG1+kR57K25T33iMbV/1AW6Wj1ix5TruYY+UhaLukGytu2224blb24b+ml9S8opZeEN5bnllltqq666atg2XFMXekJWdUe5AefGfaD/XHXVVWGb07awpm2zGPM9bOgL9DnuXxfGavUVVnG3iT1W9X7YSzbc+7vf/W7Y/2mX6Lnm/eyzz15bZ511avVJ9ViuzQfpI/y21JWjAb895MlvBr8d559/fvNlgz5TprpgHuZDX+Q5y9NPeG7rymX4e8NvXd1ZtjZhwoRB+XfzAEzqjo6Z5aeP17eCzSwaz+1XvvKV1Px4Lg866KDMvNo9geep7vSYWgbqQxuaJCABCUhAAlUi8Mwzz4R6RJJcwRj6rW99a0CRGfeQx5OuiY7Xo8e2JJ8OuMn//1C2DKSOGEd98DHkN3XEGQbp7+qI3Z2r6KWOyFOhnjj4t6GoI2XoiF/+8pdTxynGt4MPPrioKgzKh/ElS0dk/kcdcRA6D0hAAhKQQI8IMB7XI6Onjp/oeoxf2ESKSOiW2GMiHTLulbntuoNdrttF+mN9UVlod2x3Dr2+rXxLc+jU47LLLqutvfbaoS0Buw1zwXH1aTyGPIJNCVtBffeX0FaUp6Lcb5tttom1MaKjbL311gOyoW2xCcTZsUaPHj3g3G59iNoKu0kn9o6stsJ28NOf/jS0VzbberCXwIpzSHXns9qZZ55Zo/9gu4lso7QT7dZoi8W+W198Edoc2rEtYzs+9dRTQ9sgNidsqtiK89phKQ/9G3Z1p6/aiSee2Pb8C/2jHigktOdSlqjeecvSaBPGrpxkE07qW91+fpLKUeRxmE6ePDnzN4Df07w2MPWbIlvIvCTQ3wTw8DdJICRQjxoXCgONAmbSe4RTBA4G+/rKglAIP+6448KBO86prR3E9RUjiU4sCPXrrbdejQmzvIkB9d57702sI3nedtttg7KrR5RILAd8cMyrRy4Lr0MQPOaYY2r11Q2hU00Sv+bjCPz1lTA12qCVhOBz/PHHh45ICH/N+bb6mTxwTvzqV786qBjwa8UhDxbf/OY3w7LBNm9ZWmGBQxv8k/JGEEUoJ6EwnHvuuWH9mpUrBNXVVlttUJ0bD9Cvd99991DZyqsYJpWL+9ejrdU23XTTWj30euNtEt9XuR/2mk09ml2tviousR/Qr+urzxLZNn5BPznqqKNCR8249qOv1Lf3brxk0HvywGkPxTxS/uLyynOMvoai2K7D7qDCtXGAZ79oh7z6ysXE9oILz8ixxx7bRmnzXcLvU30VY2YZ+D03SUACEpCABKpCABmDCeA0GYLJwfqq6AFF5joWzaRdx3fIHddcc82Aa1v50A0ZSB0xu0XUEdURo2e9l3MVvdYReVLUE7N/L9o9o2gdkd+tzTffPHWcKltHpAzqiO32CK+TgAQkIIFeEGA87meHvKL1RxaY5ZlDZ+F+PcpcaJ9Bf45k51ZfuRYnsKOPPjq0PaX1AWxUaXYsnMUa7VgEc8BO144dK60c7X7XzbbC5ot9Nak9sB+OHz++Vo9MFy6mwC7Uig2G67Fp33777blw8JzVo9DV6hEZW3JETCo/x7Ex4ZiHfTCv82pU2DL0fez8Rx55ZHSL1NdePD+pBSroS9p5coEOeeo3BTWM2UhgiBDQIW+INGQR1cBB4fDDD08UdJIECIQHHF5w0EMAxXmECHbnnXdebMS5vGVF8PrsZz+bWB7uedppp+XNLlw1QSS6pHogiDU7xDEI//Wvf028hrwQvDknckBDeE66R9px8vnSl76Uuz4M6PUtWUPuafm2+h3tWQ/1PagcsMjrkAcLnPpwiGv1/pyflwXObGn5Y1R8/vnnQ4WoHkY7VLLizqfOrDZKSv/3f/9XY+URq5/irm/3GI6K9RDbtXpo+aRbh8er3A+rwKYeujy1XVDIcA7Nk+i7O+20U2p+9APOi0u0Fcocq7fa7RfN19GPMT73KlGnIh3y+O2qbwObyofJhvqWeaVVmfbDwbaZdeNn+s1uu+1WWhnMWAISkIAEJNAqAcZQojo3jleN75FpiWQeJ6cgS2TpKZ2Mfd2SgdQR03uNOmItXPDU+Fw0v1dHTN8VoZkXn/Pq51Hv7LWOSDn4TVJPjFqk+NeidUR+23utI/L7if4X9wxExxgn0SNNEpCABCQggSoQYDzuV4c8yj5x4sRC59CxtaTNoXPPyXWHm/qWs6E9MxrfO33FLppl18NRMO0+jTrKpZdemmrHygosUXTf7HZbEZiCuY0kXshjRMnDAbPZYTHpmubj5LHAAgvkcsrDGfGSSy7J5fSH3lTfVre22GKL5bIlYuPebrvtckfKQ2aub2/cNZtwY1/q5fPTWI6y3kf1a+4rzZ9p4zwR8tRvymop85VAfxLQIa8/2620Uv/jH/8IVwc0DzKtfkaAZGXCwgsvXDv00EPDyHStFhpBJy2SA0IZqxLef//9XFm/8847iSsryIvVCNyzMTEIZzmhMQA/+OCD4Va4jQ5oOO2suOKKtR133DEMY8yWsFkcWRVx3333NRYh9j3lJHpUHgcxVjdguKMcrPzBWRKhPWlFDsIoW9c2pzwsEIAvuOCC2g9/+MMBznhlsWDLrjSmtA3n4DCZtqqG9k9SZIjCBzPySrpXdD3bpuKISmSRCy+8sPaDH/wgjOQI06RrYcZ2yWlbquZh34t+WBU2Dz30UCJfuMOfLVLzJAzYWVu68fuW9LvD9YSfj2tvFCycaFHgCANORE62QGa7cMJXL7PMMrHX4eTc/NuUpy5FnUP/K9IhD2Uky2GR54JnqKxEO7Elblw7Rcd4ronkZ5KABCQgAQlUgQDjMduqIIdEY1XzK+NnUoRZHA2SZJTGfFiF3+oKbfh0SwZSR0zujeqI/2WjjjjV4W646oj0BH4z1ROTfy86/aZoHRH9OktHpD8zR1hWyqMjMrcwduzYsopgvhKQgAQkIIGWCDAe96tDHvopTlWNumj0HlvSPvvs09IcOvO4OGilzaETPXmDDTbItPOwFS12Hebwf/3rX9fGjRsXRtHFzhaVsfkVpzzOjUu0EwtWmq9p/Iyen9eOtfrqq8fdprRj3WyrPKzghp2FNm9kyHvmRJqPJX1GrmMnpDfffDOVHX3q6quvjs2XPNZaa60adsE777wzjNDIbmrY2Wnz66+/PrRhJ5WB4wSKObe+s1dWQlblPnlswmztG9mECT6RxybM1rVpqVfPT1qZivyOvje5wAh56jdFto55SaD/CeiQ1/9tWGgNEC5uvvnmAc5UacJC1ncIRQgUCABE38MRo5WEMLTooovGCjvcm1UvCMZZicEUJykEpLgyI6jFCT1cl+WQx7W/+tWvwu0pyRtHN7a8fPrpp2us5njttddqr7zySm3SpEm1zTbbLPb+UZko3ze+8Y3U6lCm3//+95kRLnBAO/PMM0NBnpVBlCMqC+WaXBcuLr744tqyyy47oEyU4Tvf+c6gMuRhwbWENmarzm6wyFJkmLDFkWjjjTeOFdAj7vRTtkBuTjwPbFmZtuUuW88SfQ+mCKWEFkfYwlmNz7C/8cYbw8iR0f2aX1G4dk9ZZZ2Hfbf7YT+xoV+24pCXtU0N7UX7Nifa6dFHH41VimgfjAevv/56eC2KLH/0lXfffTdU/FDUJkyYEPbXqI/QNzfccMPmW3X1M/Uq2iEPpTmqY9wrvH75y1+WVk8U2MMOOyy1DEm/C6UVyowlIAEJSEACKQSQvVj0EjduRseQUR577LHYXLielfbRuUmvyM+tjsHdloHUEQc3MW2gjvhfLuqIUx3yhquOSE/gmciay1FPHPxbkvdI0ToienGWjsj4dNlll+UtYsvn5dUR119//Zbz9gIJSEACEpBAGQQYj/vRIY9yE0AhzrEocsDPmkMfX9+yFJtPpNci12200UaJmBnn2dEJnTm6pvmV7372s5+F9hyCezD/j4zCgjWCKTzwwAO1JZZYIvZ65pEJTvLGG28MKgP1zdJRuPfkur2OOpBXc9miz92er+52W+Vh1ciCSHTYYukP2F+feuqp2q233lo77rjjUu1xUR5wx8ktLVGme+65Z0Cb0A4E+LjuuuvC/oIdkD7WnLCHs7By/vnnH3B9dH9eyYvALnHXR/kxn4ONMW3XA/IhsEOaTfjJJ58MbVTNNmH0xjibcHT/Xj4/URnKfqWdJxfskKd+U3armb8E+oeADnn901ZdKylCJg5mOBo1Cgadvid6HKte0sJGN1cSQeP4449PLAdCBtvaMlimJQSGXXfdNTEfVrDElYt8syZxKQMCDK+LLLJIKPDFRZWgLkTSQ7hJYonikLUSASceVvIk5UE5EPCItIdzWFKibigVhMv++te/PkUBonxE7WpOeVhQJiIjdotFliJDXRBA4xzqYM2WKNtuu20YSQShujFR38l1AYz6JLGOWMU5ZzXmheB99913pzq68nzccsstjZdNeZ+HfTf7Yb+x6ZahJc3QPd9888U68U1p5P//hueb36Kzzz477HutlL05r6I+095FOuThgEh/TXquOM6zdfnllxdVhUH5MCZkbdFOGVdZZZVB13pAAhKQgAQk0AsCyAhsR5s0fjJusVI+bRKXRUJE5E7Kg+PIHuhsraRuy0DqiINbRx1xKhN1xKkOecNVR6Q35NGhW9G1+G1td+FWt38jpz4N5b0rWkfE6J2lI2KgT4o8U0RN8+qIq666ahG3Mw8JSEACEpBAxwQYj/vRIQ/ZiCAbzXopsgB2rSxbC+Ca59CZS05akA8nHADTnJmwH5122mnhwvmkhkFWIAIzjnfNZeczzl3YopoT98/SUZBz2EUnzo5F3bBjsbUpEfGb7VjN9yvycy/aKosVrAkCA4vnn38+dJikP8CZxHsc5J544ona6NGjY9uqsf0IJkOwjaREvo1R2CMnPq7JE4CG8mB/bbxn83ucUwnUkJTIg0UhzddFn6Nn5/77789tE/7a1742xSZM/4uzCVOeXj8/SUyKPk49JxfokKd+U3QLmZ8E+puADnn93X6llR6hl5UECy20UOIgHw32rbziEY6h6JFHHsld9hdffLGWFg4aYWV8fQVEWmJFTZKDYWR0igS2xnw4luWQR/0RihFa2Dse4SgpwZUwyEnMEJyStk4lT8rDVpcIfUl5UBa2ekwzxjWWjzyJMsH2mazEQJjFSa855WVBubrBgvJlCefwZJVMIyv6ywEHHFB7+OGHw9DRRA1EQG9uN/h985vfHHBtYz7kzdamOLDmSZzHtqSNeTS+px+yrXBcysu+W/2w39h009Dyve99b1Ab01dadezCae32228Pt0y9995747pF147R/4p0yENZbez7ce/py2UbW4444ojUctBuSy65ZNc4eyMJSEACEpBAEgHGYhb2IGPHjZscY+xkFXhaQt7dfvvtE/OI8sZpL26xUlLeTNJ3WwZSR5zaGvQPdcSpPNQRpzrkRb8N3dDPq6Qj0hvy6NDqiVOfm1bfFa0j8psejUFJr/TjsnXEPIu21BFb7S2eLwEJSEACZRFgPO5HhzzkRpypmsd85mJbdXxnDn3ixInhlvIEqIhL3O+QQw4ZdL/o/siEe+21V6ozXpQvDlhEVIuubXyl/HHbydJO7ego7MT1xS9+MdOOFZWtjNdut1UeVrTXLrvsEtr00upMXk/WI8IlOVBGbYeMef7556dlFTq5YTfFqfO8887LvHdjZpTjjjvuiO0zURmYzzn11FMbL5vynuvZ1S7NJkwd2rEJ4wOATZhgIXE2YQrR6+dnCoiS38B5coEOeeo3JTeY2UugzwjokNdnDdbN4mKwYfvF3etbaaYN9pHQkPcV4WDppZcOt0/NUx8GfMJJJ+WPAMbqkKSEgYhtLRCI4/JA2GH7prjEIJzHIY8y7LHHHpnOWTDNWpXBioykBIs999wzth5R3eaaa67UVRBJeVM2hC5Cb8OsOVWNBeXLUmRgQtvwSvv/z//8T7iCiNDhcXVsrDNRDueZZ55E1vSbuBVPjXk0vocfEfCidop7RaBHSWhOVWPfb2zoA0kr5JpZ84y1G/mAa3H2jGtbFLbnnnuu+Xapn3kmCYfPay8T/a9Ihzy25o1j1HiM54tIrWUl2oo+0XjP5vf8ZuDQa5KABCQgAQn0mgBy67hx41LHLfQ1VoCnJfJhfG0e85o/Mw6fc845aVkN+K4XMhD3VEf8bzPAQh1xapdURxzokNetuYoq6Yj0hjw6tHri1Oem1XdF64gvvPBC5tjEXGLZOmLaIkrGSnXEVnuK50tAAhKQQJkEGI/71SFv//33jx37cQwqeg6dSPGzzDJL7P0Y39GlWRifJ8H8sccem2JzatalcaJDrmlMXNOKjoKM2oodq/FeRb9H1+xmW+VhBZ999903V1UpP45uze3U+Jn8ttpqq9T8mEv5xS9+EQY1SduVLC4T6sRWuo33bH7PHAzBA+IStqEsfX/UqFGl2IQpT6+fnzgmZRyjnSYX6JCnflNGK5mnBPqXgA55/dt2XSk5ggYRxO66665w1cHMM8+cKjg0CxJJn5lIY+VpnsRAiJMSDi1J+SGoIwjHJYSutEgQ1IkIenGJe+dxyKM+nJeVKMuYMWMS60H9CEudFHUN4WvBBRdMvJ7JQaK2tZuoL20el6rGgjLmUWRgCpc11lgjjIhHG2Ql6krEQITxpD5HmxOivJVEJEKUsqQ8EbzPPffcQVlWiX0/sqEdu+WQd+ihh8a2L32Q6JdsXdxviTYv0iEPY13SMxAd51lIcpQugh+/A2krIykHbbbCCisUcTvzkIAEJCABCXREgFX4SyyxROL4yZi11lpr5YqQjW6XFDk8GofJb+ONN85dZsbVbstAyCfqiP9tInXEgV1VHXGgQ1435iqqpiPSIyhT1lyOeuLAZ6eVT/AtUkdkriQag5Je6ctV0BGJImKSgAQkIAEJVIEA43G/OuR1S3/E1nXDDTeE87xxMga670orrZRr69GozdkFiznjuPyQV6677rro1PCVdmpFR1lzzTVz27EG3KiED93W9fOwQobP65AHEgIepNmWacfZZpstcz6Fdm83cAI7dNHX4voMx6gTNuy4xHxQmk2Ya7McCuPyjY7BPMkmXIXnJypn2a9wmFygQ576TdktZv4S6C8COuT1V3v1rLQIXhhvnn766XAlACGcP/3pT6c6LCUJF9HxGWecscae9nkSQkfaKgCEDlayxiWioXGv6L6Nr1y30047hZO1cdcyCGdN4pIfRi0YZSXOaTf6FmV5/PHHw+2oGuvQ+B4nlhNOOCGrGG19XyUWUQXyKDIIuvPPP38Y7TG6LusVQfNHP/pRbJ+JeLONcqsCOOcTtjzKo/mV/viFL3xhUPGqxL4f2cC1Gw55sDn++OMT25fnE+UO59Bx9Sg3V111VWxExEEdoMcH6H9FGlv4PWdyorn/N36G1VlnnVVazfkt3meffVLLwG/H2muvXVoZzFgCEpCABCSQhwDj8J133lmYDoA8uvPOO6eOgYzJLHhC1s6TeiUDqSP+1+lIHXFgL1VHHOiQ1425iqrpiPSIPDq0euLAZ6eVT0XriCxKzdIR+f7ss89upZgtncv4mEdHXGeddVrK15MlIAEJSEACZRFgPO5Xh7y0OXTGfGwvzKF/61vf6mgOnTngo48+OlH/RR488MADW2oiZAYcoBrnsqP3zGn/4Ac/GJAf7VSWjjLgRiV8gF+32ori52FFm7XikMe8wWc+85nY9orajSApWTsOdIIXWZe+Ed2v+ZU6bbbZZoNuAQ8C0aRdy3dl2YSr8PwMglLSAVhPLtAhT/2mpIYyWwn0KQEd8vq04XpVbAYlVgIQUY5tBx955JHa+eefX/viF79YW3nllTMn0BoFDZwdNthgg1yObNwX5700wYOtWvE6b0xc95vf/CZx9QH5XXnllY2XDHjP9VkOedQDgS5PQoBp1yGPSW5WAzcybH6PsjJ+/Pg8RWn5nCqxiAqfR5Ghja+44orEVR5RXo2vtNO2226byJo2X3XVVRsvyfWefHfZZZfUfJdbbrlBeVWJfT+y6ZahhXbKOwmCkZvonGxRTZvjiIlxAYNq1RL1KtohLysyD8/tiSeeWBoK+vEOO+yQ+Czy28pzvummm5ZWBjOWgAQkIAEJ5CHAmJW1hd4000wTjtV58kOnQDZu1iOaPzMWn3TSSXmyDCfNeyEDIaOoI6ojNndSdcSpDnndmquomo5In8ijQ6snNj89+T8XrSNisOq1johxPW13DcbJJGNpfnKeKQEJSEACEiiOAONxXj3slltuKeTGjJdpdhPGS5yb2CElKUV6XLMO2vwZW9eIESPCOfQ555xzyhz6Oeeck3sOnfJutNFGifpvO3PQyL7YQ5vLy2fyO+ywwwZUnfrm0VGoL7ZKdPaqpG62FXXOwwp5rBWHPNrrf//3f2PbK2pD2DdHNiyqDbCns+0r5Y7u1/zKd3F2CPrCJZdckngd+VD2CRMmFFXcAflU4fkZUKASP9D3JhfskKd+U2KDmbUE+oyADnl91mBVKy4CwXvvvVcjCt1LL70UeuuffvrpNVaMNgsVcZ+nnXba3IIOggurBOLyiQSP5ohKCFtpK1xxhiFccFJiEM5yyENY2nvvvZOyGHCc8nTikIeDSlL9IwYPPPDAgHsW9aFKLKI6ZSkyGCAI50zfaSUhaCaFHYcz+a677rqtZBmem9UfyRslszlViX2/sulGhDzajb5GVLW057T5O35D2MqYSJ5MLhC1Jm/00Oa+UsZn+l+RDnn0oQUWWCCVEUxYvVhWylImaSPKgNOeSQISkIAEJNBLAuhaRHtulh+iz5Fc2sqkPYurZplllsQ8yZt82Sonb+qVDKSO+O9wEUPUH+JemaBXRxzopKaOOPjJ7mSuomo6IrXLq0OrJw7uC3mOFK0jErkkS0fEwD2uHmm+rJRXR9xxxx3LKoL5SkACEpCABFoiwHjcjw55VBI9t9M5dAIfZM2hI2MsvfTSibovuhIOfi+88ELuv2effbZ2+OGHx+bJfDK7izUm2imPHWuhhRZq2Y7VeJ+y3nerrSh/HlYwbsUhj7mSc889N7a9Iv2ZfsA57SQWltx3331hsIUjjzyytuuuu9bWW2+92jLLLBPO5YwaNapGMJnoXnGv1CnOIQ8dLcsm/IlPfKI0fb8Kz087bdLONfS9yQU65KnftNMKXiOBoUtAh7yh27Y9qRmD1rvvvhs65yHIjhw5MlPQOOigg3KVlbxvvPHGxPwwGhG1jPOihIFm7rnnjr0GIYdtcNMSeeVxyGte9ZKUZyeT3AiORx11VGxdIiEOwbGsCFtVYhHxzVJkaOPddtstOj33a5bDEH2NlVWtJtqfEOhRe8W9IkA3O4lWiX2/sumWoYW2evDBB0PHurj2zXOMKDcoaj/72c8qsSKOOhXtkEd01DQWPLt77LFHq49Y7vPpx0sssURmGY444ojceXqiBCQgAQlIoGgCjME33XRT6krqViLZReVjHPz85z+fOg4yTrNggO1R8qReyUDcVx1RHbGxj6ojTnU+RKbuxlxF1XRE+gO/DXnmctQTG5+e/O/hW7SOuP7666eOS2XriBjNsnRExtyvfvWr+UF5pgQkIAEJSKBEAozH/eqQR9n//Oc/dzyHju0vbQ6d8T3LGYooViySb+WPoApxc9tx9ijqWoaOgr0QXXjDDTesLbLIIuHiBhY45P3DAZCdv3D4Slvg16224lHJy6pVhzyi38W1V3QMGY+tefMmgtNg/95yyy1Dp7vZZpstDLbArkjYdrDT0hei/LNeOTfJIS/LJow9sSybcBWen7xt0ul59L3JBTrkoSOr33TaKl4vgaFDQIe8odOWlasJjnkXX3xx6jazODYx4ZU3kefqq6+eKMgQce/2228Ps2MAve222xIFH4Si66+/PvXW5FGVSVycuXBeTBPeqNMzzzyTWqd2v6wSi6gOeRQZBNZWE4Im0cqSWNNvx4wZ02q24fbMWVuOxbVhldjLJqih5ODsm5QQtq+99tpQ+UrqQ1nH6WP0QZ55nv1eJvpfkcaWPL9l1J9VkmUlVvahHKe1A4r4BRdcUFYRzFcCEpCABCSQSYAxc7/99ksdr5AdmYR/5JFHcv899NBDtRNOOCE1X8ZIxsLvfe97meWMTuiVDKSOqI4Y9UFe1REHOuR1w+Gsajoi/aBKOjTlIfXqN/K/dy/2fxk6YtbixbJ1RMaSLB2RMffCCy8sFqa5SUACEpCABNokwHjcrw55VBnZ6Jprrskcf9Pmb5EPcKhLmkMnehk2w7Q8ivwOHXpcU0Rf2ilLR+G6Vu1YbAvMon5sFXBo54/7zjzzzOGcQlo37EZbcf88rHBea8UhjzzZsjmtneFw7LHHpiEIy/a3v/0tDCIwzzzzhLYbtmeGe1zetMvyyy9f23zzzcOoeUnncW2aQ16WjMx9yrIJV+H5SW2UAr+kn0wu0CGP+bystqNPlGkDU78psIOYlQQ6JKBDXocAvTydwDvvvJNpRCLyAgJdnsRKDSa/4gScSHA5+OCDw6wY8AgRnHQuQhNOGWmJQbhKDnlsjZtUH44jfD3//PNpVWr7uyqxiCqRR5H56U9/Gp2e+xWDQtoKFgQlBOlWE33y0EMPTW1DJnj/+te/Dsi6Suxlk+2QR+PhsHfeeeelOnamPcvRd6yqOu644wb0h25/oP8V6ZDH7/ipp56a+hxQf1YvlpGoD9F+IsZJrzyLTGqZJCABCUhAAr0iwAT7HHPMkTlmzTrrrLXZZ5+9pb+0xSfR2IjMu8IKK7RU/V7IQOqI6oiNnVQdsTcOeVXSn+kPVdKhG/tnL34jG+9f1PsydMRTTjklc7zD6FxGoj6PPvpo5v2Zc1NHLKMFzFMCEpCABNohwPj18MMPZ45fzHGOHz++nVsMugY7HlHBIp0x7hUnpbTF7I2Zct659a1C8+incfeKjhGxLm4OHYcixu/ovDJf0Z+xOTZHmaed8ugoJ510UiOa1PfkyaI87tlpnXBG+8lPfpJ6P74su624Rx5W7TjkTZw4MZUTDI455hiKEJuwc//gBz+ozTvvvIkOnrTFoosuWiMgx2WXXVabNGlS7cUXX6y9+uqr4Sv3SGqrJIc8nje2QE66juNl2oSr8PzENkgJB+l7kwt0yGOeSv2mhIYySwn0KQEd8vq04fql2AxibN9YpMDw5ptvhiGYk/JE6EU4RFhhBULceQg4+++/fyZGyl8lh7xDDjkktj5RHVGunnrqqcx6tXNClVhE5c+jyJx88snR6blfcTrDESri2vyKcE0o8FZTnlURtCHOT42pSuxlk88hj/bD4ffuu+8O+0onyjFGdn6HepXof0U65JHfhAkTEp+v6Hlj8oaJhaITyhAh5aP7JL1ON910mU7bRZfN/CQgAQlIQAIRAcbL3/zmN4VMsCeNdXmOEy2oVeeDXshA6ohTnbCa21UdcSAbDCHqiNEvzdRXdNUtttgiVUbG2BNnXK2ajkitqqRDT6X833e9+I1sLkOnn8vQEXEUaP79av7MmNS8gLHTunB9Xh2ReaKshb1FlMc8JCABCUhAAnkJvPzyy5njJ/rA5ZdfnjfL1POQ+4jo1DxGN35mURmyQt5EFKd777239rnPfa4j/ZdtQ5vn0Clv2iI3dINx9Yh2BAHp5O+iiy6qXXXVVbWnn3560G43sCjDjgW3hRdeOLUtGtsl6T1z4Pfcc0+u5uKe2DvKaCsKkIdVOw55eSLkJe0OgOy3zTbb1HD6TLLxsEDyjDPOCIOlMDeBztT4DODY1o5DHjpalk0YHa0sm3AVnp9cHbOAk2ivyQU65JGf+k0BDWMWEhgiBHTIGyINWeVqILCMHDkyUTBEIXjiiSdyV4GJsuOPPz4xPwQQQl0/++yzNfKOEzQ5/oc//CHzngyaVXHIo97f+c53YusT1ZF6Pf7445n1aueEKrGIyl+GIkPeOHOy2iXi2vyK4L3uuutGxcj9igC9zz77JObLfei/b7zxxoA8q8ReNvkd8mhE2pyJkVtvvTUMnY+TMEpjc59K+8z5hLfuVaL/FemQRz3o47PMMksqB5TUn/3sZ4VXmzbZeeedU+/NM77GGmsUfm8zlIAEJCABCeQlkGe8SpMfivoOOeQb3/hG3mJPOa/bMpA64kCns8b2V0ccyKZdhzz1oGQ9qGps+CGqkg495Yex4U23fyMbbl3I2zJ0xNdffz2XjtiOQ21WpenD6ohZlPxeAhKQgASqSADHnxlmmCF1nrNd+TeuvjjoLLbYYon3Y06V+e9WUxGyEfVk69rGRHmXXHLJxPKiK/36178OHe6xY7b7RzvgdIWM1Jw4lseORTStVhL5slDha1/7Wm2HHXaobbvtti39bbfddiGvm266qQanvKmstuL+eVi16pDHXAH24kYdufk9fYcdfZoTdWUXNhaFNF/DZ/o7/eu+++6r4ayYlDpxyPv2t78de++oPNgTy7IJV+H5SWJa9HH63uQCHfIon/pN0a1kfhLoXwLxVaK1AABAAElEQVQ65PVv2xVacgYb9pn/4x//WGi+ZMbE1nzzzZcoNCAwvPLKKy3d9x//+EeNFS+R0NH4ikBG9Ltf/epXsd8jJC244IKxK7ubCwGXKjnkEba6sa7N71EgWE1URqoSi6h+eRSZdiZr6bPLLrtsImv60KqrrhoVI/crAnzWJC9bOMO6MVWJvWySDVGNbdb8Hm44oRGmnK1w+H066qijamPHjk11/oyecVZZpSl1zfcr8jP9r2iHPHjssssuic8Y9eY5GzNmTJFVCfNiYmXOOedMvTdK+AknnFD4vc1QAhKQgAQkkJcA25p0um1PJEd08sp4vPjii4fRg/KWvfG8bspA6ogDHc+idldHHMilXYOkelCyHlQ1NvwGVUmHbvxNbH7fzd/I5nt38rlXOiLzfejQRSd07Tw64oknnlj0rc1PAhKQgAQk0BGBLAc5dALkX+ahi0g4FqU5ADJWb7rppm3fqlPZiGh4jXPo8FlrrbUS54HRlU4//fS2y5vnQuSmPHasVh3yuDfOZm+99Vbttddea+sPe0UrzniN9S26rcg7D6t2HPJwtov047hX+gHbzDYm2P7+979P3UkLR72bb755UFTExnx4365DHmXIsgljX8chsIxUheenjHrF5Unfm1ywQx7PSJYNTP0mrjU8JoGhR0CHvKHXpm3VCEch9qKfa665wn3NGXyKSqwOSVpBgPAz7bTTtmzgobxHHHFErBCF0WiZZZYJVy7ECVcMcIT5zZPgUBWHPMpy/fXXx9Y5qifK1fnnn5+nai2fUyUWUeHzKDLtOuShOEZc416J7oVA1Uri/JVWWikxX/ouK8yaU5XYU4ehzIb6ZYXdR8nBqavdhCLF7yLKMsb2559/PtySbp111knsG9yzjO1b89SB/le0Qx4MrrjiisT6Rs8cEzxFrvDivpdeemlmlELGJX5fTBKQgAQkIIFeEGC8uuSSSxK3Q4nGyW69so38xIkTO0ZRtgykjjjQ8SzqH+qIA7l04pA3lPUgnp92t6ytmo7Ij1XROrR64sAhoCwdkQg10W9X0msZOiJjLnOFSffkOIsn1REH9gM/SUACEpBA7wkgo6y33nqpYxhj3N57711IYV966aVUPZV7sUNQESlJf0ybu0d3bdzeHhn34IMPTuSDbvD1r3+9iOIm5oHclMeO1Y5DXuJNu/xFEW1FkfOwoo/tu+++uWvIM7Lnnnsm9gHkPGwvzYFO0uYXuIZybLnllrkcGjtxyMuyCeNMWJZNuArPT+6G7vBE+t7kgh3yeC7UbzpsGC+XwBAhoEPeEGnITquBUDL//POHQgmRGHbffffQUaTTfBnEiLqXNqlF9LxWE/myzS0TYnF5I0Ctueaasd8hoNxxxx25bsl9quKQR4HZ+pLyx9U5EgKbw3LnqmiOk6rGgiLnUWTacchDUPrud7+byBnW9LEHH3wwB7mppxCiOM05FSF+t912m3rB/39XJfZDnQ2/hfPMM09m26c55PGctppQynDM22qrrWLvzXN/3XXXtZptIefT/4p2yKNgeUJ280zst99+hdSDTHCEXHHFFWMZR7+rOMZuvPHGLTuKF1ZIM5KABCQggWFPII9jzEwzzVQ788wzO/o744wzat///vdTx8VIx/jSl76U2S69loGQWdQRBzqfRe2njjiVS7sOeUNdD8rzu4MOjDzdnKrGhvIVrUOrJw5s9bJ0RKK7sPgx0s3iXnmGi9YRV1hhhdR7opdusskm6ogDu4GfJCABCUigAgSQ4b71rW+ljmPMdS6yyCJhlK5OiozMhw4ZNz5Hx5jDRk/Nk7qhP1Lmyy+/PLHMsEEOKDMhN+WxY1XZIa8bbUUb5GGFXNaKQx5R3pZaaqnEPkDfHTFixIDIipSF65JszFyDTHrsscdyambCDhI9I3Gv1CkpsiROsFk2YZxOy0hVeH7KqFdcnvS9yQU75HEf9Zs42h6TwPAjoEPe8Gvz2BqzvQ+DfiQMEB1olVVWCaM2Mei2m1AIiLwX5dv8yj233XbbtrJHINpjjz0S82ayuPl+CNhsucS1eRKDcJUc8ij3yiuvPKheUT2p3+qrr56narHnUN977rmnNmHChEHfV40FBcyjyLTjkEddb7nllkTO8EbgPvvsswdxSjpAnrfeemtmnmedddagLKrEfqizQTlq/C2Mnq3GV35bkhzy2H6bLbF32GGHcIvaQY2ZcgC2hEFvvFf0nv529dVXp1xd3leUqwyHPMaHLMdX6o+TeBHRARnLLrroolQFlvvB+sorrywPqDlLQAISkIAEMgjgpD/99NPHygSMVcgqu+66ayiPIJN08scWNVmT09yTxVtpOlRVZCB1xKmOZ7Qbf+qIA5kg66kjDv4R6sQhr2o6IrWjTEXO5agnDuwzZeqIxxxzTOL4F/2uoSM2Rr8ZWLr8n/LqiBhBr7rqqvwZe6YEJCABCUigSwQYk5k3zZrPJnIcEWE7SSzMWHbZZVPH6ZEjR9ZwIMpKkf644447tjyHzvh94403xpaDMbt5Dv2FF15InQ/GFvrAAw9kFTnze+RFdPnmRBvlsWNV1SGvm22VhxV9vRWHvGeffTa1/dGX11hjjeZmCx1Y6c+R/Nn8Sl+74IILBl3XfIA6Edij+frGz9QpySGPQA5ZNuHPfOYzzbfN/ZnyJdmEyaTXz0/uinR4Ihwml+CQh56tftNh43i5BIYAAR3yhkAjdloFBpo45yMmqlmZusEGG4SRmTivlYRgjHNRUhQ7BA7ucfrpp7eS7ZRzKc99990X5tEovKS9R7A58sgjp+SR9YZ7FDmJ28kkN2WF6bhx41KFN3i3o0CQNwLk3HPPHW7528ymaiwoXx5Fph1jC3mzneicc86ZyBpBfbPNNuPUXIm2P/TQQxPzo9/SdpPrQl9zqhr7qrGZNGlSKlee+8MOO6wZ66DP0TOQ9hvCd0kOebQTzqz0DRT5jTbaKIxqOehGKQdwjo67PwoeilEvEvUqwyGPurC6jm2a4+ocHYPnaqutVoNNu4k63H333bVRo0Zl3otQ83GRP9q9t9dJQAISkIAEWiGAPJIVdQAdqtnI0Mo9Gs/No19E8s/vfve7xkunvK+SDERZ1BEHOqDRfuqIU5m065BHh6+aHlSluYoqsaGt+C1QT4REOQm+Q0FHvOuuu2pzzTVXqo7IfII6Yjn9yFwlIAEJSKAYAsxj4lAUzaXGvTK/SiAHxvB2EnojzunI0nH5c4wxEwe7rHvw/fjx4wfMoedx4mssN05CceVg3r55Dp1FW9tss03s+eRBnVqxGTaWg/fUZ+LEibWVVlop3D447vs8dqwqOuTFtVWr0fJaaSvul8WKfrZ7fYe3PAmbXJY9lfY/4YQTBmVHv0lbvMh13/nOdwZd13yAZ+ekk05K7H/Rs5PkkJenDkXo+zjbxqVePz9xZSrjGH1vcgkOeZS1mzYw9Zsyeod5SqBzAjrkdc6w73NAIEDYixNgOYYQi2MeAuURRxwRRnB69913E+vNVh533nln7Qtf+EIY2SgpX47jtPLkk08m5pX1BcoGgkraPRq/w6nl/vvvz8p2yvcMwlWa5KZgTz/9dG2GGWZIrHPkKNaKQ8lzzz03pb24nm1VWXnRmKrIIks4Ryhu1yEPQTcr3Pt0001Xu+KKKxoxxb6H3b333ltLW1GDIvH5z3++xn2bU9XYV4kNrF599dXE54HnH7Z5trThd22ZZZZJzYv8khzy+C396U9/OuV6Vh6uvfbatT/96U/NTRr7mXa+6aabplzf+NvFPVFee5EoV1nGFphdeumlsXVurD+/3TiHE8Wn1UT5H3300dDxj9+3xnyb37P9XxGRFloto+dLQAISkIAEIgLoUox5zWNU42cW0KTpY1FeeV4ZJ/NEVECeIvJ5XKqaDKSOONX5LOo36ohTmagjxj3FtVAP3WKLLVJ/e9BJkuYZqqYjUkv1xPi2LuJo2ToiEXyi36+kV/rj5z73uY50xEUXXTR0Bki6B8fVEYvoMeYhAQlIQAJlEkAfIzBG2njGd9h8fvzjH7dclEhnXHLJJVPvwfztddddl5k/cuNPfvKTKXkxh45DYd4gE5QnaZeZuDl0zv/jH/+Y6kyI/ZPF3K0motVjQ5p99tnD/LHbodM3Ju6fx45VRYe8uLbC3lFmW2WxQrdda621GhHHvof7Qw89FLZN2rPB7gTPPPPMoDxox5122mlKP23Og3Lg5Nrc3s0ZEWEw69lhviXJIY96PPXUU6k2Ya7ffPPNE3W15jKRZ7NNGFt9s02Y6zi3l89Pc9nL+kw9J5fkkMdvtPpNWS1nvhLoDwI65PVHO5VaSoSqL37xi4mCRSRoMHGNAxLCKVsWIWyMHTu2ts8++4SOev/7v/8bbp2EcDHbbLOlRsYjT4SEPffcM9YBKW+FGSSJ1BCVMe0VAQkv/ywBqfHe5F81hzzKf/DBB6fWGeUKYTHNgYe6YXxDYVhkkUUGtBfKE4JvY6oiiyzhvBNjC3VHKKW/p/WrOeaYI4wsyHMUl6I+utBCC6XmQ5v9+c9/jssiFHqr1g+rwgZgKApp7cRvTdbW2AjF3/ve91IV86gfoNjHbVlLH2jeoptniUiLBx54YKbz8Ysvvlhbd911B/UTfrvYapsy9iLRh8tyyKM+77zzTjh2RHyTXpmcQdm+9tprM1daRpwwGBKFFX70g6S8Oc7vxXHHHdfRmBTd11cJSEACEpBAOwQYcyfXJwCRC5PGLMazAw44oJ3sE69hvPzsZz+beM+oLMi9b7/99qB8qiYDRfJ3VO60V3XEgc0JO3XEgUyaP1VFD6Kt1BHj9eeozdQTIxLFv9L/ytQRGWt22WWXzHGpHR0RXb4VHfGHP/yhOmLxXcgcJSABCUigYAJvvvlmuJtPmu7Dd2z7/qUvfSm0e+QpAvLU+eefX1tiiSVS583RU3fddddYh57m+2DfSppDP+iggzLn0NlFpdU5dHTeLOcq5o9x9MuTyO/yyy+vjR49ujZixIgpMguySZxdLY8dq4oOed1uK2TMLFb0Y5zHmMdPspeQz+OPPx7ag9H5k54L+i327bh8mOf40Y9+lHhtVA6i3yUl+uqYMWNSnx3yoRxJDnnkTZS6LJswTHbeeedMm/DDDz8caxPG5tXcd6N69fL5icpQ9it9ZnJJDnmUXf2m7BY0fwlUm4AOedVun66UDqGKVQ1JQknccYQYnBcQMBnocdTjD+MRwkPcNc3HWC3yt7/9reM6Eh2C7Qyb82/+TLlwPmslMQhXbZKb8mMEyIrkRVvgOImj5GmnnVb77W9/G3rhI0SidLGSmJU7KAzNQilORM1RvarIIks479QhD6H73HPPTe3TsGPF9KqrrhqGqOZ8HIYuvvjiUClYf/31Q2exZsaN/ZO+efTRRydO8laRfVXY8DxQlqxoDjgJv/7665w+KCEM45QcPQuf/vSnU39Pkhzy+C2lHzS2bfSesOE45q2zzjphW9NPeCajvvKVr3yltvTSS4fR96Jrolf68THHHDOo3N06QP8r09hCPdiWYOutt45lF3Hgld8mnC/ZLvqaa64JJ2jg3pgwsBDl7qKLLgrHBiJTZo1LfP+1r30t1smgMW/fS0ACEpCABMokwCQwW6U0jn3N7xkLb7nllkKLwX1PPPHE1PtG43BcdOgqykDqiFMjwjX2IXXE/y7CaDeKOg9eVfQgdcRk/Tn6gVRPjEgU/9oNHZEFa3l1xFlnnTXUEdGv2YUjTkfE2fjCCy/MrSOih3/9619XRyy++5ijBCQgAQmUQICxGQekUaNGZep12PEWWGCB0BHp7LPPrt1xxx3hohyihGGvI1LclVdeWTv88MNrq6yySujElza3it2DIB3YrPIknIvIt1FPid53Oof+3e9+N7YI8MGWtNxyy8Xel/tTR2wIu+22WzjvTLAL5Mko4Vx1ww031L797W+Hjl7YhNDPo7Lzit2gecvc6N6N5zW/R+6ookNet9sqD6uIHXP+G2+8cdgmRKEjvfXWW6Fd8xvf+EZtnnnmSXWEo98uuOCCif2WsvBMZD1T9IMvf/nLoT2CuRX+7rvvvjD4A88FNnT6FpH4orI3v/J9mkMeZXn22Wdz2YR5tpttwiwwybIJ03ebbcJR34/apRfPT1SGsl+p4+QSHfIov/pN2a1o/hKoLgEd8qrbNl0rGULlDjvskCgMNAsHRXxGUMVJDOGk00QeF1xwQWb5uSfe/60kBmHCGqfVGWEJZ5o8Kc+EMIIPKw7SEnVGsE+LCkaZESpRsBBOZ5555tBxDEdIjnGfpHrFGfqqyKJshzzagOhdRx55ZCKriCFKEw5drDKjXRDEYZ3GmWvpPzvuuGOoLCS1eRXZV4UN5YDP1Vdfnep0BWeieuIIx7awbKt93nnnhYoITnQo+zwvm2yySe2rX/1qansnPaMoqGnbEtPePFsoX/QTnsmor/BMUsaoPzW+Eo0maXVSUp8p8jh8y3bI4x5MauTdghxFFn6wwfGYyHkYa3DORtnG2ZhnkOeykWXce7gfddRRqc9gkTzNSwISkIAEJJBEAAcC5JW48YpjyCqLLbZYuDo6KY92jz/99NPhRHHSvTnOmLn99tsPukUVZSB1xHiHvKgfqSOePKgft3JAHTGZVhXYRKVTT4xIFP/aLR0RQ3gvdET0SBZNYtQ1SUACEpCABPqFALYnFjBn2YwinYBAG8xR49jOXCqLyZlrxSmNeVd0hjxzq1zHojHkgzyJqHtlzKFTjrQ5dHREtlqde+65E3Vu2MCF+pPffPPNV1tqqaXC+Wc+wxYbUNI8PnP/EyZMGIABLnnsWFV0yOt2W+VhRRtFf9hpaJO55pornCvhlf6L/YX5k+i8uFfamSiHaf2WZwqn1bjrG4/xrPDssBMZO2VRhqif8AwRzW/55ZdPzIf+lOaQR4ei/7J1bNbzXaRNuLEj9+r5aSxDme/pB5NLdsjjHuo3ZbaieUugugR0yKtu23S1ZHhms2oAQbNRkCjjPQIIK1WIWlBUIiT3wgsvnFh2hBBW3SBAtZIYILMcURCW8kbe4/6EDU7jirCYJgRG5cdgd+utt4arj9Lya/U7WKFkvPzyy9GtwtcqsiDiWVr96Gs4XXWa3njjjXDlE05Aafdr9TvKR2Q2ooOlpSqyj8rbazZROfg9OfTQQ1PbB96RwyRKEe+jiQX6PVEnWQXIiqG0tkx6Rnm+Cc2fdm2r36EYXnXVVYU4L0es2nlllVlW2Zlw+MMf/tBO9uE19PPnn38+dJJs9Vnj3lxDG2eVs/F7+sCPf/xjDS1tt5oXSkACEpBAUQQYB4nwmraYA71j3LhxRd1yQD441W2++eaZ4ygO781Rh6sqA6kjTjVUNMo/7bxXRxzwuIQfeq0HqSMObpO4I+qJcVSKOdYtHZFoO0T06JaOyDinjlhMHzEXCUhAAhLoPgECPdx11121rB1g2tEJmq9BR1hppZXCaGDok3kTdq08W9M33y/tc945dHTXBx98MHbL26T8k5zvms/nvLFjx8baPV977bVUXZu5bbYGrlrqdluh42Q5L9LvcJSEWWMbcLzxc9p77OA442UFRqE9WKCRd4EIZWgsB7YKdj5Cd0zbpY6+Q9CcrER74PzKFtJp9Wv1O8rM7k3NNuHm8vTq+WkuR1mfqX8WuyJsYOo3ZbWg+UqgugR0yKtu23S1ZAg6CBaPPfZYGIqalQRZA08737PS5swzzyx8ywe889mKNalMCD7f//7322LKBC7lTsv7V7/6Va68Keexxx6bmBeCD46DeRMCGNtxfP7zn0813iWVvfE49yaEMs5ICAT0ieZUNRYoeqw4aaxH43uEo+YQ4c11yvuZ54OQ5GkrWRrvnfYe1jiQ/uIXvwiF8TxlqBr7xjL3mk1UFgwCREpLYx/3He0xevToMDQ/SgXb3MSdx7GsZ/TVV18NQ/qzNS3nJuWT5zir7thSh5VovU6UgUh0aeXGuTFtFWKeOvC7g4J62223hW2Sdr9OvuO3Yffddw+3JCeKh0kCEpCABCTQawKMgUysJo1vyBWMxVkLOdqtB/dn/E1zCKRsfM+CpeZURRlIHVEdMe55Ukdsfnr/+7nouYqq6IjUTj0xvs07PdptHZEFqejtcc91EccY39AR2SVDHbHT3uH1EpCABCTQSwLYjJ544onannvu2bJDe94xdZpppqnttdde4ZaezKe3mtAfr7jiitBJqdtz6JSXnVoIskFUs7x1TjoPGWLLLbes/fa3v61Rr7iE3JRmxyKPouxYcffv5Fg324p5iSyHPJzXCIqAba3VADP0NZxVkSvzOONF3AgicPDBBydGRmzuG9wHG/tJJ50U2sLpc/vvv39iX8N+zVbIeVIZNmFs60k24eYy9eL5aS5DWZ/z6DcE6yjKBqZ+U1ZLmq8EqkdAh7zqtUlPS8QkLJEEGFBwnFt//fUHrTRoFi7yfGaQ2m233cItY997771S6ogQTXjtuPIg0E6aNKmt+8Lkl7/8ZbhCAIeTKH+EJLZGPPDAA2NXvSTdDMGGLUoRyBpX1xCm+zOf+cygkNZJ+UTHEVJZYXPffffVDjrooLBMURnzvBLieJtttgmdiIiUmDbxWDUW1B1FZ4UVVgjDUEf1pb0XXHDBUKlqZXVWxDTplbzoZ0Qs22KLLcItaaN75nllW9QNN9ywdtFFF4WhiVsR+qvGvplRL9lEZaE/0D6EEV9jjTWmPKtpbTNq1Kja6aefHq7+gTEpiqLQvNIq7zOK4I6x/Pbbb68dcsghtWWXXXbAs55WHr7jdwwFjS22y/q9jJjlfYUt/R6HVH7PG+vACkS2zzv55JMLi+SHYglD2nKjjTYKtxRuvGe774mIxwTJ+PHjw+g+UZvn5eB5EpCABCQggTIJ4JSOjNm4GIiJXKL1jBkzpvanP/0pdtFMUWVChsEoghxFGRoNI7xnax+MLkkGlyrKQOqI6oiR3KiOmP1LUfRcRRV0RGqtnpjd9u2cMZR0xK222kodsZ1O4DUSkIAEJFBZAozT2Izuvffe2h577BHuEhPJxZ28Yt/YZ599wnyJnM592k2N+iM733R7Dp0FJE899VTtJz/5SW311VdvyXmRRT4E1jjyyCPDbXBxWqM+SYk56DQ7Fs5YRdqxksrR7vHGtirT3kF/yuOQt++++4Z2kzvuuKOGHEd7pPVrbLnYGHDiY44A20MriXLR37kee1LavbC3Hn744WEgFexMJK4nGM5mm202YK6FeRacQomOhy6WN5FfJzZh7E95bcJJZerm85NUhqKP85ym2cAWX3zxGltLF2VTKtMGpn5TdO8wPwl0RuAjXF4fPEwSGECAblEXsoK6c1ZQX00c1MNcB/WICUFdgA/qWzqGxwdcEPOh7nAW1J03gs997nNB3QEiqBt1ghlmmCGoO6HFnN35obrAGiyyyCLBM888MyCzulATrLnmmsGECROCuuA14Lu8H2BRd1QM6sYnnFinXEZ+dSUkqDvqTDmW9aYuLIV5kWd94J5yOlzqgmNQdxgJ6saCKcfzviEv2qvuwBMyoK0ef/zxoG7YC+rCYlAXkML60wZ1oTGoR9gIVl555aAuRAR1h5qg7mQT1LcAybxd1VjQ7rRNXXiZ0ja0OW1DnfgrOnHPiDWM68bRoK68heWAN9/VnTfDfkHfqDt2BSuuuGJQj0AYHqdM9VVkLRerauzjKtArNo1lqTs6Bm+//Xbwl7/8Jaivbg/qjqZBPdx0+FpXgsI2WHTRRYO6A2xQV5yD+va14XPcmAfPC+fyvEbPfKvPKL8XPI+Uh/vTT/j9pK/UlfQwf/oqz19dCQoWWGCB8DeT55LfgREjRpT2e9lY17zvaVv6d/PvYPS88dvC72GRCXa0A/etrxgKbrzxxqAePSioK85hObLuxe9AfdVbsN5664V/q666avibQFn5vTVJQAISkIAEqkQAmQO5HZkPGSRKyCDIjsiV7eozUV5Zr4z3yEHI1o1l4DrujdyCnJKWqiQDUR91RHVE+msks6ojJj+9Zc1VVEFHpNbqiclt3+43vdQRGS+Zp2xVR0QPZG4GHbG+CDmcE+B3QR2x3V7gdRKQgAQkUGUC2IyYJ6877wT1xePBzTffHNx5553B5MmTQ70zq+yMmwsuuGBQ35UmGD16dGhnw87HvHVRummz/nj//fcH9eAaXZlDRwdn/p75Z/Rg7AkPPPBAaEdgPpo/5B3mvOuOViEL9Evm75nPRz/GDpTH5hknN5Wto2S1b6vfl91WtMezzz4b2tOSygbrvffeOzjjjDNC+wDtVo/iH8qE9QAHQX2Rf9g/68FUgnnnnTfgtb7Fa9h27drlorIwV4OdZ+LEieHzVI+cF/adqG9gh15uueVCuZJnhPaNEs8idszm+R6eI+Z7mGdpPD+6Lu01ySaMnEzfhQ35d2oTTipDN5+fpDIUfTzuOeUe0bNapg1M/abo1jQ/CVSHgA551WmLypaEQRUhgT8GI4wzOL3VPfZD4QaBHkEsmsBCcMDZC6cvHMsQShFYWxUmWgFCGeurIYJ11113gJMbeSBw/PjHPw7qKzdaybKvz0UQo61ol8ihKDKoIbDChD8c8HRK6aypYQxrmMM44k1/hzWvMOZZaMfRsrPS9fbqXrPh/vxeRW3DK78VUZug6NAmZf42RS1Av6AslIm/qJ/wfdRXGvtJN8oUla0fXqNxCCMaYxEMUSpRsFGC+WMsqoepDydDUIKZFKlHFArbmLZmLMrjdNwPPCyjBCQgAQlIoF8I9FIGUkcc2EvUEQfyKPMTsqo6YjzhKrChDOqJ8e3TT0fjdESMWJF+yCuLJdEJ0Q35Q09UR+ynVrasEpCABCRQFAHGTeRT5lZ5ZX4Vx6enn346dNphzOQ75k5xMMPpBBsfDk3MqTK3Gv2VOW/da/0RGTGSE2EWzeE3zt8zhw+nMjkU1e5l5lNGW8G8FYe8qH7ouvTpqO0abaDYQWkzXotK3Is/GPAX2Vsje1NR92kln17r+7Sdz08rLTb4XBjSrxptYOo3gzl5RAL9SECHvH5stQqUmcGdv0jgoEgIoI2CKUJPtxJl+cY3vhEcd9xxg26JwkAUM6KUmSQgAQlIYGgQiMYfXhkDUFgYd5r/hkZtrYUEJCABCUhAAq0SUEdslZjnS0ACEuhvAuqI/d1+ll4CEpCABLpLAH2JhQrMqUZ/lIC5Vex8kSNTd0vl3YYzAfphOw55w5mZdR/aBNRvhnb7WrvhQ0CHvOHT1kO6poSVZltCtoJsTCgObEHBFhbddBBsLIPvJSABCUhAAhKQgAQkIAEJSKC7BNQRu8vbu0lAAhKQgAQkIAEJSEACEpCABNoloENeu+S8TgISkIAEqkxAh7wqt45ly0UAD/Ff/OIXwec///kwYl/jRaziOf3004O999678bDvJSABCUhAAhKQgAQkIAEJSGCIElBHHKINa7UkIAEJSEACEpCABCQgAQlIYEgS0CFvSDarlZKABCQw7AnokDfsu0D/A3jttdeC1VZbLZg0adKgysw777zBww8/HIwcOXLQdx6QgAQkIAEJSEACEpCABCQggaFHQB1x6LWpNZKABCQgAQlIQAISkIAEJCCBoUtAh7yh27bWTAISkMBwJqBD3nBu/YrXnagG559/fnDttdcGBx98cLDuuusOKvFzzz0XRr9jS1rOb0xExzvllFOCL3zhCwFb15okIAEJSEACEpCABCQgAQlIoH8JqCP2b9tZcglIQAISkIAEJCABCUhAAhKQQBIBHfKSyHhcAhKQgAT6mYAOef3cekO87P/+97+D3XbbLbj88svDCHfLL798sOKKKwZLL7108NGPfjS49957g5tuuimMjPfhhx8OoIED3tixY4NLL700+NSnPjXgOz9IQAISkIAEJCABCUhAAhKQQP8RUEfsvzazxBKQgAQkIAEJSEACEpCABCQggSwCOuRlEfJ7CUhAAhLoRwI65PVjqw2TMmNsOeCAA4IzzzwzrPEnPvGJIPrjwAcffBC8//77gyLj8d2oUaOCiRMnBgsvvDAfTRKQgAQkIAEJSEACEpCABCTQ5wTUEfu8AS2+BCQgAQlIQAISkIAEJCABCUgghoAOeTFQPCQBCUhAAn1PQIe8vm/CoVsBjC3jxo0Ljj322JYqOe+88wbnnHNOsMEGG4SR9Fq62JMlIAEJSEACEpCABCQgAQlIoJIE1BEr2SwWSgISkIAEJCABCUhAAhKQgAQk0DGBF154IQy4kpQRu6ftt99+wamnnpp0isclIAEJSEAClSKgQ16lmsPCNBL4z3/+E5x++unBF7/4xcbDie/ZpnbNNdcMr1lsscXCaHqJJ/uFBCQgAQlIQAISkIAEJCABCfQVAXXEvmouCysBCUhAAhKQgAQkIAEJSEACEshN4J///Gcw88wzB7zGpY997GPBUUcdFQZzifveYxKQgAQkIIGqEdAhr2otYnmmECA88Q033BBsuummU44lvUEI22effYJvf/vbweyzz25kvCRQHpeABCQgAQlIQAISkIAEJNCnBNQR+7ThLLYEJCABCUhAAhKQgAQkIAEJSCCDAFHxDzrooODnP/957JmzzjprcOuttwZLLbVU7PcelIAEJCABCVSNgA55VWsRyzOAwGuvvRYceeSRwfjx44PJkycH//rXv6Z8P2LEiGCBBRYINtlkk2DbbbcNBbCRI0dO+d43EpCABCQgAQlIQAISkIAEJDC0CKgjDq32tDYSkIAEJCABCUhAAhKQgAQkIIGIwBtvvBHcdtttwaRJk4K33347PExQljnnnDNYY401AnZI47NJAhKQgAQk0A8EdMjrh1YaxmUkAsJbb70Vhif+8MMPg9dffz149913A5zxZppppuDjH/94MO200wbTTTedAtgw7idWXQISkIAEJCABCUhAAhIYHgTUEYdHO1tLCUhAAhKQgAQkIAEJSEACEhieBD744IMwQAv6f5RwwvvkJz/pDmkREF8lIAEJSKAvCOiQ1xfNZCEjAv/5z38CBLCPfOQjCl0RFF8lIAEJSEACEpCABCQgAQkMUwLqiMO04a22BCQgAQlIQAISkIAEJCABCUhAAhKQgAQkIIEKE9Ahr8KNY9EkIAEJSEACEpCABCQgAQlIQAISkIAEJCABCUhAAhKQgAQkIAEJSEACEpCABCQgAQlIoH8I6JDXP21lSSUgAQlIQAISkIAEJCABCUhAAhKQgAQkIAEJSEACEpCABCQgAQlIQAISkIAEJCABCUigwgR0yKtw41g0CUhAAhKQgAQkIAEJSEACEpCABCQgAQlIQAISkIAEJCABCUhAAhKQgAQkIAEJSEACEugfAjrk9U9bWVIJSEACEpCABCQgAQlIQAISkIAEJCABCUhAAhKQgAQkIAEJSEACEpCABCQgAQlIQAISqDABHfIq3DgWTQISkIAEJCABCUhAAhKQgAQkIAEJSEACEpCABCQgAQlIQAISkIAEJCABCUhAAhKQgAT6h4AOef3TVpZUAhKQgAQkIAEJSEACEpCABCQgAQlIQAISkIAEJCABCUhAAhKQgAQkIAEJSEACEpCABCpMQIe8CjeORZOABCQgAQlIQAISkIAEJCABCUhAAhKQgAQkIAEJSEACEpCABCQgAQlIQAISkIAEJCCB/iGgQ17/tJUllYAEJCABCUhAAhKQgAQkIAEJSEACEpCABCQgAQlIQAISkIAEJCABCUhAAhKQgAQkIIEKE9Ahr8KNY9EkIAEJSEACEpCABCQgAQlIQAISkIAEJCABCUhAAhKQgAQkIAEJSEACEpCABCQgAQlIoH8I6JDXP21lSSUgAQlIQAISkIAEJCABCUhAAhKQgAQkIAEJSEACEpCABCQgAQlIQAISkIAEJCABCUigwgR0yKtw41g0CUhAAhKQgAQkIAEJSEACEpCABCQgAQlIQAISkIAEJCABCUhAAhKQgAQkIAEJSEACEugfAjrk9U9bWVIJSEACEpCABCQgAQlIQAISkIAEJCABCUhAAhKQgAQkIAEJSEACEpCABCQgAQlIQAISqDABHfIq3DgWTQISkIAEJCABCUhAAhKQgAQkIAEJSEACEpCABCQgAQlIQAISkIAEJCABCUhAAhKQgAT6h4AOef3TVpZUAhKQgAQkIAEJSEACEpCABCQgAQlIQAISkIAEJCABCUhAAhKQgAQkIAEJSEACEpCABCpMQIe8CjeORZOABCQgAQlIQAISkIAEJCABCUhAAhKQgAQkIAEJSEACEpCABCQgAQlIQAISkIAEJCCB/iGgQ17/tJUllYAEJCABCUhAAhKQgAQkIAEJSEACEpCABCQgAQlIQAISkIAEJCABCUhAAhKQgAQkIIEKE9Ahr8KNY9EkIAEJSEACEpCABCQgAQlIQAISkIAEJCABCUhAAhKQgAQkIAEJSEACEpCABCQgAQlIoH8I6JDXP21lSSUgAQlIQAISkIAEJCABCUhAAhKQgAQkIAEJSEACEpCABCQgAQlIQAISkIAEJCABCUigwgR0yKtw41g0CUhAAhKQgAQkIAEJSEACEpCABCQgAQlIQAISkIAEJCABCUhAAhKQgAQkIAEJSEACEugfAjrk9U9bWVIJSEACEpCABCQgAQlIQAISkIAEJCABCUhAAhKQgAQkIAEJSEACEpCABCQgAQlIQAISqDABHfIq3DgWTQISkIAEJCABCUhAAhKQgAQkIAEJSEACEpCABCQgAQlIQAISkIAEJCABCUhAAhKQgAT6h4AOef3TVpZUAhKQgAQkIAEJSEACEpCABCQgAQlIQAISkIAEJCABCUhAAhKQgAQkIAEJSEACEpCABCpMQIe8CjeORZOABCQgAQlIQAISkIAEJCABCUhAAhKQgAQkIAEJSEACEpCABCQgAQlIQAISkIAEJCCB/iGgQ17/tJUllYAEJCABCUhAAhKQgAQkIAEJSEACEpCABCQgAQlIQAISkIAEJCABCUhAAhKQgAQkIIEKE9Ahr8KNY9EkIAEJSEACEpCABCQgAQlIQAISkIAEJCABCUhAAhKQgAQkIAEJSEACEpCABCQgAQlIoH8I6JDXP21lSSUgAQlIQAISkIAEJCABCUhAAhKQgAQkIAEJSEACEpCABCQgAQlIQAISkIAEJCABCUigwgR0yKtw41g0CUhAAhKQgAQkIAEJSEACEpCABCQgAQlIQAISkIAEJCABCUhAAhKQgAQkIAEJSEACEugfAjrk9U9bWVIJSEACEpCABCQgAQlIQAISkIAEJCABCUhAAhKQgAQkIAEJSEACEpCABCQgAQlIQAISqDABHfIq3DgWTQISkIAEJCABCUhAAhKQgAQkIAEJSEACEpCABCQgAQlIQAISkIAEJCABCUhAAhKQgAT6h4AOef3TVpZUAhKQgAQkIAEJSEACEpCABCQgAQlIQAISkIAEJCABCUhAAhKQgAQkIAEJSEACEpCABCpMQIe8CjeORZOABCQgAQlIQAISkIAEJCABCUhAAhKQgAQkIAEJSEACEpCABCQgAQlIQAISkIAEJCCB/iGgQ17/tJUllYAEJCABCUhAAhKQgAQkIAEJSEACEpCABCQgAQlIQAISkIAEJCABCUhAAhKQgAQkIIEKE9Ahr8KNY9EkIAEJSEACEpCABCQgAQlIQAISkIAEJCABCUhAAhKQgAQkIAEJSEACEpCABCQgAQlIoH8I6JDXP21lSSUgAQlIQAISkIAEJCABCUhAAhKQgAQkIAEJSEACEpCABCQgAQlIQAISkIAEJCABCUigwgR0yKtw41g0CUhAAhKQgAQkIAEJSEACEpCABCQgAQlIQAISkIAEJCABCUhAAhKQgAQkIAEJSEACEugfAjrk9U9bWVIJSEACEpCABCQgAQlIQAISkIAEJCABCUhAAhKQgAQkIAEJSEACEpCABCQgAQlIQAISqDABHfIq3DgWTQISkIAEJCABCUhAAhKQgAQkIAEJSEACEpCABCQgAQlIQAISkIAEJCABCUhAAhKQgAT6h4AOef3TVpZUAhKQgAQkIAEJSEACEpCABCQgAQlIQAISkIAEJCABCUhAAhKQgAQkIAEJSEACEpCABCpMQIe8CjeORZPAUCPw73//O3jllVeCj3zkI8F0000XTD/99D2p4quvvhpQlo997GPBLLPM0pMyvP3228G7774b1Gq1YI455giZdLsgH3zwQfD666+H9x4xYkTwqU99qttFCO/30ksvha+f/OQngxlnnLEnZXjjjTeC999/P2Qx++yz96QM3lQCEpCABCQgAQlIQAISGL4EqqCnDl/61lwCEpCABCQgAQlIQAISGI4EqmK3HI7srbMEJCCB4UBAh7zh0MrWUQIVIfDWW28FSy+9dPDhhx8GOD0dcMABwc4779xVJyyEa+556623Bh//+MeDXXfdNdhnn32CRRZZpGuU/vOf/wRnnXVWcPTRR4cOYGuvvXZw4IEHBuuss07XHPNwBHziiSeCtdZaK7znAgssEJZh22237apj3r/+9a9g9OjRYVlw0tx7772DPfbYI5h77rm71h70iW9/+9vBGWecEXz0ox8NNttss7BvrrTSSl0rgzeSgAQkIAEJSEACEpCABIYvAXQSdNMJEyaEeuouu+wS7Lvvvl3VU4cvfWsuAQlIQAISkIAEJCABCQxXAgTPwG5JAIvZZpttit1ypplmGq5IrLcEJCABCRRIQIe8AmGalQQkkE4AI8Mpp5wSfPnLXw5wSiMqG455OEBtt912wRprrBE6RKXn0tm3OKLdcccdwfbbbx88//zzYaS+GWaYIcApjjJsuummXYnc98ILL4SOgePHjw+mmWaakMVSSy0VlmGbbbbpikMaCsa4ceOC4447LuQOh1GjRgVbbrllWI4VV1yxM9g5rqY9fvvb3wa777578Oabb4bsUXQ+97nPhWXglch5ZSbKMGnSpPB+f/7zn4Npp502gAUOefQJeMw666xlFsG8JSABCUhAAhKQgAQkIIFhTKBRT33uuedCvQidhAVU6K7d0lOHcRNYdQlIQAISkIAEJCABCUhgGBLAbnnaaacFhx12WLizFnZLHPM233zzgAAWa665Zul2y2GI3SpLQAISGDYEdMgbNk1tRSVQDQJs03rPPfcEJ554YnDNNdeEjnlslUp0NFahHHLIIcGYMWPC7WTLKjER+iZPnhz8/Oc/D84+++zQEQynOMow11xzhZEIiNQ2cuTIsooQ1putWi+77LLgJz/5SfDkk0+GkRAoA4aXrbfeOvjSl75UekQEohbecsstwQknnBDgHEiEuKg9Vl999eDQQw8N1l9//dI4kDFbxf71r38NTj755ODiiy8OP0ftEUXuI0IEjnJlJZQuDF8XXHBB6DSKs+YnPvGJsE/MPPPMAfcniiEOiyYJSEACEpCABCQgAQlIQAJFE0jTU+ecc85QTyW6e5l6atF1Mj8JSEACEpCABCQgAQlIQAJVJ4Dd8t577w1tdQSQIKAI9qjpp58+IJAGdsuxY8eWarf8f+ydd5QWZdK+i0VFcs5JlIyAiEiWIBkkg6ICCqgkRcxhBcUsqGDEiIACBoLkJILkIJJzzjmKcc93fnvV9/X8ZlndFel+neG9+5zXYcaZfuq5qv/oOnU/dyV1RopPBERABETgzxGQIO/PcdNfiYAInAcBxpQiBNu0aZN98cUX/tmxY4cL0mgucPofsRwvu1FdvFCfOXPGcKqbMGGCff7557Z48WIf38oJmGLFitnw4cP9a1QxcN8ff/zRTpw44aOJEOdNmzbNf4YojlM4COU4hRPlhVMe+Vi9erULBMeOHetccKYjHx06dHAXPUb8RnUhiMMafPfu3cb6PBerVq3yAod8VKhQwcVyUQricKWg8Dp69KjNmDHDn4mvvvrKT0UhlMybN6+Pta1Ro0ZUGHRfERABERABERABERABERCBOCbwR+pUDhEVL148jilp6yIgAiIgAiIgAiIgAiIgAiIQLoHEfcvRo0d7fyhx37Jhw4b2zjvvRNq3DHdHupsIiIAIiEBSICBBXlLIgmIQgTglgAgLARTCuJkzZ7oz2aJFi9yVDCHaXXfdFTkZRFiI4ohjzZo19t5777kojYWbNWvmwrDIg/jnArjEEQPObAgBiePYsWOGE8LmzZt9pG3UcVBwEAOjYxEpMl547dq17tg3atQoF0pGHQMNKPLBM7FkyRIvcCZNmuRja7t16+bOilHHwDMR5IOCa8iQIf4hLk5DIRRMkSJF1GHo/iIgAiIgAiIgAiIgAiIgAnFKIHGdSk1Gffjpp586DRzlx4wZE6dktG0REAEREAEREAEREAEREAERiI5A0LfEQGLWrFneJ1u4cKH3Lfv372/du3ePbnHdWQREQARE4IIjIEHeBZdSbUgEkieBkydPuhvcM88842Knp556yh5//PGYbganOOyoe/bsaYcOHbKqVava3LlzYxoDL/sIA3mpX7BggY9NRaSXNWvWmMVB84dxuk8++aS9/fbb7lI3dOhQH9sasyD+udBPP/1krPvAAw+4UPCmm27ykbaxjAGRIsUW4lDG6pIH2EiQF8ssaC0REAEREAEREAEREAERiF8CjLL98ssvE+rUypUr2/z58+MXiHYuAiIgAiIgAiIgAiIgAiIgAjEggHnFq6++ak8//bSv1rdvX3viiSdisLKWEAEREAERuFAISJB3oWRS+xCBZEgA4RcjSjnpzwcnOEanMhp09uzZdsUVV8RkV5x0ocExcuRIF18hDkyZMqWPSL3xxhtjEgNCvG+++cZwosMRDtEXYrDbb7/dx6T+7W9/izwO8sEYYWJghC/ucDjmXXnllcbo1uzZs0ceAwswMhbHhxEjRtiKFSvcsY/xxbj2xWpcLOJMxtYSA+6NuBXi3kfB1adPn5hw0CIiIAIiIAIiIAIiIAIiIALxS4A6lQNj1Kkc1qJOpS5kZC2HlXSJgAiIgAiIgAiIgAiIgAiIgAiES4A+2Z49e3ySFrVY4r4ljnlFihQJd0HdTQREQARE4IImIEHeBZ1ebU4EkiaBffv22eTJk23ixIm2ePFiH0+K8AvBU6NGjezZZ591ERiiuKiuYEwu4jfEZgiuiAH3gaJFi9qLL75o9evXt0svvTSqEAwR3tKlS50DPHbt2uUx4AyXPn16e/TRR92ZLXPmzJHFQHGxbds2FwHCAgEcbBjPigtcu3btXISGODJKV7jjx4/btGnTnAXCRJpN5ANG5cuXN6zAcSy8+OKLI2OBCG/evHkeA7HgTEgM/DxHjhzWr18/u/nmm2MyPjiyTerGIiACIiACIiACIiACIiACSZYAtRj1KbXy2XUqjR/q1AYNGkRapyZZOApMBERABERABERABERABERABCIgQJ+MftBv9S35f/QKn3/++cj7lhFsTbcUAREQARH4iwlIkPcXJ0DLi0A8EOCFdcOGDe44Nn36dPv2229d8IXoC7ETIqvGjRtb586dXXSVIUMGd6gLmw1jaGlqEMOcOXPsxIkTHsfPP//sS5UrV87uuOMOa9q0qWXLls0uueSSsEPw9RiDi/san7179/rPEOEhPsuTJ4917NjRbr31VitYsKDhDBf2hfBx5cqVzgEWjMglF8SAIDFNmjTWqlUr69Spk8EEcWDYDn08E5wyggExMHIJB4jgmUD8V716devSpYvVq1fPsmTJYhdddFHYKNx97+uvv/Y4eDZ4RuDAhxgRIsIBp8TcuXNb6tSpQ49BNxQBERABERABERABERABEYhfAn+kTqUuatasWWR1avzS185FQAREQAREQAREQAREQATikQD9n40bNyb0qOhbYtAQ9KjoW2IgEvQtM2bMGEnfMh7Za88iIAIiEE8EJMiLp2xrryIQYwKcKPniiy/8s379ehc5IX4LRHiVK1e2Jk2a+An/fPnyufgsbBEcL9BTpkzxEaw4rwXCs0CEV6xYMY8BQSCjWRHAhS26QgC3aNEijwGnA9z4AtEX/w/xX8OGDT2OatWqGYJERHFhiuAoLrZv356QD/5NDHBAhIcTYM2aNV0YiQAuZ86cziJsERwiSMYuMRIXd8CAA88EIryyZcsm5KNw4cLuRpcqVapQn1z2y0hkYsAJjzHJAQs4MTKZ54Fns0KFCh4D+YjSITDUDepmIiACIiACIiACIiACIiACSZpAUKdSL1On8n1QkxA4ru033HCDN4BKly4dSZ2apAEpOBEQAREQAREQAREQAREQAREImQD9nwMHDtiYMWO8V7Z27VrvkVGL0aOiHxb0LenZRdW3DHlbup0IiIAIiEASJiBBXhJOjkITgeRIgBdaRq8OHDjQBU+InWgu/OMf//AmQq1atVx8xlfGgCJ+QwwWpvgMbritDRkyxN5++223mkaIh/iMMbiMQOVlGuEZY39YnzjCFp8htps6daq9/PLL7khHDHy4ChUqlBDDNddc42yII2zxGflADEkMjKQlF3xw42MUbp06dTwO3OhwoQvyEbb47OjRozZ48GDPyZEjRxJOGSHApMAhH3Xr1rUCBQok5CPskcUI8Wh48Wxu2bLFOQTCzJIlS7owFOtxGl4I8MhH2AJRT77+IwIiIAIiIAIiIAIiIAIiEJcEqFM/+uijhDqV2izWdWpcgtemRUAEREAEREAEREAEREAE4pYAfbLdu3fboEGD7NNPP3WThsR9S8wq6FHRt8SsIuiThd23jNsEaOMiIAIiEMcEJMiL4+Rr6yIQNgEEaJwsuf/++w3RFS+0CJpq1KhhLVu2NMROmTJlcqETwrMoXmZ5sWY8LmNG161b58I8fobIqkWLFj7mJ3/+/B4DgquwRXgB01OnTtm9995rX375pb/cIwbLlSuXr08cjIJl/ShFX+QDEdzTTz/t43k55UMhQR6IgeKCcbTEQD7CFuHBAva4A9555522Y8cOO3PmjK9z7bXXegy40FHgBCzCFuEF+eDU01133eXuE4hEYcNIYDjwKV68eEIMWJHrEgEREAEREAEREAEREAEREIGwCAR1KuOOcGFAmMfPcGmnHmnevLnFok4Naz+6jwiIgAiIgAiIgAiIgAiIgAgkBwL0gsaNG2f33XefHT582M0i6Asm7ltiXhH0yaLoWyYHTopRBERABEQgGgIS5EXDVXcVgbgjQDNh1apVLvJiLCljV++44w5r37692zoHJ0qiEH0lho3orGrVqh4LMdHYQIh11VVXuRiNOKISfQVx4D730EMP2VtvveVuB6x9zz33uCNfunTpPI6oRV/snVG97dq1c0Egordu3brZjTfemOBMGJUIL+DAV4SZjH3FNZE933zzzdalSxcfwRS40EVd4JAPOCCORBh53XXXWc+ePQ1XQGLgmYhKmJmYhf4tAiIgAiIgAiIgAiIgAiIQnwSoU6tVq+bO6dRqzZo1s65du8a0To1P8tq1CIiACIiACIiACIiACIhAvBKg9lqzZo3hgHf8+HHvW9Kfom/JgahY9S3jlb/2LQIiIAIiYCZBnp4CERCBUAgEbmw9evRwcdOwYcMM97O0adNG4oT3W0Hzcr1t2zYrVqyYuw3gPvDiiy8aIrioBXCJ42E879VXX+0v+qVKlfJRsYzn5YRNrC5EaI8//rjvnxyMHz/eKlas6AVG1AK4YI/kY/bs2Xb99de7K17fvn2tV69e/kzEUgCHCC9btmwuTMQVcOTIkZYxY8bQxwMH+9ZXERABERABERABERABERABEQgIUBdt377dDyXx79tvv9369+8f8zo1iEdfRUAEREAEREAEREAEREAERCAeCNC3fO+99/wwFD3CDz/80A9HxbJvGQ+ctUcREAEREIHfJyBB3u+z0f8RARE4BwI0FnDIQ/T1yy+/+BjStm3berMBh7hYXYzJJQZOvSDEQwyGU1+9evViJspDDMfY3kGDBvmaZcqU8RjatGljINrkYQAAQABJREFUWbJkiQkK8jFt2jRr1KiRr8dpnw4dOvjJn6JFi8YkBhY5dOiQuz7s37/fxxXfcMMNhlASd7pYCQPJR+vWrd2WHFEk43JxTcSVgsJLlwiIgAiIgAiIgAiIgAiIgAhESYA6tVKlSrZ69WqvU2vXrm133nlnTOvUKPene4uACIiACIiACIiACIiACIhAUiNAn4xeIT2hn3/+2adHMUXqtttus3LlyiW1cBWPCIiACIjABUhAgrwLMKnakgj8VQRwImMs6N13320HDx50NzYET7jEMToWAdRll10WaXi8YNPkQHC1aNEiu+SSS7zhkTdvXnfsIwZGqEYtBjt8+LA98cQT9u677/pacMicObMLBImhbt26zidKGIxFwqnwwQcfdHc4xrMiUixfvrznA3Fcrly5ogzBOIE0f/58z8f69evdJRAWhQoV8ucBFqVLl440Bp6JPXv2WO/evW306NHu4AgHXPPq16/vLGrUqBEzwWakm9XNRUAEREAEREAEREAEREAEkhyBoBFEnbpw4cK/rE5NcmAUkAiIgAiIgAiIgAiIgAiIgAhESIC+5YQJE6xnz5524MAB71HRH4pl3zLC7enWIiACIiACSZyABHlJPEEKTwSSGwFOmezcudOtn7GCPnbsmAugUqdObQjCypYtaw0aNHBBGi+8KVKkCH2LOKIdOXLExo4da6+//rqtW7fORXHEwKdAgQIJMVSuXDmS0aU0XE6dOuXNltdee83d6vhZqlSpPIasWbNazZo1PQ6+8n0U148//mibN2+2wYMHuzjvzJkzLjwjFwjjECeSjzp16ljhwoWjCMEY4UuhM2LECHvrrbf8+UiZMqVzIB849gXPBGLBKMbZwv748eP21VdfGfmYN2+eP3s45hFDzpw5nQFx4N6XPn36SFjopiIgAiIgAiIgAiIgAiIgAvFJ4I/UqRwYwt09qjo1Pslr1yIgAiIgAiIgAiIgAiIgAvFMgL7lrl27EvqWR48e/c2+JX2yK6+8MpK+ZTzz195FQAREIJ4JSJAXz9nX3kUgIgK4oiH84qWWsaljxoyxr7/+2jiJcvHFF/sJFIRQuKQ1bdrUP1G4pCFGQxSHUx4xTJw40QWCiMFYnw9COJoexBGFSxp7Pn36tG3atMkFgsSxZcsWf6EPxHkI46pUqeKOcQ0bNnQnvTBTQz6+//57F8VNmjTJWeDKQEMIB8FAlFa8eHGPARZXXHFFmCEYgjjyceLECZszZ47HMGXKFH9OEOAF+cCxr3Hjxp4PRg+TqzAvCi/ygYsibnnjxo2zvXv3umAzyAdivFq1ajkLnAzJjy4REAEREAEREAEREAEREAERCINA4jqVQ2S4NXCQLXGdmiVLFq9TcRSPok4NYx+6hwiIgAiIgAiIgAiIgAiIgAgkFwKJ+5bTp0/3/tDs2bPtl19++be+JdOl6JOVKVMmuWxPcYqACIiACCRRAhLkJdHEKCwRuBAIIMJibCoNh0OHDrkojxfdWbNmuVAucEnDre3qq6+2rl27uhgrbIc0XqgTNz1mzJhhxIGTHw59iMGIIX/+/Hb77bdbhw4dLFOmTKGmAPHbDz/84B8c+2bOnOlixe+++87HugZisIwZM1rr1q3tzjvvdOe4MIMIRHHEgQgNtzhYfPPNNx4X3HGLg8V1113n+UCYFraLIaI4YkCcN3fuXGdBPhhzzChhYuBTpEgR59C2bVuPKUwWuPYRA8LRFStWOAfEo+SG/Qb5YKztLbfcYl26dDHGHusSAREQAREQAREQAREQAREQgTAInF2nBjXi2XVqvnz5rFOnTta+ffvQD2+FsQ/dQwREQAREQAREQAREQAREQASSC4Gz+5aI8oK+5cmTJ/2gVNAnK1eunPfJmjRpEslkp+TCTHGKgAiIgAj8eQIS5P15dvpLERCBcyDA6ROEWAj0cCjjJRcnAERQfI9zHs5k11xzjQ0cONBKlChxDnf/Y7/KizZND+JAoIcQa/z48e6ch101AkHc0Gh4PPPMM9aiRYs/duNz/C3EYIFQkXVxrYPFt99+63fiZR9hHgLFhx56yAWD57jEf/118kEMfBjlijCPGHAyhA2CtMAp7uWXX3ax4n+96Tn+AvkgF3wQxi1ZssS+/PJLmzx5sgs4EQiSD4R5AwYMcGeIc1ziD/06LoZBPhjvCwc+gTiPGHCoIBfkJGzXvj8UpH5JBERABERABERABERABETggiTwe3UqdSLiPA4tpUuXzg8IUae2bNnyguSgTYmACIiACIiACIiACIiACIhALAmc3bdkuhO9IfqWTN8K+pbly5e3V1991UqVKhXL8LSWCIiACIjABUBAgrwLIInagggkNwKBEAvhFy5pjJIdPny4LV261F9wCxYs6C+8l19+eaRbQ4hFDDilLViwwD7++GOPBTe7zJkz2+uvv27t2rWLNAbWQgxGDIjBRo4c6R/G/SKIu/HGG+3dd98N3aUu8abIRyBIO3z4sI/WHTZsmK1fv96FeRQZnBBivG+UV+AQwXhd3Ps++eQTd8/DsS579uw2atSoyER5wb4CsST5WLVqlY0YMcI+//xzFwwikrz33nutb9++wa/rqwiIgAiIgAiIgAiIgAiIgAiESuDsOpW6iKZQUKcOGjTIXbxDXVQ3EwEREAEREAEREAEREAEREIE4JvBbfUt6hhhJIMwrUKCATZ061QoXLhzHlLR1ERABERCBcyUgQd65EtPvi4AIhEogEIMhwsIdrWfPnt5oeOqpp+yxxx4Lda3/dDPEYLi0IcK64447bMuWLVatWjUf5/qf/i7M/xeMUT1w4IA9/PDDNm7cOHdC2LRpk+XOnTvMpX73XpwIQqSIa+GQIUPs8ccf92Lj/fff9xFJv/uHIf8PBILkY+HChda5c2c7cuSI3XzzzS7cDHmp370djTCEeTt27PDnct68ecYI22C07u/+of6HCIiACIiACIiACIiACIiACIRAIKhTV69e7XUqh7iqVq1qc+fODeHuuoUIiIAIiIAIiIAIiIAIiIAIiMDZBBL3LTkc1aNHD6N/16dPH3viiSfO/nV9LwIiIAIiIAK/S0CCvN9Fo/8hAiIQKwK83GIF3a9fPx9ly0iet99+2xsOsYxh+/bt1r9/f/vwww/95bp58+Y2evToWIXg65w8edLXf+GFF3xsK650jLVNkyZNzOLAeYGxsU8++aQtX77cGB3L93Xr1o1ZDDwTNJ2ee+45d6hj4XvuucdtwWMWxD8XwjHwjTfe8DHKiBSLFSvmzoGxjEFriYAIiIAIiIAIiIAIiIAIxCcB6iLq1AEDBtgHH3zgdWqzZs1szJgx8QlEuxYBERABERABERABERABERCBGBCgFuMgFH3LWbNmGX3LN9980+66664YrK4lREAEREAELhQCEuRdKJnUPkQgmRHgZXbPnj3eSPjiiy9c5HTq1Cl3x2vTpo2Pac2QIUPku8KZb9KkSUYMOKAhiMOdrXjx4v6zkiVLRh4DArj58+e78AzhGyIw3OHSpk1r7733nrVt2zbSkbVskHzgtgAHmjvbtm1zlzwc8+6++25DIHjppZdGzoJRvTglEseyZcs8hp9//tmqVKniI2vz5csXeQy4UDAylxhmzJhhx48f93zkyJHDR9jWrl078hi0gAiIgAiIgAiIgAiIgAiIQPwSoE6lNvz888//rU7lZ6VKlYpfONq5CIiACIiACIiACIiACIiACERAgD7Z3r173agDs45169Z5jwp3vFatWnm/LmPGjBGsrFuKgAiIgAhcqAQkyLtQM6t9iUASJMDLLOM/p0yZ4h8EVwjPGJGKKO3yyy+3Rx55xF9sM2fOHNkOTpw4YTNnzvQGx+zZs11wRQwIvxABduvWzT+Iv1KmTBlJHIi+GMcKi2nTptnu3bt9PCpiwBQpUhjufIytLVu2rKVKlSqSGMjH+vXrE/KBIx0jWmGBEK9MmTI+srZBgwaWPn36SGLgpocOHXIGsEAUiTCTOBgZmz17duvdu7fdfvvthiCOU0hRXOwZl0ZiQITHWFpi4Jm4+OKL7dZbb7X77rvPihYt6t9HEYPuKQIiIAIiIAIiIAIiIAIiEL8EqFM5GIQQ7+uvv/6XOpV6jDq1e/fuFmWdGr/0tXMREAEREAEREAEREAEREIF4JECfbOfOnQl9sqVLl/5L37JQoULet2zdurVF2beMR/baswiIgAjEAwEJ8uIhy9qjCPyFBHiZXbNmjb/MTp061dauXesOdAjPEKUhdsJxrF27dj4SNUuWLJE4se3fv99Ynw9COMaPEgOCKy4cBm655RZr2bKl5cmTx93pEMaFeSE+RACI6AtB4JEjRzyGQACH4Aw3PFiUKFHCxYFhCwIRPn777bceA0LALVu2JOQDAVzq1KmtYcOGHkONGjU8hrAFgYmFmeQDYSbit+CZgHnFihU9hqZNm7ooD7fAsC+c72h4kQ/yQgMsEGYSY4ECBeymm26yG2+80cWiNMGiEgSGvTfdTwREQAREQAREQAREQAREIOkToE6lLqMuWrBgwW/WqTfffHNCnZouXbrI3dOTPjVFKAIiIAIiIAIiIAIiIAIiIAJ/ngD9H3qV9Iaoxehh0p8KelQXXXSR1apVy6jF6tWr50I8eme6REAEREAEROBcCUiQd67E9PsiIAJ/iAAuZ4z8HD58eIIID7ET1s5p0qSx6667zurXr2916tRxARw/C3skKmshuBo2bJg7DCQWfSGsKleunMdQt25dYzQtMfBSHaboihd7bK2JAYvrY8eO+Us9QsBA9AUHXuorVarkTnTEwQt/mBcudCNHjvSRq4yjpbAgHwj0sNhGFEkMfMWVjhjCFuKxJuOBeSYQRSYucBBmsn9i4INbIiI8nokwhZEwX7Jkiedj4sSJ7sZHHIEws1ixYr4+OSlfvrzHwDMRtjAyzNzqXiIgAiIgAiIgAiIgAiIgAsmHAHXqrFmzbOjQob9Zp1511VVep1IXRVWnJh9ailQEREAEREAEREAEREAEREAEwiFw8uRJGzNmjPeHEpuHYFZBTyzoW15//fWWN29e/1nYfctwdqK7iIAIiIAIJBcCEuQll0wpThFIJgR4cUV81r9/fztw4IBbO9NwYBQsL7GNGzf2kyWZMmVysRUvs2EK4MCE6IrRp3379rWVK1d6DAiuELkh+mrUqJG7wDHqh/X5hC2AI4Y9e/ZYv3797Msvv0ywuCa+IkWKOAfiYCxsEMMll1zC/w71QoT41ltv2RtvvOFiQL5HhJc1a1Zv8pCPatWquRAwiCNMARybgQXiN1hs3brVWeCOiOCPAgcONJty5syZwCJsARwxbNiwwfr06eNueLgVIsRjr6VLl07IByNpAw6IBHWJgAiIgAiIgAiIgAiIgAiIQBgEqEnmz5/vNclfVaeGsQ/dQwREQAREQAREQAREQAREQASSEwH6lhhF0LfEpZz+EH1LpiJhGkKPCrOKKPuWyYmXYhUBERABEQiPgAR54bHUnUQg7gkgeuvatauNHTvWR+0gdkLsxchPxqDixIbbGEKssEVfAfz/+Z//sY8++sgefvhhH0GK+AwBHDG0atXKEovwwhZ9BTHQaFm1apWPn921a5cLvxjF26JFC/8ZjgdwQPgVpeiL0z5Yas+dO9e+//57X4vigrG4fMWBjjgQAkaZj2effdZeffVVd6MjP2XLlvV8NG/e3BjTGwjgwhZmJs7H119/bR07drTDhw+7G17u3LmtTZs2zgIRXpCPsIWZQQz6KgIiIAIiIAIiIAIiIAIiEL8EqINwxHvooYcS6tTChQt7XdS6deuY1KnxS187FwEREAEREAEREAEREAERiFcC9C27d+/uE6xOnz7tvbCqVat6LYYQLxZ9y3hlr32LgAiIgAiYSZCnp0AERCAUAoELGmIvXnA5TfLEE0/YlVdemWDrHJXoK/EGEKFdccUV7gbH2NPHH3/c3c+wm+YTlegrcQyIAGmqjB8/3kVvPXv2tDvvvNMyZ87sMUQpwgvioOEzePBg6927t5/0QQz4yCOP+ChYOCCCi/rimdi8ebOPfuXEEW6AONThiocAjk8s8sFJp4oVK9p3331n2bJlswceeMBuueWWyMYDR81V9xcBERABERABERABERABEUheBE6dOuV16tGjR61QoUIJdSqHpGJVpyYvYopWBERABERABERABERABERABM6PAH2yKVOmeL+OvmWtWrW8b8nUpKBPFou+5fntQn8tAiIgAiKQnAlIkJecs6fYRSAJEeDF9uOPP3YXMpznunXrZk899ZThDBfL69ChQz76lJdohF+vvfaaC8FiGQMCMNZetGiR5c+f3wYMGOAv/LF8sScfONMhgEP49uCDD7prIEVGrC4Eed9++61VqFDBhXc44sGCBlQsL/JRsGBBtyIvWbKkDRo0yMcnxzIGrSUCIiACIiACIiACIiACIhC/BHDqzpkzpwOoXr26vf766zGvU+OXvnYuAiIgAiIgAiIgAiIgAiIQjwTok40YMcLat29v9C3vuusu69evn2XNmjUecWjPIiACIiACfwEBCfL+AuhaUgQuVAIHDx60unXr2urVqy1dunQ+dgenuJtuuslKlSoVk23/+uuvbj/9/vvv+2hcHNHq16/vMXD6JRYjSXnJ//zzz+3WW281RGmZMmVyURocEKVhgR31FbjT4VS4b98+d4PDMZDRvXxiJYr74YcffDTs5MmTXRhIE6pJkybWrl07q1y5cmSjchPzJR+MzMUZD3dC8kETjBgaN27scSX+ff1bBERABERABERABERABERABMIkQJ3ao0cPe++997xOpQFEnUpNEqs6Ncz96F4iIAIiIAIiIAIiIAIiIAIikBwIYOJRr149W7lypU+0wkSjVatW3jNkwpcuERABERABEYiSgAR5UdLVvUUgzgggfNq2bZs988wzNnz4cN897myM4UGQhxCrUaNGVrx48UjJHD9+3Bsdzz33nDEaKFWqVG4/nS9fPmvYsKGLsBCDRSnO+/HHH23GjBk+Jnb9+vUuBMOdjrG1NFwQgiFezJAhQ2QsGJ27du1at+BmfC4ngMgHYsny5ct7DOQD97ioLoSBCDUHDhzoznTYgjMul2cCUSAc+Fx99dWRjq/9/vvvbcyYMT4aas+ePXbJJZd4DNmzZ7c6der4s1mzZk2J86J6EHRfERABERABERABERABEYhzAtSpHByjTj1x4oTXRdSIQZ1KbValSpVI69Q4T4G2LwIiIAIiIAIiIAIiIAIiEGcE6Ftu377dJ0oNGzbMTTQS9y2DHlXUfcs4w67tioAIiIAI/B8BCfL0KIiACIRKgJdbRHCrVq2yIUOGuFPcmTNnvKnASy6fYsWKuRsAgjSEYQjFwr5Yc/fu3W5H/dFHH/m///a3v/n6CMJy587tQixOxjBeFoFY2Ncvv/xiR48etQkTJtiHH35oixcvdkc4BIJwQIxXrVo1P52DKCxPnjxhh2CI8k6ePOlrEwPCPOJCkAYH4ihbtqzHAAtOBIU9WhdRHoK4rVu32tChQ+2TTz4xRjYFAkHiKFCgQMIzQRMKRmFfP/30k4sDR48e7flArMheAw6MV0aUBwecBWVbHnYGdD8REAEREAEREAEREAERiG8C1KkcEKImojbatWuXH0yiLqMuyZUrlx/colauUaNGJHVqfGdAuxcBERABERABERABERABEYg3AkHfcs2aNd4bYsIVPStMO6jF+MSibxlv3LVfERABERABMwny9BSIgAhEQuAf//iH0WxAeDVz5kybNGmSzZo1yxhhyksuzYZAiIU9NKNtixYtGmosvGSz3unTp23hwoU2ceJEmzp1qu3fv9+bHkEMjDDFjaBNmzZWtWrV0AWCuOXBYsOGDc4BFoz1RQwWCONwRsC1r23btu7WFrZAkBFJFBjsHQbEMG/ePBfnMcY1YFGkSBHnQD5wagjzQhxIPnCD+Oabbzwf06dPt2PHjjnzIAbGDDdr1sxZ4JwXpkAQcSD5gMWKFSucA+N0t2zZ4usgBCQOXARxMiQfNMOiEAiGyVb3EgEREAEREAEREAEREAERSB4EEtepixYt8rpoypQp/1anZsyYMaFO5SBXFAfZkgcxRSkCIiACIiACIiACIiACIiAC508gcd/yq6++Suhb0r9L3LdkrG3Lli29V4ZQT5cIiIAIiIAI/FkCEuT9WXL6OxEQgT9EAAEUzmR8EGIhAqPZwDjXI0eOJLikIUBr0KCBPfDAA+7S9odufg6/hCscQiwEYQixEKVNmzbNNm7cmOCSRgyM1r3vvvtcFIejXpgXL/twII4dO3YYYjRY4JzH/0OchzAPV4SuXbta586dXRgWZgw0f4IYcO+bPXu2x4BYEmfD4ERQ+vTpDaFk7969fbRsmDHwTAT5QBi3dOlSj4F8BA4RiOLIx7XXXmsPPvigu0OEGQP3QqQYsOA5YH3ywfMBJ2IgH4z0vfvuu+2WW27xHIUdh+4nAiIgAiIgAiIgAiIgAiIQnwSCuog6deXKlV6nUqsmrlOpSahT77///kjq1Pgkr12LgAiIgAiIgAiIgAiIgAjEK4Gz+5bz58/33hA9u7P7lkxUom9ZpkyZeMWlfYuACIiACJwHAQnyzgOe/lQERODcCPCS+/PPP7sIihMnc+bMsTFjxnjTge8RQGXOnNkee+wx69GjR6jOaIkjTSzEYmwpI0zHjRtne/fudUEao2RvuOEGe/311w1hWhQXbnGBGGzfvn0+ShYWiMFwhMOhrUSJEj72l69RXImLDsba4mRIDJwMojFE4yd79uzWv39/PwkUVQyJ84E4jxgYrYtgEJEizhAdO3a0Z599NjJB3NliybFjxxofXA1xouA5qFixon3wwQeWN2/eKFDoniIgAiIgAiIgAiIgAiIgAnFMIHFd9Ht1apMmTeyNN96IrE6NY/zaugiIgAiIgAiIgAiIgAiIQBwSSNy3xEBi7ty53qPCvCHoWzJl69FHH3XjhjAnOsUhbm1ZBERABOKOgAR5cZdybVgEkg4BxHk4AXDi5LPPPrM333zTx/QgyhsxYoQ75kUdLUIsYuBFGyHaa6+9ZsuWLXMxWrdu3WzAgAFRh+BubIF735o1a2zw4MH+ws/CV111lS1YsMAYKxvlFRQdsEAgOHz4cHv33XcNoR4jZGFTunTpKEPwewcOEazLWN1Bgwa5OwQCxWeeecZ69eoVeQyIJYN84F7Ic8nJKHJQv359FwtGHoQWEAEREAEREAEREAEREAERiFsCietU3Mypi6hTU6dObdSpL7/8ctyy0cZFQAREQAREQAREQAREQAREICoCQd8Swwj6lhyI2r9/v5uJDBs2zF3Lo1pb9xUBERABEbjwCEiQd+HlVDsSgWRHADEYJ004edKiRQsfJYpL3tNPPx3TveBYt2fPHnfHY0TQ1Vdf7U2PWAZB44XRvowj4uU+VapUtmnTJitQoEDMwmBcKwJFnOo6depkjO5FJNilS5eYxRC495EHRhkfPnzYmjdv7m6GMQvinwshEKTwwqGPMcuM0WW0b9jjjGO5J60lAiIgAiIgAiIgAiIgAiKQfAgEdWrTpk3dwbtcuXL27bffJp8NKFIREAEREAEREAEREAEREAERSGYEgr4l42zpTeFo/tBDD9lzzz2XzHaicEVABERABP5KAhLk/ZX0tbYIiIDxUrty5UoXn3366ad+0uSiiy5y8VONGjViRujAgQM2cuRIH0mKCAxR2sMPPxzTl2vc6SZOnOgx8JLP99dcc43x76gd8gLQ7HvRokU+KpeRrYjRGOG7ZMkSK1asWPBrkX7lmdixY4d9/PHHNnToUP83C+JUd9ddd0W6duKb49KHKPH999+35cuX+7hlmmCMN9YlAiIgAiIgAiIgAiIgAiIgAlEToE4dNWpUQp2KmzdNoOeffz7qpXV/ERABERABERABERABERABEYhLAvSoVq9e7f0p6jEc8ujRMca2du3acclEmxYBERABEfhzBCTI+3Pc9FciIALnQYCX2Z07d9qXX37pH8a04pDHmFDGo7766qvWpk0bu+SSS85jlf/+pwiueIEmDtz5cD4jjpQpU/po1L///e+WMWPG/36j8/gNTtUguEPkRSyHDh3yGHDKu/76690OO2ohHPnYsGGDxzB+/HjbvHmzx4A1d8GCBV0Ix6hWuER54YI3YcIEHwmLKJBcIEq89NJLrU+fPnb33Xf7KOEoY8B9gpFQ5GPmzJl27NgxjwOhIs8kI4zz5csXZQi6twiIgAiIgAiIgAiIgAiIQBwToE6dOnWq1ySJ61Rcunv16mVPPPFE5HVqHOPX1kVABERABERABERABERABOKQQOK+JX0yBHlB3zJr1qz28ssv20033RR53zIO0WvLIiACInBBE5Ag74JOrzYnAkmHAIKmtWvXuvPdtGnT3BUPsRUiPMRnWbJk8fGojEW97LLLfFRrFNHv27fPvvrqK29wzJs3z0V4xID4jBMuzZo1s549e/q42vTp00cRgo+DpbEyffp054HrATHw4SpfvryLzxo3bmyZM2eOZDwqzL/77juPgXwgyAtiwHUhT5481rVrV2vfvr3/OwpxJAXO9u3bXfhGw2nx4sUJBQ6jYlOnTm3t2rWzbt26WYkSJXxcbBQJOX78uM2ePdvggBjvyJEjzoJngqtWrVp2zz33GI6NCDRTpEgRRRi6pwiIgAiIgAiIgAiIgAiIQJwSCOpUapJAhBfrOjVO0WvbIiACIiACIiACIiACIiACcUog6FtizkAttmLFCjeJwLgBM42gb9m5c2fvW2IeoUsEREAEREAEzoWABHnnQku/KwIicE4EEFzhfocDHc5niK94kQ1eZhF51axZ01q0aGE4sOGOlzZt2tAFaAjeGAVLHMuWLXOxFTEg+uIqU6aMx4AYDzFgunTpjLG5YV40U3ipx3kN0RdufAELXvpz587tYkBYXH311R5D2C/3rLN06VLnMGnSJKPpE8SAQC9NmjSeB2LAdjtTpkz+szAFaMEpI04YkQ+ejyAG8oHrw7XXXmstW7a0Jk2auBiQfITtzne26wTi0CAO8s5zQAzNmze3kiVLej6iECWG+YzpXiIgAiIgAiIgAiIgAiIgAsmHwMGDB71O/r06tXTp0l6nUpNEVacmH1qKVAREQAREQAREQAREQAREQATOnwA9qnXr1nmvjr7ltm3bEnpDiPDoA2HOQH8oyr7l+e9EdxABERABEUgOBCTISw5ZUowikMwI4LA2efJke/vttxMEcAjS+DkOY4i96tWr585j2bNndyc0xGdhC7+wlCYGXqq///57F+Ih+sIJr1KlSv4yzVjYK664woVnxBC28Ismy5AhQ2zo0KHGvwOXA1LKKFpe6OvWresiPMSIuMIRX5gXTm+jR4+2d955xwsNYuCDQA/+rE8+qlev7o58xBC2GJAiZ8GCBZ4PhImBAI4Ch7Wuu+46j4FnI3/+/An5QKAX1hWIAd99910bNWqU4YwX5IN1EGY2aNDA6tSpY1deeaXHAIuwxZlh7Uf3EQEREAEREAEREAEREAERSF4EqEn+SJ1KXVS4cGGvD6lJwq5Tkxc1RSsCIiACIiACIiACIiACIiAC50eA/uSUKVNs8ODBtmTJEu8N0R86u2+JiUiOHDki6Vue3w701yIgAiIgAsmRgAR5yTFrilkEkigBmgtbt261e++918VXiOAQXGXIkMHFVk2bNvWTJYyCRYSVKlWq0N3wQMO6/fr1cxHc6dOn/cUaUVWVKlXshhtusIYNG1quXLk8hihEeMSA2G3EiBH25JNPuhAPARp8ihQp4k54xFG8ePEEDlG4r7EeY2l79erlTnRwwQkva9asxjhcYoAJznhBPsIURcKB6/Dhw/bII4+4Ix4xIBBkPU4Z8UwgBsT6O4ghimYTz+Gbb75pL7/8sgvxyAdX2bJlPQbc+AoVKpQQQ9iiSF9M/xEBERABERABERABERABEYhbAtRCTz/9tH300UeWuE6tXLmy1ySxqFPjFr42LgIiIAIiIAIiIAIiIAIiEJcEgr5l7969bf78+XbmzBmfnkWfEsMM+mSI8KLuW8YlfG1aBERABETAJMjTQyACIhAagf379xuOc4jyEECVK1fOOnbs6C+0mTNnThA7RSH6CjaB4Iw1GQ3L6RZGwbZv395uvPFGK1CgQMKpljCd14K1g6+I8T788EN74IEHfDQtQrNWrVrZzTffbOXLl09wOYjSeY0iY8OGDS52Y2Qvp3xwoevQoYP/LHFxEcQdxVeEbxQ0uOMhxLv88ss9P/BAFBm48UX5TJAPGl+I8WiCIRC96aabPB+MoyU/cp2IIvu6pwiIgAiIgAiIgAiIgAiIAASoU2+77TYbO3as16nUQtRmsaxTlQkREAEREAEREAEREAEREAERiDcC9MeYirR58+a/rG8Zb8y1XxEQAREQgf9PQIK8/89C/xIBETgPAoieGM165513uusd4icEaIxhRfAUpeAqCBsR2q5du3wULILAtm3b2gsvvODua7jAReG8Fqyd+CvNFpznli1bZgi+4IIzHixi5bxGPp566ikXoiE2++CDD3w0bZCPxPFG9W/ywYkjxi0hCLz77rvt4YcfdkEcMUUpiky8J54FxuAeOnTIqlWr5mNzg7G4UYoiE8egf4uACIiACIiACIiACIiACMQnAeqi3bt3W9GiRb0B1KZNG3vxxRdjXqfGJ33tWgREQAREQAREQAREQAREIF4J0CcbOnSodenSxftRL730kht40C+kRxWLvmW8ste+RUAEREAE/peABHl6EkRABEIhQJNh2rRpPg6Wl1jc8Z544gljFGgsRU8nT560yy67zE6cOGE5c+a0Bx980Dp37myZMmUKZZ9/5CaIz1q2bGnjx4/3sbw49uGWhygvVheFxnvvvWddu3b1QgN3PPJRq1atmBUZPBPbt293gSRMGAn72GOPWbt27XxMbqxYIJCsUKGCrVixwm3Hu3Xr5mN88+TJE6sQtI4IiIAIiIAIiIAIiIAIiEAcE6BOpR46fvz4X1anxjF+bV0EREAEREAEREAEREAERCAOCdAnmzlzpo+mpW951VVXeZ+MqU6x7FvGIXptWQREQARE4P8ISJCnR0EERCA0AoyI/fvf/26vvPKKv8wyFrVgwYLWokULa926tbvFhbbY79yIF+wvvvjCT7wwnjRdunSWLVs2a9CggceAMC3qF22EaOvWrXOHPr5y0iZjxoxWqVIljwGRIt9HfSFK7N69u40cOdKd+RjViiiQXCAYpCEU9YU73eDBg+3+++93lzyeCcYzwYA4rr322sid8sgHTn2Mqd23b5+LARFo1qhRw3CnqF+/vucoaha6vwiIgAiIgAiIgAiIgAiIQHwSoE4dPXq0HxZLXKdSi1AXUZtEXafGJ3ntWgREQAREQAREQAREQAREIJ4J0Lfs06ePMdWLKVpB37J58+Zei5UqVSqe8WjvIiACIiACEROQIC9iwLq9CMQbgVOnTvmJk2effdaWL1/uL7gI0rCALlGihDvoNWzY0EqXLh2ZU9tPP/1kq1evtv79+9uYMWOM5gdjc4kBV7R69ep5HIwvTZUqVSQpwhFuz5499s4779hbb71lOCJccsklCWIwhIFwqFu3rmXNmjWSGBCiIcobN26cj+7dtGmT5wMOfHAxJAbEioxPiur64YcfbMmSJfb888/b9OnTXYAX5APBJjHwQZwXVRMKYeC2bdvstddesw8//NB4Rsg9HOB//fXXOwe+UpDpEgEREAEREAEREAEREAEREIEwCfz8888JdSrivMR1au7cub1ObdSokUVZp4a5H91LBERABERABERABERABERABJIDgaBvSY9q2bJl/9a3pEdGj6pMmTKR9S2TAyfFKAIiIAIiED4BCfLCZ6o7ikDcE/jll19cgDZv3jwbNWqUTZw40RBlIbZCiIVAr0CBAi6AouEQhRALQRwv2Rs3brRPP/3UPvvsM3dH+9vf/pYQQ+bMmSMVYiGIO3PmjO3fv99FcTjVfffdd/5CjxgMFmnTpvX9B6K0fPnyhf78ID5jNNKsWbPcLQ9RHAK1iy++OIEFgrwgBmy7se8O82JsLKLEVatWeQw0oI4dO+aFT/BM5MiRw5tQFD84RPDzMC8aXrhR7Ny5090peDZ5Ptgra/FBjEcDjOcS4Wb27NnDDEH3EgEREAEREAEREAEREAERiGMCQZ3KYSnqkd+rU2vXru31mQ4MxfHDoq2LgAiIgAiIgAiIgAiIgAiERiDoWy5YsMBGjBhhkyZN8v7db/Ut6ZVVrFgxMgOJ0DalG4mACIiACCR5AhLkJfkUKUARSL4EeMFFiHfkyBGbM2eOTZs2zb766qt/E2Ihzrv11lutXbt2Ps40zB3T8CCG06dP+8kXYuCzdevWfxFiIc7DorpDhw5WtmzZMEMwhHnYYiPO27x5s6+PKI6TOAjVcM5DDIY4r3r16taxY0cXg4XtFocjAzEcPHjQ8wCH2bNnu0gtcdGBOA8Obdu2NUa7hnmxX2JALEnhQwyw2Lt3b4JzHiwQ57F++/btrXDhwmGG4E4UPBN8cFIkhhkzZtjKlSt9HfKBaJRxx4jyYIGjYdgixVA3pZuJgAiIgAiIgAiIgAiIgAgkGwK/VadSF23ZsuVf6lTqsaBO5eCULhEQAREQAREQAREQAREQAREQgT9PIOhbHj161Ptj1GEzZ878t75l/vz57ZZbbrGbb77ZcDTXJQIiIAIiIAJ/hoAEeX+Gmv5GBETgnAggSEMMhlMbDmUIsSZPnmxTp051cVjKlCl9dGiWLFmse/fu1rNnT//+nBb5A7/MizYxII5bv369n4AhjnXr1nnTIxBhNW7c2Pr27WuMUw37QpBGDHxwzkMMxkmc+fPnu2sdznkI86688krr16+fO8WFHQNOcUE+cK1DLAkHCg9G3CLOI4acOXPa/fffb506dQr9JBDPRJAPhHErVqxIyMf27dtdnEc+cKyj4Hn00UctW7ZsYaNw5kE+cM6DAx/EkjTJEAcizKtUqZI9/fTTpiZY6CnQDUVABERABERABERABEQgrgkEdRF16oYNGxLqorVr1/5LnYqL95NPPhlJnRrXCdDmRUAEREAEREAEREAEREAE4o7A2X3LhQsXei1Gz+7AgQM+3SlNmjRG37Jr16529913e98s7kBpwyIgAiIgAudFQIK888KnPxYBEfgzBAIxGE5pOLQxUpaXXBoRiJ9wiWN8D2KsqC6EcTQ8+CDIYz3GqOLmhwgL1z7GB4Xtlpd4PwjjAoEg4rwxY8Z4HIgFEcXh2vfcc89Zly5dEv9ZqP9OXHQgzkOUB4tvvvnGneQyZMhgzZo1s/fee89H3Ia6eKKbMUI3yAdiOGL48ssv3dmQoqdEiRLOh7xEdSHAC/KxY8cOz//nn39u/BvXPASB7777riHY1CUCIiACIiACIiACIiACIiACYRNICnVq2HvS/URABERABERABERABERABEQgqRNI3LfExIIeVeK+ZbVq1fxn9Mx0iYAIiIAIiMAfJSBB3h8lpd8TARGIhAAvuQjzED298MILLopD/DRo0CC78847I1nz7JvS9MCl7dixY/b+++/ba6+95t8zGuiLL744+9cj+R5xHoI0HARxDsSNjbG6jG7dtm1bTE7eIM5DkAYLRIrEwChX3PIQJ+LIEIsLYSYxHDp0yJ+DDz74wMWBOCe+8sorsQjB3fGIgXyw9xdffNFPRZUsWdLWrFkTkxi0iAiIgAiIgAiIgAiIgAiIQPwSCOrU48eP+wGpoE7lwBSHyXSJgAiIgAiIgAiIgAiIgAiIgAiETyDoWzJVib4lfUL6lvSnunXrFv6CuqMIiIAIiMAFS0CCvAs2tdqYCCQvAoxKRQD2+uuvu/gKZ7iHHnooppvAIW3YsGH22GOP+SjdGjVq2Ndffx3TGBDFLV682Hr16mVLlizxl/zDhw9brE/d4NgHh6FDh/r42E8++cRuvPHGmLKg6OF54LlAGNehQwcbMmRITGMgH5yC6t27t4+PQiB58ODBmMagxURABERABERABERABERABOKXAHXq8OHD7dFHH/Va5LrrrrPZ/3Sa1yUCIiACIiACIiACIiACIiACIhAdAaZKPfPMM24cgakGvSrqMl0iIAIiIAIi8EcJSJD3R0np90RABEIngNiJ8awjR470E/67d+92t7wrrrjCZs6caQULFgx9zd+6IYI3TrhgQb1q1Sofk8ppF75v2rTpb/1J6D/DmQ5nPNZEBIhAEUeEe+65x0/dpEiRIvQ1z74h+Vi6dKnnY/z48e4Ih2tfhQoVbMqUKZYlS5az/yT074mB54AxxoyL3bhxo4vxMmXKZJMnT7aKFSuGvuZv3RABICNzycfChQuNwovYXnrpJbvvvvt+60/0MxEQAREQAREQAREQAREQAREIjcDv1anUz7jk6RIBERABERABERABERABERABEQiXQNC3pDeEM/muXbu8b3n55Zd73/Kyyy4Ld0HdTQREQARE4IImIEHeBZ1ebU4Ekh4BXmY3bdpkEydOtEmTJvn4T0aDIvxCdIYLW58+faxIkSLuzBbVDo4cOeICOGKYN2+enTp1ysek4j5Qrlw5H1FavXp1S5UqVVQh+HjYOXPmOIfp06f7iFZYMLI1e/bszqF9+/aRuuNxqmflypUeA4K3zZs3OwfycfHFF9sdd9zhToX58+f3/EQBg2di7969LrgjHzgDMsYYFsRXq1YtwzGxfPnydtFFF0URgt8TER5CUGKYNWuWjzAmhl9//dUosjgJxRjjNGnSRBaDbiwCIiACIiACIiACIiACIhC/BP5bncq4JBzyoqxT45e+di4CIiACIiACIiACIiACIhCPBIK+Jb0hPqtXr07ok9G3bNOmjfXt29eKFi0aad8yHtlrzyIgAiJwoROQIO9Cz7D2JwJJgABOb8uXLzdEZ3w2bNjgYjREX/y/tGnTWqtWraxTp05WtmxZF6D97W9/CzVyXqi3b9+eEANjYRF94UyHAI6XaoRft99+u9WtW9cyZ87sgrRQg/jnzY4fP+5iLzjghHf06FEXIzKelRh5oScGXvBz585tqVOnDjsE3++iRYt8FOuMGTOcCxzIB4JEnPDatWtnHTt2tGLFiln69OlDF+Ox13Xr1hnrw+K7777zAifIB2LAhg0b+jOBMDJjxoyWMmXK0FkcOHDARXjEMHfuXHfCgwP54EKcST4Q4iGSVOMr9BTohiIgAiIgAiIgAiIgAiIQtwSCOjWoi6jTzq5Ta9as6TVJvXr1IqtT4zYB2rgIiIAIiIAIiIAIiIAIiEBcEqAX9u233yb0qOhb0huiR4VJQ9C3pD901VVXRdK3jEvw2rQIiIAIxBkBCfLiLOHargjEigCNha1bt9pnn33m42AZQ8qLLJ9AhFe7dm1r1KiR1alTx8VOvOCG7YCGAG7cuHEeB6LAIAZEeAi8rrnmGmvcuLGLv7CcJoawRVesheMaY1hxYAsaLMTChfsaMcACFzhiwIUtzDG15INxvMTAKNaDBw8msKDwQICIEJE4atSo4d8TR9giOARwjAfmuQiEmXCgwGFMcJUqVTyG+vXrW758+ZwFPw/zwvWOEbzEgAiP7xHgBSK8kiVLei7Ix5VXXukxXHrppaHmI8z96F4iIAIiIAIiIAIiIAIiIALJi8B/q1OpC4MaMao6NXkRU7QiIAIiIAIiIAIiIAIiIAIicH4E6JNt27YtoW/JONqgZxj0LTHuoBaLsm95frvQX4uACIiACCQnAhLkJadsKVYRSAYEeKFFaDVgwAC3dkZ8FjivZcuWzTjVj/NZ1apVLVOmTIbQKQqxEw2Ot99+2z744AN3oQtGjyK2Y8RPgwYN/IU6T5487kJHDGGLz3iBR3z2yiuvuDgxEH4htCtdurRzQHiGAIz1ccPDGS7Mi3wsXbrUXnrpJfvmm28SbLb5OXuHA/moWLGipUuXzuOAUZhiQPazb98+GzRokI0YMSJhPDB8WBNhJnHwlWcEDvAI2yWR53DYsGH2xhtv+IjcIB+IQBFmIsDj+aThFeQjbIFomLnVvURABERABERABERABERABJIXgaRQpyYvYopWBERABERABERABERABERABM6PAP2wjRs3et9y4sSJbppxdt+SHlW1atUi7Vue3y701yIgAiIgAsmRgAR5yTFrilkEkiiB//mf/3HB02OPPeajWTlZgssaL7KMpEUIx/cIrnA9C1v0BRZerFesWOEjfXDoQxCIsKtSpUoeAydbEH0huIpC9BWk5tixY3bXXXe5I97p06cNNgi9WrZsaS1atLDChQsnCM+iEn3hfNe/f38XBJ48edJH1eKE16RJE48DJuQiyEcQe5hfycdXX31l3bp1c1EeRQ6iQ1z4YMGzwThacoEQMGwRHnshBhwasRZftmyZff/99/4z3O94Lps1a+ZufIEQMGxhZpg8dS8REAEREAEREAEREAEREIHkRyCoUzt16mRbtmxJqFM5GEVNQo0Wizo1+ZFTxCIgAiIgAiIgAiIgAiIgAiLw5wnQm/v444/t0UcfNfp2Qd8SswxqMXpV9C2DHlUUfcs/H73+UgREQAREILkTkCAvuWdQ8YtAEiFAgwGxE2NPT5065SNoe/ToYe3atfN/I3YKexTsb20dwVeFChXcpQ9h1c033+zCuCJFiiSIz6J+oUYI16tXL3v//fddBMepmnvvvdddARlFyydq0RdFBqNpO3To4M2eggULekyIAXEmjFKElzgvjMa9+uqrjVG17Ltz584ujMufP7/HQJETi3wg/mNMLbnBCe/uu++2cuXKeUywiEIImJiD/i0CIiACIiACIiACIiACIhC/BKhTr732Wlu/fr3XgtTJXbt2tVjWqfFLXzsXAREQAREQAREQAREQARGIRwL0Lb/77jufzkTfkkNQPXv2tJtuusn7lvSsYtG3jEf22rMIiIAIiMD/EpAgT0+CCIhAKAQQgA0ePNgQ4eH4xqhYTpfwQhu14CrYAC/X27Zts2LFirkDWseOHe3ll1+2DBkyRC6AC2LgK6NYEaGtWbPGSpUqZePGjTMEaLgCxupCePb444/biy++6Kd7Ro8ebdWrV3cRXCzzMWfOHC92WBPnxIceesjjiaUA7tdff/XiioKrZs2a9sknn3jhFfZ44FjlVuuIgAiIgAiIgAiIgAiIgAgkHwLUqdu3b7eiRYt6ncqhqVdeeSXmdWryIaZIRUAEREAEREAEREAEREAEROD8CdC3xDiDaVb0g959911r06ZNTPuW578L3UEEREAERCA5E5AgLzlnT7GLQBIiQJOB0/6c+mdMLCdNbrjhBkMUhxAsVgIsnAcYjYtbX7p06TyeLl26WNOmTV0IFgtkiOH+/ve/2wsvvOAv+bge3Hbbbe7Wlzdv3liE4I2e2bNnW7169dwVLnfu3C6QpPlzzTXXxCQGFjly5Ig7Fu7YscNH0yKIY3Rsw4YNYyZQJB/t27e3kSNHuu04o2oZFdW2bVvLmjVrzFhoIREQAREQAREQAREQAREQgfgkQJ3KKKSlS5cm1Km4hzdr1ixmdWp8kteuRUAEREAEREAEREAEREAE4pUAfcsNGzZYxYoV7fvvv/d+UJMmTbxvSR8xVn3LeOWvfYuACIiACJhJkKenQAREIDQCOMPNmDHDXfJwAGAcadq0aa1QoUIuiKPZUKZMmdDW+60b8YK9ceNGH886ffp0F8QRAwLB+vXre8ODRkjUbnXHjx+3559/3l599VXjFA4xpE+f3qpUqeIxMDY1S5Ysv7WF0H72888/G854jMtFGEc+ECmWKFHC84FIEbFglBd7X758uXXv3t2bT3CHRZ48eXx0LM9EpUqVIncw3L9/vzsGfvTRR15kEUPGjBmtVq1ang+Ei7DRJQIiIAIiIAIiIAIiIAIiIAJhE6BO3bRpk9ep06ZN+7c6ldqMw0tR16lh70v3EwEREAEREAEREAEREAEREIGkTIC+5cyZM71vyYStxH1LTEWCvmWsJkslZVaKTQREQAREIHwCEuSFz1R3FIG4JvDLL78Y4ifGgjLCdvfu3S62Sp06tY9LLVy4sAvj6tat6+51jLcN+0IEhiCORsfrr79uixYt8rG5vGgTR44cOez666/3ODgFgzAriuv06dO2YsUKe+utt1wYx+jUVKlSeQyI8ypXruwx1KlTxwoUKBBFCPbTTz/Zrl277MMPP/QxwgjzYB7kg5G6DRo0MPJRtmzZSE4E4VDHumPHjrU333zTR/ly8oh8MNIY10DWRxRXtWpV/1nYMGiAnTx50hYuXOgxTJkyxV0Eg3xkypTJnRURbdauXdty5swZdgi6nwiIgAiIgAiIgAiIgAiIQBwTSFynvvHGG16b0PRJXKdSi1CTcIgsqjo1jlOgrYuACIiACIiACIiACIiACMQhAfqWBw4cSOhb0jNLmTJlQp/siiuu+Je+JeNtdYmACIiACIhAGAQkyAuDou4hAiLwLwQQP/3www8ugJozZ44LsRBAYQmNGIyGAx+EcY0bN7bmzZu7ZTQvwGFeOMQhilu1apXH8OWXX7pAEDEYQixiQBiHEwExIAjDOS3Mi9M37JsX/AkTJngcOMZx4X4QsLjqqqs8BpwRcI8L86LxwxjhY8eO+UkghHFfffWVi/UCcR5x5M+f38cMwwJxXtgnghjTRD6WLFniHOBx+PBhFwEGHBDGkQdiwL0ubIcIRJHEsHXrVhs3bpzHwahl9ho8E4gVsTAnBuzLNdY2zKdR9xIBERABERABERABERCB+CYQ1KmrV6/2eoS6hINssaxT4zsD2r0IiIAIiIAIiIAIiIAIiEC8EQj6lidOnLBvvvnGa7GpU6d6v4jeJD2qwNCDvmWspjvFWx60XxEQARGINwIS5MVbxrVfEYgxAZoNCLF4yZ0/f76PtGWULC56iV3SihYtal27drU2bdr4i2+YYSLCIgZEgitXrvQYcM9bu3atLxO4pGXPnt3at29vXbp0sVy5coUZgo+tDWLYuXOnC+KIASaczuHEDS/7jE1lnC0jXsuVKxdqDBQc5AMOR48e9aKDXGDXjVgvKDpwrUMg2KNHDxdMhu1iyH5hgVBx2bJlRgywQCSX2CEiX7581rlzZ+vQoYMh1AvzwrUvyAejo2BADMSDiBIhIPnAlaJVq1bWrVu3yMf7hrk/3UsEREAEREAEREAEREAERCBpE6DuoDbjwyGyGTNmeE2yZs0aD/zsOpXaKHfu3El7U4pOBERABERABERABERABERABJI4gcR9ywULFniP6vf6lnfddZe1bds29L5lEkek8ERABERABEIiIEFeSCB1GxEQgf9MADEYQixGqNJwwCUNx7rJkyfbwYMH3TkPMVrJkiXttddes/Lly//nG/7J/4s4jxgQYyEAw6Vt/PjxLs5DIIgYDee+vn37ujgvbJc4wkYMRgx8GOWKeyAxzJ0718VgnMTJkCGDr//UU0+F7tpHDIE4jxgQxrE2MXAiCPEkAkHcA6+99lof+8uo4Siu4JkgHwgkiYHP9u3bXbDJM4Fz34svvujiwChioBEW5GPfvn02adIkj4FnFE4I8xAE9uzZ0x544AFnE0UcuqcIiIAIiIAIiIAIiIAIiEB8EgjqVOoS6tSgLqJGSlyn9unTxw8sRVGnxid57VoEREAEREAEREAEREAERCBeCZzdt1y6dKnXYhMnTvy3vuXAgQOtQoUK8YpK+xYBERABEfiTBCTI+5Pg9GciIALnRyCxSxrjU4cNG2azZs1ylzZGtuJWVrx48fNb5L/8dSDEChwJPv74Y/v8889drJc5c2YXgeGWF+XFOFmaLgjS9u7da59++qmz2LNnjwvxsMUmrqgbLsGJoF/0i6sAAEAASURBVJMnT7ogjXwsXrzYneKKFCnijn45c+aMEoUFTSjysWjRIt83ok0EjFmyZPHv69evH2kM5INc8Nm2bZuNGDHC18VREJEkp6FeeumlSGPQzUVABERABERABERABERABOKXQGI3b8baBnUqdRJ16gsvvGB33HFH/ALSzkVABERABERABERABERABEQgAgJn9y2HDx/uvTGmS9G3xFwDUxFdIiACIiACIvBHCUiQ90dJ6fdEQAQiI4Ag7cyZMz42tGPHju4Sh0PdE088EdmaZ98YMRgxbNmyxW699VZjjGmlSpUMu+pYXYjBaLIg/nrooYfss88+c1Hexo0bLW/evDEJgxNB5APXvJEjR9q9997r7oXvvfeekZtYXRQ+5GPFihXWrl07O3z4sNuCE1OsLhphxHDgwAEfp/z11197AwxXQ1wqdImACIiACIiACIiACIiACIhAlASoU6kRgzqV2rBixYq2cOHCKJfVvUVABERABERABERABERABEQgrgkEfUuMRDp06OB9y8cff9yefPLJuOaizYuACIiACJwbAQnyzo2XflsERCACAjjVcbLk+eefd2c0xE4ffPBBTAVgCNFwH+jfv7+NGjXKEMe1adPG/x3Bln/3lozvfffdd23QoEEuzMOVjvGtjE2N1UWhMXr0aM8HI5IuuugimzFjhtWsWTNWIfioWMSQuD/wbJAfxsUyujZWF2vu3LnTR/a+88473ggrXbq0rVy5MlYhaB0REAEREAEREAEREAEREIE4JhDUqQMGDPDalENDrVu3dmf1OMairYuACIiACIiACIiACIiACIhApASCviU9Kg5E4ZJHn6hTp06Rrqubi4AIiIAIXFgEJMi7sPKp3YhAsiFAY2H9+vX2xRdf2NixY134dPr0aRfCde7c2V555RVLly5d5PvBeW3cuHEuQFu+fLkRA+Nby5cv7w5xhQsXjjwGBHAI3hDBMb73xIkT7szGmNYhQ4ZYkyZNIh9ZiwDx22+/9RjGjx9v+/fvdxZsnlM/fC655JJIWfBMMKoXDnx4PsgHrhD16tWzjz76yHLlyhVpDNycNSdPnuzP5rx58+zUqVM+wrZAgQI+wrZKlSqRx6AFREAEREAEREAEREAEREAE4pfA79WpV199tdepRYoUiV842rkIiIAIiIAIiIAIiIAIiIAIRECAHtWGDRsS+pY7duzwfhH9s9tvv90GDhwYk75lBFvTLUVABERABP4iAhLk/UXgtawIxCMBXlpxocPxbOrUqbZu3ToXOv34448uxCtTpow9+uij1qBBA8uYMWMkiHih3rdvn02bNs3j4GQLAixiQPiVI0cOu+eee/yUC+50UY0mZSQsI1BhgQiPhgsxIAa8+OKL7ZZbbrHevXtbsWLFIhPCccIHER7iM/Kxbds2d4FDIAin6tWr2yOPPOJfoxJHss7WrVsT8rFs2TKPARa4PyCCwxnvpptusqxZs0YmTDx27JiPTCYfs2fPdlFkkA/23qVLF+vRo4dddtll7hgYycOpm4qACIiACIiACIiACIiACMQtgb179ybURWfXqdmzZ7devXpFXqfGLXxtXAREQAREQAREQAREQAREIC4JBH1LemR8mBpFb4gP/4++5cMPP2yNGjWKrG8Zl+C1aREQARGIEwIS5MVJorVNEfirCCD6WrJkiU2aNMlfZnfv3u0vsoi++H9p0qSxxo0bW7t27axatWqWIUMGS5UqVajhBqIvYkBwxchRXqaJAQEcojtczxB94UaXLVs2jytFihShxoHoCyEgAri5c+e68xox8OG6/PLL7cYbb/RRuYUKFbL06dOHLghkv6xNDNOnTzdG5AYsEMBlypTJWrRo4XFcc801ng8EgmFe5ANhJjGQD04cBRx++eUXFyTWrl3b81G3bl3DKTCKkb0IMymwiIOG1w8//JDwTLDfK6+80mNo2bKl5c2b108+hf1MhMlV9xIBERABERABERABERABEUg+BII6NaiLVqxYkVCbBXVq5cqVE+pURHnUz6pJkk+OFakIiIAIiIAIiIAIiIAIiEDSI0BvcunSpQl9y127diXUYon7lvTrrrvuukj6lkmPiiISAREQARGIgoAEeVFQ1T1FQATs0KFDPt7z448/NmydA8EVoi8EVnXq1LH69etbjRo13PmMxkLYI1FZc8KECTZ06FB/uQ6EZzjhIfqrWrWqj0JF9FWwYEFvblx66aWhNjhosixatMhjQBCIMx5xIDzjQvTFOFY+ZcuWtbRp07r4LGXKlKE9RcRAQTF8+HAbNWqUj6MN8sEJnzx58hgMiAFRJO6E5CNsIR57Z0Qx+QhOGREHBQ775lngmbj++ustd+7cCfkIDcQ/b8TzhzMh429nzZqV4MZHPmDOCChigEXx4sU9BsSAUTklhrk33UsEREAEREAEREAEREAERCDpE6AGmjhxotckNIHOrlM5LBbUiFHVqUmfkiIUAREQAREQAREQAREQAREQgXAJBH3LTz75xLZv3/5vfUt6U0HfMjDuCLtvGe6OdDcREAEREIGkTkCCvKSeIcUnAsmMAM2Ft956y15//XU7evSoC54QQTH+lVG0uOHRYECAhfgNYVzYJ/wRoOG89uSTT9rmzZs9BgRXCKtq1qzpMSBA44Wa9YkjTAEcKSOGTZs2WZ8+fXwkbeC+xl4RfWFvzQdXPNbnE7YAjjhOnjxpL7/8sn3wwQfuyEccxJY/f37nQAw44cGGGCguws4H+f/000/tueeesz179tiZM2dchIcbIsJMXAnJC0LAgEXYAjj2zHjexx9/3BiLSwzBeOBKlSp5Lng+8+XLlxDDRRddBEJdIiACIiACIiACIiACIiACInDeBKhJcOju27fvf6xTs2bNmlCThF2nnvcmdAMREAEREAEREAEREAEREAERSGYE6FsOHjzYBg0a9C99yxw5ciT0LTHwiLJvmcyQKVwREAEREIGQCEiQFxJI3UYERMD8ZH+HDh18LCtuaIi7EL4xjhbBVeKX2ah44fiGGLBfv34uRuN7BHCMo23WrJm78QXis7CFZ8GeaLQwphc76wMHDrgbHiNP27RpY23btrXChQt7g4U4omywIIhs3bq1uwMixMP1DvEbLBh9FHCI8oQP7nePPvqovf/++y4IhDmFDTEgBkSURxxRCDMT5wN3wi5duhhjg4mJHJAf+AQiPOIIWwgYxKCvIiACIiACIiACIiACIiAC8UuAuvTNN9/0Q2McmuL7cuXKJdSpHBYL6rOo6tT4pa+di4AIiIAIiIAIiIAIiIAIxCsBHMlvu+02N/Ggb4kxBo7k9Idq164dk75lvLLXvkVABERABMwkyNNTIAIiEAoBGgrjx4/3hgJudE2bNnU3MoRPCMEQXMXiOnHihF122WUu/ipZsqQ3PBADEgMNjlg0N3CEa968uSECy5w5s91///3+wp8+fXqPI0oRXsA4aPiwNgLBW265xR588EFDGAiLKEV4QQysu379eqtQoYKLNXGie/KfroXly5f3GHDDi0U+EOCx5urVq33/CARbtWrlhRYsJMILMqavIiACIiACIiACIiACIiACURBAhEedylfqVFzyatWqFdM6NYp96Z4iIAIiIAIiIAIiIAIiIAIikFQJ0CejT4dZxq+//uqGFUxRKlKkiNdisepbJlU+iksEREAERCB6AhLkRc9YK4hAXBDgxXbUqFEu/EJwhgDs+eeftzx58sR0/7jCZc+e3ddEhDVw4EB3ZItlEAjAOFkzd+5cH9X7zDPPWKdOnWIq/CIfL730krvTIb7r3r27j89FIBirC0HeypUr3fkB4R3jaV999VUrVapUrELwdQJHvF27dlmhQoWsf//+1rJly5jGoMVEQAREQAREQAREQAREQATilwBO3dSp1Eh/VZ0av/S1cxEQAREQAREQAREQAREQgXgkQJ/s888/dyMR+pY333yzPffccz41KR55aM8iIAIiIAKxJyBBXuyZa0URuGAJHDlyxE+YLF682E+X5MyZ0xo3buwjaxmRGis3tIceesiFX1hPI0CrXr26v3ATCy55UV80WSZMmOCW17gFMpYVFwQssDmJkzt37qhD8EbPjh073Hp769at7gaHOBIhGnFcddVVkcfAAtiBd+zY0YseThtlzZrVhXmMrEWgR46ivii63n33XevRo4eLIskHY4wZpYyTYZYsWaIOQfcXAREQAREQAREQAREQARGIYwIcEnr44YftlVde8RqIOrVatWpekzRq1Mjr5zjGo62LgAiIgAiIgAiIgAiIgAiIQCQE6FvecMMNtmjRIq+7cuTI4X1MelT0LTVBKRLsuqkIiIAIiMD/EZAgT4+CCIhAaAQQou3evdsGDBhg77zzjltAM5Y0bdq07kxGowFRHI4AUb7kMgZoxIgR1q9fPztw4ICPZyWGbNmyWd26dY04gvFAoW3+rBv9/PPPNm/ePHvsscdsyZIldtFFF/nLPmNrGd3apEkTa9CggeXKleusvwzvW0bnbtmyxZ599ln75JNP/MYIEhnTWqJECc8FLK688srwFv2NO1HwIIjDsY/c8EwQA8JEGPBM0IyKUpz3ww8/2NSpU32M8oYNG3wtYsiYMaPVqFHDn4n69eu7gPM3tqAfiYAIiIAIiIAIiIAIiIAIiMB5EaAWGjlypNep+/fv/5c6lcNK1EVR16nntQH9sQiIgAiIgAiIgAiIgAiIgAgkMwL0Lffs2eOHo95++23DRCNx37Jhw4Zei11zzTWR9i2TGTaFKwIiIAIiEBIBCfJCAqnbiIAI/C8BXm5Pnz5tmzdvtuHDh7sQDEEWdtC85CIIy58/vwvj6tWr5+Nk+XnYF85siPG++OIL++ijj2zdunXu0BfEkClTJhdiEQPND8R6YV+//vqrHT9+3GbNmuUxzJw50xDJMUI2EMbxko8QDKFg0aJFww7BcIc7deqUrV692mPAnpv8IBAkBngULlzYnfRgce211/r/CzuQM2fOeNFDA2rYsGG2fft2L26CfDC+iTG/xEATChe7sC8KLUYaT5o0yYYMGWILFy70JXDuIw7EkpyIIgbyUaBAgbBD0P1EQAREQAREQAREQAREQATimEBQp44ePdrrs7Vr18a8To1j/Nq6CIiACIiACIiACIiACIhAHBI4u2+Jocfhw4f/pW+ZL1++hL4lBhL0jHSJgAiIgAiIwPkSkCDvfAnq70VABH6TAMIzXMlOnDhhc+fOdRHUtGnTXBCFOA8RFIIwhHBNmzb1kbKMEQ3z4iWbhsf3339vK1eutClTptjkyZNt48aN3vQIhFjp0qWzmjVregwIsRDMhXnhlocgbefOne7SRgzYYzO2iLV4sedTunRpHyfLWFlGu4Z5sRYxIEj7+uuvPR9fffWVi/UQ5wX5YKxtq1atrG3btla8ePEwQ3BxIM8E+cA1EA7kZNeuXS7OC/KBGA/nPCzDGTfM8xLm9dNPP3kMuAciziOG7777zsf8Js5HxYoVPR88nzwjukRABERABERABERABERABETgfAkkrlNXrVrlddFv1am4vAd1KoeGwq5Tz3cf+nsREAEREAEREAEREAEREAERSE4Ezu5bUofRtwxMRYI+Gf25Zs2aeX+IiV+6REAEREAERODPEpAg78+S09+JgAj8IQI0G3AmQxiHIGzZsmUuSkMEhUCN0bWI0Wg2VKlSxR555BEf6fqHbn4Ov4RbHUIs4sC9j/GlfJYvX+5CMWJghGmhQoWsd+/e/qKNUC3Mi5d9YuBz8OBBQxAHhzlz5rh4kZGtxJAlSxa7/fbbrXv37qEL88gHAkE44JS3YMECj2H69OnuKEg+iIF84Nz38MMPW8mSJcPE4PfimQjygXtfkI/EDhHEUapUKXvwwQfdMjxFihShxkE+4MAHy/IZM2Y4i/nz5/u4ZRpexJAzZ07r1q2bdenSxbmEGoRuJgIiIAIiIAIiIAIiIAIiELcEzq5TaQZRIwZ1Kg0hajPq1HvvvdcPLYVdp8YtfG1cBERABERABERABERABEQgLgn8Xt+SPtWOHTv+pW/JVCX6lnzVJQIiIAIiIALnSkCCvHMlpt8XARE4LwKJhVjffvutj5QdP368O7chgGKUbK9evfwFF3FYFBducYEYDFHgmDFj/INzHm5sOLQxNvW9995zcVwUMTBKNhDGHTt2zJsujC2aN2+eCwRpulxxxRU+WrVcuXJRhOCOcEE+EEsiRCMGTgUh1kOkiDjw6aeftk6dOkUSAzdN3IQiB8QwduxYd86j2ZQxY0Z37Rs4cKC7KkYRCOK8IB+IJXkmeS4QkCIExCGvTJkyPm6XZpguERABERABERABERABERABEQiTQFCnUqvSBKIeoS7asGFDQp2KY977778fWZ0a5n50LxEQAREQAREQAREQAREQARFIDgSCPhnmDfQt6VHRI8I5L+hb3n333fbYY4+5WC857EkxioAIiIAIJA0CEuQljTwoChGISwIIsRhhevLkSfvyyy/t1Vdfte3bt7sAa+jQoW4JHTWYwCUNQdrixYs9htmzZ7sY7Y477rDXXnst6hBcGEfTBRbbtm2zd955xz7++GMfaYtD3NKlS2MynigQpDHW9tNPP/W9Hzp0yDJnzmw46MXCmpsmFEUPY21nzZplr7zyirtDIFDs27evu+VFnRDEksRAPtatW2dvvPGGN8IQiCLUxLVClwiIgAiIgAiIgAiIgAiIgAhERSCoU6lJFi1aZBxO+vrrr71Oxbn79ddfj2pp3VcEREAEREAEREAEREAEREAE4pZA4r4lojz6lvTtMI748MMPrWXLlnHLRhsXAREQARE4dwIS5J07M/2FCIhAyASwh0YAxcjQG2+80R3THn/8cevXr1/IK/3n23EKZsuWLe7GhlMbAjTEcLG8aLzgmMc4ohEjRhgjihixmz9//piFQT4QKH7yySc+qhUhGiLBzp07xywGFkKkuHLlShdmHj582Jo3b+4nk2IZBALBAwcOWMeOHV0giFMeAtKo3BtjuTetJQIiIAIiIAIiIAIiIAIikPQJBHVq69at3S0PB3VcG3SJgAiIgAiIgAiIgAiIgAiIgAhEQyDoW86cOTOhb/nwww/bs88+G82CuqsIiIAIiMAFSUCCvAsyrdqUCCQfAriRMaZ12LBhCRbQiNA4/V+pUqWYbIQX661bt7orHSI0xgMR15NPPmlPPPFETGJgkePHj7vgbMiQIbZixQoXKVavXt144b/44otjEgenfxBGkg9c8YiJsbVLlizxEbqxCIJ8rFq1yvOBU9++fft8WU4fdejQIRYh+BoI8UaNGmUfffSRN75gg2AUoaQuERABERABERABERABERABEYiSQFCnUqMGdSoHuHAO79OnT5RL694iIAIiIAIiIAIiIAIiIAIiELcEgr7l8OHDvW+JYcSll17qvbOqVavGLRdtXAREQARE4NwJSJB37sz0FyIgAudJgMbC6tWrbdy4cTZx4kS3e8aRjZGp+fLl81GpjRs3jlyEhtCL9RmXi8MAY1Jx6kMQ+Mgjj1jv3r0tffr057nb//znjCBCAEcMjGg9ceKEu9Pxwo8j3IABA6xQoUL/+Sbn+X9p6uAESAyTJk2yvXv3egw4MZQoUcLefPNNQxiYMmXK81zp9/+cZ4JxxViA81mzZo3HQD6wAufU0e23326pU6f+/ZuE8H/gP2XKFI9h7ty5durUKR9dy61xCMS1MWfOnCGspFuIgAiIgAiIgAiIgAiIgAiIwL8T2L9/v02YMMFrkmXLlnldRN1InYojA3VqhgwZ/v0P9RMREAEREAEREAEREAEREAEREIE/RSDoW9Kfoh7DxCNx33LgwIF2ww03RN63/FPB649EQAREQASSLAEJ8pJsahSYCFxYBBB3IfpCfDZt2jR/mUVsxQfxWd68ee3OO++09u3bW548eeySSy4JHQAv1Js2bXLHualTp7oIjxdqYsD9LG3atHbTTTdZ165dXYjG91FcnKZBfAeHOXPmuAsdMSBITJEihdWuXdt69OhhNWrUcDFaFONRGQc7f/58d8HDCW/Pnj3OgTjgVKRIEevevbu1adPGsmfPHkmRQd4RZvJMkA/+zfp8GBWbKVMmu+2226xLly52+eWXRyLGY68IEHEhhANujadPn/YYyMdFF13kRRYsrr32WhdokiNdIiACIiACIiACIiACIiACIhAGgcR1KjViIMKjZqOOTpMmTUKdWrJkSa9bw1hX9xABERABERABERABERABERCBeCZAXzDoW9KjQoQX9KiCvuUdd9zhfUt6mFH0LeOZv/YuAiIgAvFAQIK8eMiy9igCfxEBnNcYdTp27Fh3Xjt48KDRVODD/8N9rkGDBtaiRYsE8RnNhjAFTzQ3tm3b5m58OMBt2LDBhW9BcwPBVZUqVdyNrlGjRpYrVy5Lly5d6G5wjH6dPHmyx4EQjpd6YkD0xYUADkc8PsWKFfMYwn65p5mD6xv5oNFz7NixhBjIR9asWa1JkyYeQ+XKlT0/ONKFnY+1a9d6DJw02rlzZ8IzQfGD60OtWrU8hnr16lm2bNm84RS2KJFnkfVxaVy+fHlCPmDEVbZsWY+hWbNmVrBgQc9HrMYGewD6jwiIgAiIgAiIgAiIgAiIwAVLgDoVh3DqET5/VZ16wQLWxkRABERABERABERABERABETgNwggtFu8eLHXYUyMOnDgQEKPij4Z/cGGDRsavaGaNWu6cUTYfcvfCEs/EgEREAERuEAJSJB3gSZW2xKBv5IAIrPRo0fb22+/bevXr08QO/Gii/sdQis+COEYR4roCyFWmBcNjgULFvi4VdzoGPETOK/hfMeLdP369V38lTt3bo/h0ksvtTCFX8Swa9cuGzx4sI0aNcrH0RIDfBj/Wr58eY+hTp06Vrx4cY8BFogEw7xwfPt/7N15uE5l////d5MmFEJmJZQpM2UmQ0gUJdyFUimiSaVBpJQm0UjpNpUSUckQhYTQYGo2S2QWle7P/Tl+n9f7911779iysda197ae6zi2vV372mud5+O8/ljncb7W+xwzZowNGzbM1qxZkzQeukbRokU9FNmwYUOvAKfJhtoQdhhQY68KdNr+VpOd4CkjTXBy5MhhDRo08M+EqgIqhKc2aDzCDgPq8/jiiy/6ZCuohKcgoPpbvXp1t1Bbgop8akOUW/WGOc6cCwEEEEAAAQQQQAABBDK2gOaI8+fPt+eff96rpu8/T9V8KJinau4czIvCnKdmbCFahwACCCCAAAIIIIAAAgiELxCsW2q97ptvvklaJ9McTYU6Uq5bavcmzcXCXrcMv1ecEQEEEEAgowsQyMvoI0T7EMhEArpxVfWzbt262ZIlS2zPnj2+9WiePHl828/LLrvMqlWrlrSooBBUmIGrgErV6O69914PBaoNutFWsEpBKz3VogCcbqj1mm6oo1jc0JarQ4cOtccff9wr0WmhRX2tWLGit0GV6AoWLOhtUDvCDuHJQuOhanw9evSwn376ybQ9r4JxhQoVshYtWviXKsHp+voKO4QXjIe2hO3Zs6cvOGk8VIUue/bsvtCk8dCik4KAwXhE8ZlQNcKBAwd6GG/37t0+2QqqI6oNeuJJn9PAghBeMHp8RwABBBBAAAEEEEAAgTAENE+977777J133vG5csp5quZnekhKD6wFc5Io5qlh9INzIIAAAggggAACCCCAAAKZRSBYt+zevbt9/fXXf1u3bNasma/XVa1a1VQFL1gni2KNKrN40U4EEEAAgXAFCOSF68nZEIi1wPr1673inLYhVeUzVaG79tprfWEhqspr+4Or2tlVV13lW7IqhFWsWDHr3LmzXXHFFR64Cp5qifKGWqE3VTx48MEHTVXYFD5r3769f5UoUSIpkBhl6EuTDIUitSXw1q1bnUlb8mo8atWq5W2QRdTbsCqApyeLtC2sgnjlypWzTp06eRhQlfGC8dh/HMP8vz6LvXv39jCeQokK3l133XXWtm1bK1y4cNJ4sOAVpjrnQgABBBBAAAEEEEAAgUBAD2xpnjp16lTfDkkVuYN5at68eZNCeFHOU4O28B0BBBBAAAEEEEAAAQQQiIOA1slUMKJevXq+e5TWimrXrm0dO3ZM6LplHKzpIwIIIIBA6gIE8lJ34VUEEDhMAYXQXn31VevatatXnNN2ta1atTJtD6unShJx6OZaW7Jq+1cteHTo0MEr1CkQp+BXogJXura2P1UIrXTp0r5drarS6QmbKCrhpWariUWfPn3sscce876/+eabHsRTGxJVZlvj8emnn3plQn0+7r77brvzzjv9M6HxSNRik0Ka2pZ4+/btXo3vtddes9y5c/t4RBmKTG1ceA0BBBBAAAEEEEAAAQTiJaB5kR5aK1mypM9T9bDWE0884Q9uJXKeGi91eosAAggggAACCCCAAAJxF9C61Ouvv2433nijrw++8MILduWVVyZ03TLuY0D/EUAAgbgLEMiL+yeA/iMQkoAWGT7++GPfDlZBq1KlSlmvXr2sdevWHnwK6TKHPI22Iz3vvPNsy5YtlitXLt8+Vzfb+fPnP+TfhvUGheFUfU1bEWkb2DZt2tgdd9zh29WGdY1DnUcTjREjRnjVBQURq1Sp4tv4qgR31FXxgrbpM7Fu3TpfeFJ1vAIFCnggT1X6cubMGbwt8u8KSF588cW2aNEin2jp6afbbrvNVK2QAwEEEEAAAQQQQAABBBCIWkCV01W9PT3nqVH3kfMjgAACCCCAAAIIIIAAAhlJQGtUs2fP9gp5Wre84IILfN1Sa3YqXsGBAAIIIIBA1AIE8qIW5vwIxEhAW8Q+/vjj1r9/f+91tmzZTNvvNG/e3J86qVatWuRV6hREmzx5sm+LqopoqtB3xhlneGU0hQMbN24c+Y22bvJ//PFHr9CnEJgqBMqibNmyHlBs2bKlV2yL+qOhcKJCka+88opX5lMbVKnv8ssv9/G48MILo26CV4AYNWqUde/e3f744w8fDwUlGzZs6G2oX79+5AFBjcfixYt9y2CNi6pQqGpi1apVvQ2XXXZZQgOCkaNzAQQQQAABBBBAAAEEEMhQApqnfvjhhz5P3bZtW7rMUzMUCI1BAAEEEEAAAQQQQAABBBIgoHXLgQMHWr9+/fxqWbNm/du6pXa7StTuWgnoLpdAAAEEEMhgAgTyMtiA0BwEMrvAnj177LPPPvMteD755BO/kVUgTU+bFC5c2C699FJr0qSJKZwXVaU2VWP74Ycf7LnnnjOFwfbt2+fbtKoNqsymEJjaoe8K60VxaMFl8+bNXqVO7di0aZP3V2Ew3fCrYp3aoIBg0aJFo2iCn3PXrl02ffp0H48vvvjCx0NtkIUqxAXjUb58eYtq+1YF8ZYuXWpPP/20TZgwwWSjz4TaocCmwnlqR61atXxhKgoMVclbv369DR061LSdslxUvVBt0GdAFfSaNm3qbTn77LOjaALnRAABBBBAAAEEEEAAgRgLBPPUwYMH28iRIw+Yp9arV8/nJPp+5plnxliKriOAAAIIIIAAAggggAAC4Qlo3XLevHkezJs5c+YB65Zas9SXwnlRrVuG1xvOhAACCCCQmQQI5GWm0aKtCGQSgf/85z+m6mxff/21vfXWWzZ+/HhTtToFvhTE0lfu3Lk9/KQQVJ06dTwYFWb3FPrStkBr167167/99tv23XffmcpSn3zyyX49BeNq1Kjhix4KxuXJkyfMJpgqs/3++++2detWmzJlilt8+umnpi1tFQYLQmmlS5c2bSWrUJpKZod9KJCo8Zg/f76NHTvW3n//fdME5MQTT0xqg7b0lYHGQyb6XZiH+qw2qEKdxmLcuHG+na2ePAo+EwrG1a1bNykYF3ZYUuOhfisoOWnSJG+HKhjqCMZDQcWKFSsmjUeUYckwfTkXAggggAACCCCAAAIIZHyBtM5TgweGtCgU9jw14yvRQgQQQAABBBBAAAEEEEAgXIH91y1VPELVy1OuW5511lnWqFEjX6OKYt0y3B5xNgQQQACBzCBAIC8zjBJtRCCTCugGV4E0BeP09IkqtelLlcoUxAqCcVpguPrqq+26666zc845J9TeasFDbdDXihUrbNq0ad6GJUuWeGAuCGIpnKfFjo4dO3ogTcG9sA4FwVQWW23YsGGDzZgxw9ugcJ6qx+mJmyCcV6FCBd/GSNvK6rUwD1VkUBt27Nhhc+bM8TaoLb/++mvSE0GqGKdtbdu3b+9b7oZdLU7BPLVh79699uWXX3ob9Jn49ttv/xaWVBivRYsWbqHqfWEeGg+5qx2rVq2yjz76yD8XCiyqkl7wmZBFzZo1/TOhz0bYIcUw+8S5EEAAAQQQQAABBBBAIPMI7D9PDebKeqhN85VgTqJ5qh6c6tSpU+jz1MyjRUsRQAABBBBAAAEEEEAAgXAEgnVLFZBYsGBB0hrVunXr/rZuqaIiwbrlueeeG87FOQsCCCCAQOwECOTFbsjpMAKJF9CCgsJgCqXpS4sMH3zwgX344YceiFI4T5XJsmfP7uGnXr16RbKVrMJWur7CWLq5VtW6yZMnm6qkKSimAJwWPGrXrm2PPvqonX/++aFjaeElcFDVQJXHloO+K6SmcN7pp59u5513nvXp08eaN28eehs0Hqqap3YolLZw4UIfD3ls3LjRnwjSeOTKlctuvfVW69atW+jhQHVKE59gPFQ5T2MhC21vq0OBOI3HZZddZn379rUCBQr462H+o3EPxkPBRAU21Q4FFvWZ1UKY2lC2bFn/TKh6IAcCCCCAAAIIIIAAAgggEJZAWueptWrVssceeyySeWpYfeE8CCCAAAIIIIAAAggggEBmEEi5bqk1QxXxCNaoVq5c6eE8rVGpeMS1115r99xzj5155pmZoWu0EQEEEEAgAwkQyMtAg0FTEIiLgIJYusHV1+LFi30bVW0hqkp6Cj9VrlzZVC46R44ckZEEQSy1Yc2aNb59qbZS1Ra3qtyXL18+b1e1atUia4Nu+IMwmMJ52kpWW/x+/vnnfrOv/vfu3dtuv/32yNqgEyt4JgeF81S1780337SpU6d6aC9btmy+tfCYMWPcJaqGpFyE0tbC2lr3nXfe8ep9mvToCaSJEyd6UDGqNqQMS2pbW30G1Y7ly5d7dTwFFIcMGWJt2rSJqgmcFwEEEEAAAQQQQAABBGIssP88ddy4cT5H1DxVDwvlz5/f52vVq1ePsRJdRwABBBBAAAEEEEAAAQTCFUht3fK9994zVdJTEY1KlSrZu+++azlz5gz3wpwNAQQQQOCYFiCQd0wPL51DIOMLBNuo/vLLL/bUU0/ZyJEjvULbM888Y7fccktCOqBFD4XRFAgcPXq0DRw40Ld1VWU2hcAScSicp1CcquR99tln9tBDD9myZcv85l6LLwoqJuJQ5bxgK1dVX9AEQ4E4BdPkkYhD4Ty1QSHFV155xUNwalfXrl1t8ODBiWiCKZwXjIeq9vXr18+Dm8WLF7fvv/8+IW3gIggggAACCCCAAAIIIBBfgYPNU1VFXQ+0cSCAAAIIIIAAAggggAACCIQvEKxbbtq0ydctR4wY4euWTz75pHXv3j38C3JGBBBAAIFjVoBA3jE7tHQMgcwloBtbhdCGDx/uDVco7o477khoJxT6eumllzx8tXPnTmvQoIF99NFHCW2DgnkzZszwvqsym6r1bd26NWGBPHVWbVi1apWX4B4/frxPNFS578orr0yoxZ49e0wTHAU1VUmwc+fONmzYsIS2QcE8VU689957vXqiKlL8/PPPCW0DF0MAAQQQQAABBBBAAIH4CmgxKJin7tixw+rXr+9zxviK0HMEEEAAAQQQQAABBBBAIHoB7aTUp08fe/XVV/1iAwYMsLvvvjv6C3MFBBBAAIFjRoBA3jEzlHQEgcwnoLCTtmfVFqnarvXXX3/1qmRlypSxKVOmWIECBSLvlMJna/5vy1oFzrQd0E8//WQKgqkEtbYsveSSSyJvgy6wa9cur3Igi0WLFvn/5XP//fdb37597bjjjou8HapM98knn3g1vOnTp3sQUCHFunXreqW8M844I/I2aDy++eYbb4PCgBs2bPDxyJs3r38mypcvH3kbdIEtW7b450FhvKVLl3pZ8uOPP96ef/55u/HGGxPSBi6CAAIIIIAAAggggAAC8RTYf566cuVKr+iuearmSQ0bNownDL1GAAEEEEAAAQQQQAABBCIUCNYttWuU1i0VytNuSqVLl/Y1qoIFC0Z4dU6NAAIIIHCsCRDIO9ZGlP4gkMEFtO3OF198YdoGVF+qxKbtSVUB7aSTTvIqaL169bIiRYqYAlBRHFrc0DawkydP9jaoPdoqVjfVutlWAO2RRx6xKlWqWJYsWaJogp9TVfhUgU8OCsLp/7JQME791zaprVq1irQ63n/+8x+bN2+eW0ybNs0DcGqDgninnXaa9ejRw7p162Znn312ZKFAjcd3332XNB6qDKg2aDx0tGzZ0qsnasJz4okn+mtR/KNA6NSpU3085s6d6wteaoc+swqJPvroox7Q1Ba+HAgggAACCCCAAAIIIIBAmALBPFXzQ81V95+n1qlTx/r37x/5PDXMPnEuBBBAAAEEEEAAAQQQQCCjC2hdUPMvzcNULEQPRGl9Sl9at+zUqZPvKBXlumVGN6J9CCCAAAJHJkAg78jc+CsEEDgMAYXtFHBS1TUF0FT1TDeyel1hp7POOsvatWtnHTp0sJIlS1q2bNlCD3/phnrZsmXeBgXP9LOur3YolKatYZs2bWodO3a0GjVqmKrBhR3+0gLLxo0bvQ2y+Oyzzzz0pXYoAKejcuXK3oYWLVq4yymnnHIY0ml762+//WazZ882OcycOTOpMqHaoTaqMuG//vUvH5OiRYt6tcCwK/QpdLh48eKk8fjxxx+TxkO/U+UHbZF73XXXWYUKFSx79uy+dW7aepi2d6mvmlgFn8uFCxd6MDMYDwVCteilz0Tjxo0tR44ckQY009Zq3oUAAggggAACCCCAAALHioDmqXogSXMzzUtUnTvlPFUPiDVr1sznRTVr1oxknnqsWNIPBBBAAAEEEEAAAQQQQCCtApp3aY0uWB9av379AeuWbdu2tWuvvTaydcu0tpX3IYAAAghkXgECeZl37Gg5AhlaQGGnJUuW+Ha0EydO9O1Pg6BTEMJTyEkhuFq1avnCgkJYJ5xwQqj9UgBOW9FqS1ptR6s26EshPIXdateubZdeeqk1atTI8uXL50GwsKviqcqanqzRdrTz589Puqn/66+/PHhYrlw5X2RROxRIlIPaFmYITgs9urbaoLZoi9xgPDRW+fPn97FQG6pXr+6hSFXIC7NKoa6jiojB9sAKZgbjoRCegpgNGjTw8dB3BTXVBj2BFOahSoT6TKrk+FdffZXUBo2HQphVq1Z1iyZNmlgQSIwiGBlmnzgXAggggAACCCCAAAIIZB6BX375xeepmpPsP0/Vw2J6MCjqeWrm0aKlCCCAAAIIIIAAAggggMDRCwTrlpqHaY1oy5YtSetkWrfMnTu3rxVqLqa1QxXuiGLd8uh7whkQQAABBDKLAIG8zDJStBOBTCKgG1qVdh4wYIDNmTPnb1uPFi5c2BcVdDOrSnAKW2n7TwXgwgyfiUoLHIMGDbIxY8bY7t27PQSn0JduoC+55BJvhxY5cubM6eE3Ba7CDJ+pDQqbjRw50gYPHmw///yzWyj0pYDZRRddZAp8KZQoF11fX1FU5dN2uI8//rh9+eWX3ga1S4fCfwpEqg0KBWo81IawA4lBEG/gwIE2adKkpO2BgwmOrq/PhCoTqhJeYBH2Z0Kfg1deecWGDh3qEy0FJYNgpj4LGo+GDRv69rxBG8IOiDo8/yCAAAIIIIAAAggggEAsBTZt2mTPPvtsqvNUPZSk+VnU89RYwtNpBBBAAAEEEEAAAQQQiK2A1qhUnEHrlrNmzfL1Qu2epdcLFSqUtG5ZpUqVSNctYzsAdBwBBBCIsQCBvBgPPl1HIGwBVWF74YUX7JFHHvEKbAqf5cqVy7T9qrYf1c1sEHQKO/QV9EU30PPmzbPrr7/eghLTulb9+vW9DQpcBaEvVR4IO/QVtEMLLZ06dfK27Nmzx2/sL7zwQmvdurV7qCJdYBFV6Ethsz59+ngITdvU6v+67hVXXOFfZcqUSWpD2FXoAgeNx/vvv2/dunXzKoma5Cj4pwCeLPSUUVARMIpgptqhNmhrWm3Du2LFCtN4KHxZrVo1a9OmjVcn1Oc0GI+wg5mBBd8RQAABBBBAAAEEEEAgngKak6hieefOnZPmqZqDKYSnubLmqaoYrgfWopynxlOfXiOAAAIIIIAAAggggEBcBbRu+dJLL1m/fv183XLfvn1eqCPluqXmYVofimrdMq729BsBBBBAwIxAHp8CBBAIRSAIwumJfoW/9FTJHXfcYa1atfKqdEElvFAu9g8n2bt3r1WoUMEDWLqmgnk33HCDFShQwINgiVjcUOW3m2++2UaMGGH6WZXXbr/9ditfvrwvsKhdUYe+NMnQVr3qvyrBnX/++XbXXXd5W7JmzeoWYVfjS21YtGWwxkOlv88880y79dZbPRiXJ0+epMWm1P4uzNdUGbF58+Y2c+ZMP61CeN27d7cSJUokjUdUwcww+8G5EEAAAQQQQAABBBBAIHMKaE6meZG2p9V8UME8zVMLFiyYsHlq5pSj1QgggAACCCCAAAIIIIDAkQlo3XLBggW+LhasW/bs2dMfitJuWolatzyy1vNXCCCAAALHggCBvGNhFOkDAhlAQAEwbQd6yy23+LarqpTXoUMHv6FNVNhJN9dr1qyx8847z0XatWvn2wFpW9qoA3Aph0ABMG3Ju3TpUitVqpQH49SmqKrQpbx28LOCgA888IBvVauKdG+88YZvTaunfBJ1aDy0bXG9evW8EuGdd97pbVLlh0R9JtRXVQZUAHDXrl1ekU9BSQU0ExFITJQ110EAAQQQQAABBBBAAIGMKaB50dq1a61YsWLewGuuucYGDRrkVRkSOU/NmDq0CgEEEEAAAQQQQAABBBCIRkDrlq+99prdeOONvh40ZMgQu/baaxO6bhlNzzgrAggggEBmESCQl1lGinYikMEFtMigp/21DeiOHTt8cUFBLN3cqkJcoko9//nnn9aoUSP79NNPfStUbcuqrWO1Paq2JU3EoZv8Rx991B566CEP4RUuXNi06KKA4AUXXJCIJvg2rdoSSWOgQFru3Ll9m1iNR506dSyqbXL379z27dvt4osvtu+//963ClZQsWPHjl45UZX6EnEonHjTTTf5xEsVErUQpu1rNSZFihRJRBO4BgIIIIAAAggggAACCMRYQPPUxo0b+wNLp59+ummeqnmRqncnap4aY366jgACCCCAAAIIIIAAAjEUCNYtq1evblqrUvGOunXr2nXXXZfQdcsY0tNlBBBAAIH/J0Agj48CAgiEJqDKcHPnzvXtQJcvX+4hPC025MuXz7SVbYsWLeyiiy6KtDKZbrBVJe+ee+7xynQKnqkNKj+tG+3LL7/cA3uq0hblsXv3bhs8eLA99thjpsUXValTO7RNkRwuu+wy39Y3yjb89ddfNmXKFOvRo4dXZFB1PLVBITRt4ap2VKxYMdJqdQonrlixwlQG/OOPP/aAotqgiU/Dhg29DfXr17eoK/dpy1yNxfPPP29qk8ZDgUBNxPSZ0OdTVfQ4EEAAAQQQQAABBBBAAIGwBQ41T9XcTIG9qOepYfeL8yGAAAIIIIAAAggggAACGVlA65bz5s3zdUvtaqXiIVqjCtYttVanohLsqJSRR5G2IYAAAplXgEBe5h07Wo5AhhRQNTaFn8aPH28vvfSSffvtt75drAJXp556quXPn9+DWApj1apVy298w+6IAlfanlThQG2d+9FHH3nFOFVHUxsUztO1teChMJhuvKM49uzZ45Xhhg4damPGjLG9e/d6IE1tUCCsfPny3oZLLrnESpcuHUkwTqG8jRs32ptvvulbCmurJIUUNR5qg6r3yUHjobCkjMI+VKFOVROnTZtmL774ok9+tGVt8JlQRQhV8lNlQ4Umo6gQoQWw3377zb7++mt7+eWX/fMpG02+NB6agFWtWtWfitJ4BNtJhW3B+RBAAAEEEEAAAQQQQCCeAinnqZoXTZ8+PdV5quZFmqdq7syBAAIIIIAAAggggAACCCBwdAIK5WndcsKECb5uqSISxx9/fNIaldYItUamuVhU65ZH1wP+GgEEEEAgswoQyMusI0e7EcjAAgo/qSqcqsQtWrTIJk6caB988IFt3rw56SZXYSwF43SD26pVKw9khb2trQJXCsVpK91Jkyb5l260FQZT8CwIhCmIpTaoalzYYTCF0dSGX3/91aZOneoWc+bMMU0ATjrpJG+D2qEAWMuWLb0dJUqUCHV0NR6///67j4e28tV4qHLezp07k8J5asNZZ53lleLUjho1aoS+re2+ffs8FKcx0HioHatXr/bx0PX1pWCcJjwaj0svvdSr2IWJIXeNx4YNG2zy5MnehoULF3rVPH3+1AYF9EqVKmVXXHGFV88rVKhQmE3gXAgggAACCCCAAAIIIBBjgWCeunLlyqR5qirMpzZP1dxMFRvCnqfGmJ+uI4AAAggggAACCCCAQAwFgnVLFW5IuW65adOmA9YtFc4L1i2jKGIRQ366jAACCMRWgEBebIeejiOQGAEtNvzxxx9eHe6LL77wanWqlPbDDz8kBbEUgFLoqUuXLnbttdeGvk2PQnFqg0JpCufNnDnTw3EKYimgFVRJO/PMM+2qq66yrl272jnnnBMqUHCzrzYonDdr1iyviKC2aAKgqnVBpbbatWtbt27dTN/DPhSKk4XCkgsWLEgaj/Xr1ydNOtSO4sWLu8PVV18detU8mQfjoXDejBkzfDyWLFniwThNcFS9TwHBf/3rX/65OPvss0OlUHUKtUFfCudpO11VqFBYUq+pPLnaoICggoHdu3f3ioahNoKTIYAAAggggAACCCCAQGwFUs5TFc7TvEhz5c8///yAeWqbNm3slltuCX2eGlt8Oo4AAggggAACCCCAAAKxFUi5bvnll18mrZN9//33f1u3LFiwoN14442+TpU9e/bYetFxBBBAAIEjFyCQd+R2/CUCCBymgG5yVTlPX998801SNQBVSVN56KxZs3qluEGDBkUSRlNzFQYLQmm//PKLV0lTtTaF8xSaUxgtZ86cds899/iCh9oV9qEwmNoQVBFUGExt0AKMtrVVIC1btmxeMW/gwIGWI0eOsJvgfQ3GQwE0TTrUBlUy1Ba3CgiqDWXLlvVtf/U9ikNbHAfjoe1033vvPf9SOE8VIhSIUxivf//+pnBgFIfGI/hcbt++3RfB1A6FJmWkqnmabHXq1Mn69Onjn5Eo2sE5EUAAAQQQQAABBBBAIJ4CKeepqtCgednB5ql6gEzzNQ4EEEAAAQQQQAABBBBAAIGjEwjWyVKuW2p9aNWqVUnrlueee65p3bJOnTpHdzH+GgEEEEAgdgIE8mI35HQYgYwhkLJK2vz5823kyJH2/vvve1AsT548XjGtXLlykTY2ZZU0VSR44403bNSoUb6Vq7bT7devn1dGi7IRCgEGgbStW7fau+++a8OHDzc9iaNwYOPGjW38+PF+4x9lOxSMUzBP27kqIDhixAivJKiFnqJFi9rs2bMtf/78UTbBggoRaoe2bBo9erSNHTvW26WQ5LBhw7xMeJSNCCoZqg0KJo4bN87HQ1X0FBjt2LGjDRkyJMomcG4EEEAAAQQQQAABBBCIsUDKeaoWgcaMGfO3eWrfvn3ttttui7EQXUcAAQQQQAABBBBAAAEEwhdIuW6pHaa0bqlwntaN8ubN6wU+ypcvH/6FOSMCCCCAwDErQCDvmB1aOoZA5hHQEygKgs2dO9e3jNVN7wMPPGAPP/xwwjqhMJiq02nr1tatW3sgrmrVqr6ta6IaoZt6BcF27tzpFfoUSNO2qd99951v6ZuodiggqG10FQ686aabvPrC0KFDvUJcotqgz4DGQ32//PLLbcuWLT4ub731VqKa4NvnaothBSW1nbIqGCqoqSp6UVROTFjHuBACCCCAAAIIIIAAAghkCoGU81RtW6v5UeXKlb3Ce6boAI1EAAEEEEAAAQQQQAABBDKhQLBuOW/ePNNcTEUtevfu7YU8MmF3aDICCCCAQDoJEMhLJ3guiwACyQIKPSn89dRTT5m2KlXYSZXqrrnmmuQ3RfyTqhB89tln9uyzz3qlPv2/ffv2/gRMxJdOOr0CeWvWrLGXXnrJFIDbtWuXB/GCanlJb4z4B11X1QJl8eOPP9qJJ57oFfIuvvjiiK+cfHoF8j766CN7+umnfetY2Wiy88gjjyS/KeKfdM0VK1Z4RTx9HlWyvFKlSrZo0aKIr8zpEUAAAQQQQAABBBBAAAHzh4S0ABTMUxXQa9eunc+X8UEAAQQQQAABBBBAAAEEEIhGQMUzgnXLr7/+2gtXvP7669ahQ4doLshZEUAAAQSOSQECecfksNIpBDK+gAJvn3/+uW/H+sEHH9jmzZu9Kpta3rNnTw9eacvWKA8FrlavXm0TJkzwrx9++MHboCddateu7du2FilSJMom+LlVEW/y5MluocUWVafTzb62iP33v/9tDRo0sOOOOy7SdqjPc+bM8TZMnTrVtm3b5lULTzrpJOvfv7/16NHD9HOUh8bjm2++8TZMnDjR1q5d6xZadLriiis8qHjWWWdF2QQ/96+//mq6vj4XX375pTsojHf++ef7NroVK1aMvA1cAAEEEEAAAQQQQAABBOIpoHmRHtQaP368LwDpAS1VlFeFhkTOU+OpT68RQAABBBBAAAEEEEAgrgLBuqXWhrRuuWnTpqR1S62RqWCEdrXiQAABBBBAIK0CBPLSKsX7EEDgqAW0gLBgwQKbNm2aKfSlwJWCZwo7adGhVq1a1qtXL19kyJYt21FfL7UT6Dra5kfX15cq8qlCn9qh4JcCeHfccYe1bdvWcuXKFdnWpAp9qQLclClT7NNPP7Xdu3d7O2SUNWtWu+GGG6xr1652zjnnRBaEU591bTlMnz7dfvnll6TxUACwWbNmdtddd/mWSFFNMmS+dOlSd1A7NDZql740+SldurTdfffd1qJFC98uNopgoj4TGzZs8M+lxkOfUS14qQ0KKupzcOutt/qYKCR5wgknpPbR4jUEEEAAAQQQQAABBBBA4IgEgnlqMFdWBYb956m33367V5GPcp56RI3njxBAAAEEEEAAAQQQQACBTCqgNTkVD9H6lOZjejhKa0PBumXNmjV93bJOnToW1bplJqWj2QgggAACaRAgkJcGJN6CAAJHLqCb1lmzZnkFOAXQtm7d6jeyel1hLC0mqPpZmzZtTJXHdEObJUuWI79gKn+pYJcWNFSF7sMPP7SVK1cmtUGBq5NPPtmr0F199dV2ySWXWI4cOSzs6nxB6EvXVzsWL16cFDzTDb+O8uXLm9pw+eWXW4ECBez0008PPRCo6nszZszwNnzyySem6nwaC33JSddt3bq1XXXVVXbBBRf4eGjL2jAPbUerCY4cFIBTGC5og36n8J/CgLJQSDN79ux2yimnhNkED4D+9NNP/pSTxmTZsmXeBk20NB7aNllb9KoNakvu3Ll9PKIIBIbaMU6GAAIIIIAAAggggAACmUIg5TxV8yLNT4J5keapmhdrfhrlPDVTQNFIBBBAAAEEEEAAAQQQQCBEAa0DaccorVGpWEVq65YtW7b0dbJKlSpFsm4ZYnc4FQIIIIBABhYgkJeBB4emIZBZBRQ+U/W7ESNG2NixY03V4HSDu2/fPg9CFSpUyBo1auRfF110kd/MKoQV9paoCp+NGzfOt3399ttvkwJXCgIq5FW/fn1vQ7169SyaDG0QAABAAElEQVRv3rwewgs7+KVrffzxxzZ8+HBTAC54skahL/W3atWq3oaGDRta8eLFPYymNigQFtYRVFtQG7TtkUJ4wXjoGrpu48aNTW2oXLmyV+hTIDHsIJ4mNWPGjLFRo0b5U0bBYpOMtBWtrq8vPWmUM2dOtwg7nCl3lRp//fXXbeHChUnjEQQzFQDUZ1MLX4ULF04aD4J4YX0aOQ8CCCCAAAIIIIAAAvEWUDXut99+O13nqfEeAXqPAAIIIIAAAggggAACcRPQOtm6deuS1i03b96ctE6m3xUsWDBpnUzrllpDjGLdMm7u9BcBBBCIuwCBvLh/Aug/AiELaHHhqaeesmHDhiVtw6qbWW29qkpj+lIlOIXO9KXqdGEfCngpeNavXz+vvrZ3715T5TVVvlPYSm2oXbt2UuU1tSHMAJz6oz5rO9x7773XFi1aZGqDAokKmNWoUcOaN2/uN/dnn312kkUUW6EqBPfII494MDLYhlXtK1WqVNJ4nH/++UltCDsAp2spBKcw4JNPPmlbtmzxrZc0RgpBNm3a1L9UjU6Tm+AzEXYATuOhJ5569+5tCmdqPNQuBQ8VyNR4KISnio1BG6IYD3lwIIAAAggggAACCCCAQPwEgnmq5mfr16/3OUmi56nxU6fHCCCAAAIIIIAAAgggEHcBFe949tlnbejQobZr1y5fo9KaUdGiRX1tSOtUFSpU+Ns6WdhrVHEfA/qPAAIIxFWAQF5cR55+IxCBgAJf2upUwafff//dK61p+9W2bdtalSpV/GZWAaiwK+Gl7Iq2/Xnsscfs6aef9kCgbppVcU1tUBW4YPtThfCiuqEOwl/t2rXzAJoWWUqUKGHXXHONXXnllZYvX76kanxhBwFTWugJnxYtWtjy5ct9PFSFTtsDy6JMmTJJ4xF2JbyUbVDfu3fvbm+88YZp0qOxVyhSFnXr1vVtYIMAXMq/C/NnfSZUKbFbt25eHVALYZpcqQ36fCqEp8+l2hHVZyLM/nAuBBBAAAEEEEAAAQQQyFwCmpMMGDDAH17bvXu3zzv0kJjmZk2aNEnIPDVzidFaBBBAAAEEEEAAAQQQQODoBbRuqXnX7Nmz/aGorFmz2mWXXeavVatWLWmdLMp1y6PvBWdAAAEEEMisAgTyMuvI0W4EMpiAFhhUla59+/amn/X9nnvusfz580ey9ejBur9t2zavxqebbG0Hq+oDlSpV8jZEGcJL2R6F0FRxbfr06aYKeA888IC1bt3aw2cKfkUZwgvaoTEYNGiQj4Eqvd10003Wo0cP3xpWleiiDOEFbVAwcdmyZVa9enXfLljb0fbt29dKliyZNB7Be6P8rvEoW7asff/993beeed5G9QWOWg8COFFqc+5EUAAAQQQQAABBBBAYPv27V59QfNUPayWcp7Kg0F8PhBAAAEEEEAAAQQQQACB8AW0TjZx4kQvzqBCDSqioXXLAgUKJHTdMvyecUYEEEAAgcwiQCAvs4wU7UQggwvoxlZVyPSkiQJnLVu2tIEDB1qxYsUS2vIdO3ZYnjx5TDfXqgKnbVJVGS+RhwJgCnzNmjXLcubMaQ8++KDdcsstvl1totqh8VCVwF69enn4rlOnTr6FrwKCiToUyFN1vnLlynnoTdvSPvPMMx6UTFQbdB2NhyoUrl692goWLGiPPvqodejQISHByET2k2shgAACCCCAAAIIIIBAxhTYuXOn5c6d2+eppUuX9kp5iZ6nZkwZWoUAAggggAACCCCAAAIIRCOgdbIJEyZYmzZtfD1IOyZp3VKFGzgQQAABBBBIhACBvEQocw0EYiKgMJy2ZP3kk0+8zLPCaAqmXX311XbJJZdEulVtQKzwVb9+/bzigKrAnXHGGVaxYkUPCiokqDZFfSiINmPGDN8eVlv3ZsuWzashqEqeLIoXLx51E/z869evt2bNmnmVOlWD0wKQ/q9thWvVqpWQQNq+ffs8jDh8+HAPJGo8atSo4eOhKoKnn3565BaadI0ZM8auv/56r96obYtVpU8OmogppMeBAAIIIIAAAggggAACCEQloHlq//79vVp3ynmq5oetWrVKyDw1qr5xXgQQQAABBBBAAAEEEEAgowpo3VJrQVqzU3VyrRFqvVJzMa1fslVtRh052oUAAggcGwIE8o6NcaQXCGQIAQXRNm3aZC+++KJvl6rteHSDqzBYvnz5vFJd06ZNPQyWJUuWyNr822+/2aRJk6xPnz62atUqv6FWGxQGq127tofSdKOdK1euyNrw119/2eLFi70NutHXtrHaHlUBtAsvvNDbcOmll0YazlMQbe3atV4pb9iwYfaf//wnaTyKFCliur7GQ1v7RrmFrSY8CsRpAWrz5s0ezNN4yL9+/freBk2AsmbNGtl4/PHHHzZnzhzfPljjovFQG3RN9V9BRXkQzotsCDgxAggggAACCCCAAAKxFtA89b333rOHHnrogHmqHpjSnKRRo0aRzlNjPQB0HgEEEEAAAQQQQAABBGInoHVLrUtp3fLZZ5+1lOuW2lFKlcuDdcuTTz45dj50GAEEEEAgWgECedH6cnYEYiegm9u9e/faunXrbOzYsTZq1Chbs2aNV2NTOE+hNAWxGjRo4IsN9erV86Bc2FB//vmnbdu2zSZPnmwjRoyw+fPn+yUUBFQbFMSqXr26t0GLHgqohX2oCsKuXbvs888/9zZo8UXt0hM3gcUFF1zgbdBNf4UKFUKvWqfx0MLPTz/9ZKNHj7Y33njDJx8KpAVtUFhSgTg5KLCooFrYhwJxCmuqPPjIkSNt6dKlvo2tJjgaD4Ula9as6ZMftSWKrXUVSFQ4UBUc9Zn46KOPfDtbfSaC4KjCkhoLfWlsjjvuuLApOB8CCCCAAAIIIIAAAgjEVEAVxLdu3fqP89Rq1ar5fEQPkRUtWjSmUnQbAQQQQAABBBBAAAEEEAhHIK3rliogoXUyrVueeeaZ4VycsyCAAAIIxFqAQF6sh5/OIxCdgKqzabtWPW2yaNEimzJlik2dOtVWr17tIScFoPSl7UObNGli11xzTejbqOomWwE4BQQVSAvaoAppap/CYEEgTFXS1IYWLVqEvo2qgmBqg57CUbU8tWPWrFn+mirTBcE4LbaoTLa+wq7U9t///tfHQwHBefPmeRumTZtmv/zyS1JYUu1QuW4ZyKJy5cqhfkA0HgrmyWLFihX24Ycf+mdi+fLlfp0gLKlAoIKBaoOCcWE/laRFMLVhw4YNNn36dG/HZ599ZqpquH9YUm3QNsxnnXVWqBacDAEEEEAAAQQQQAABBOIpkHKeunLlSp+baY74xRdfmOZtwQNDenCpSpUq1q5du0jmqfHUp9cIIIAAAggggAACCCAQV4GU65ZaJ9Q8TF/7r1tmy5bNd1Rq27atr1uqwAUHAggggAACRyJAIO9I1PgbBBA4LAEFnRSMUxjrm2++8RtchfOCIJaCYAphqTrZvffea6oEEPahhQ1dX+3YuHGjB7F0oz137lwPYmnRQ21QtbjbbrvNOnbs6EG5MNuhm32FwdQOBeO0haraoEpt27dvT9pGVSFFhfLuvPNOy58/f5hNMC3+BOOhwORXX32VNB4KLaoinBZ+tLXuxRdfbL179/YtXUNtxP+dTNUDg/FQBUV9HhTQU3hTY6UQntpwzjnnuEObNm1C31ZX4xF8LlVN8eOPP3YLfVeQVGFJfSYUUuzcubN169bNcuTIETYF50MAAQQQQAABBBBAAIGYCuw/T9XcUPOi1Oap3bt3t06dOoU+T40pPd1GAAEEEEAAAQQQQACBGAsE62Rap/r222+T1smWLVvmKlq31BpV2bJlfd1SlfM4EEAAAQQQOFwBAnmHK8b7EUDgqARSBrG+//57Gz9+vH+tX7/eq5Np61KFnx599NHQA1hBw1MGsX799VfTVrLvvPOOVyRQIE1Pv2ibIG23mydPnuDPQv2uYJzCeQqEaUtZhcBkoYptel1BsEKFCtlrr71mNWrUCPXaKU+m6n2acOhryZIl7jBx4kTbsmWLV2ZQWe777rvPevbsmfLPQv1Zi1BBME6fg3fffdctFN7Uk0cKKF566aX2yiuv+FbDoV78/50sqFKhduzcudMDgvpMKDSp9mniVbJkSf9MaCtbDgQQQAABBBBAAAEEEEAgTIHU5qmaI6pyQ8p56siRIy1v3rxhXppzIYAAAggggAACCCCAAAKxFUi5bvnDDz/4OtmECRNs3bp1vk6pdTIV8RgwYEBk65axxafjCCCAwDEuQCDvGB9guodARhYIbnJVjUxBtCeffNK3MlUgTkE0VUWL+tCih8Joqhanin3PPvusffDBBx5Gu+666zwEFnUbgnCe2qAtZF999VUbNmyYt6t48eIelAt729bU+qRwntqwe/duUyjvmWeeMVWvU1U4VWmoXr16an8W6mtBhQi14/PPP7ennnrKQ3Gq2qdqfQ888ECo10vtZEE4T21Q/1944QUbPXq0VxdUOFLbDXMggAACCCCAAAIIIIAAAlEJpJynrlixwuep77//vs9Tr732Whs6dGhUl+a8CCCAAAIIIIAAAggggEBsBVKuW6qCudYttXaowhGah2l3Kw4EEEAAAQTSKkAgL61SvA8BBCIVUChOITBtwaNgmIJXffv2jfSa+59c11U56muuucZ+/PFHq1y5si1cuHD/t0X6fy28bN682bfNVYU2baW7atUqK1CgQKTXTXlyBdIURlMo8I477rDjjz/eJxqqXJjIQ5UC58+fb23btvWKfVdccYWNGzcukU3w6nhr1671qo2zZ8/26omqoCcTDgQQQAABBBBAAAEEEEAgagHNU7UApHmqqjVUqlTJFi1aFPVlOT8CCCCAAAIIIIAAAgggEGsBrVtOmjQpad3y3nvvtf79+8fahM4jgAACCByeAIG8w/Pi3QggELLAX3/9ZdOmTfOtQGfOnGk7duzwbUk/+eQTX2gI+XKpnk4BtK+++sqroCkEpyp1em3gwIEeSEv1jyJ48eeff7axY8e6hRZatH1qo0aNvGLfiSeeGMEVDzylgnjawnfEiBG2YMEC27Vrl5199tkejCtSpMiBfxDBKwolzp0718aMGeOTna1bt/oWTW+88UZCqiaqSxr/lStXmq6pL1XK00KYAqOqYMiBAAIIIIAAAggggAACCEQpEMxTNS/Sg0nBPPXxxx+3u+66K8pLc24EEEAAAQQQQAABBBBAILYCWrfUrl6jRo2yGTNmJK1bfvzxx17II7YwdBwBBBBA4LAFCOQdNhl/gAACRyugks/z5s0zbbkzZcoU27hxo1dk001uyZIl7bnnnrP69etblCE0LW6oCp6eblE7vv32W2+DnnjRlrmqztelSxc7/fTTj7a7//j327Zts8mTJ3sbZPLbb795O/RH2oqoX79+VrBgwX88x9H+UsE/VX9TEE+TDAXg9u7daxqnKlWq2ODBg/17lFXhNB5LlizxNmjLYFUFVDhQbcuTJ4+XBdcWxqeccsrRdvcf/16hSH0e9PXFF1+4g9qhz+Jtt91m9913n+XMmfMfz8EvEUAAAQQQQAABBBBAAIEjEUg5T9W86JtvvvnbPPXhhx+2G2+8MfJ56pG0nb9BAAEEEEAAAQQQQAABBDKrgNbDVKRC62Qffvjh39Ytixcv7uuWl1xySaTrlpnVjnYjgAACCBxcgEDewW34DQIIhCiggNecOXPso48+8i893a/wmwJXWnRQEO/mm2+21q1bewDrpJNOCvHq//+pdEOtSnhqg6ryfffdd94GtUO/U9Dquuuu8+1Jzz33XDvttNNCb4P6qmpreqpGbdAN/p49e9xBW7Sq3y1atHALheGyZ8/u1eHCbogqEc6aNcsDeHqqRyG8YDx0LW2D1LVrV2vevLm7RBGOVABT/Q8sFMLT50Ht+O9//2v58+f3UGSHDh08lBhFGE/joTBm0IYvv/wyacFLFfH0GVAQ8KabbrIyZcp4WDPsseB8CCCAAAIIIIAAAgggEF8BzX00DwnmJJqfaE6UyHlqfPXpOQIIIIAAAggggAACCMRVIOW6peZjKh4SrJNp7ahEiRJJ65Z58+b19bu4WtFvBBBAAIEjEyCQd2Ru/BUCCKRBQAEzhb7effddD35p+1MFrvSlbUl1A6vAV8uWLa1q1aq+Ve2pp54aagBNN81Lly61CRMm+JMtGzZsSGqDQni6np5qufzyy61BgwaWK1curzYQdjU43cirGp8sVAkucFAoTdeqXLmyt0EehQoVcouwQ4mq9DZ16lRvg8ZFk42gHRrOwoULexhQFhdeeKG3IewQnBabFi5c6OOhig9btmxJaoN+d8YZZ1iTJk3cok6dOh5IVJXC4447Lg2fuLS9RZ+J1atXexsmTpxowfbAslAIT+41atRwi0svvdTy5cvnn4koQolpazHvQgABBBBAAAEEEEAAgWNJIJinan6oeWJq81TNTzU303w1qnnqsWRKXxBAAAEEEEAAAQQQQACBQwloTU7rY1oz1I5R+69basemyy67zNeHqlevHsm65aHayO8RQAABBI4dAQJ5x85Y0hMEMoyAKr6NHj3aXnnlFVu3bl3SEyVqoEo7K3DVsGFDq1ixogedFIrLkiVLqO1X4E8300OGDLFFixYlVT3T62eddZZfv1GjRlarVi2vAKc2nHzyyaEHv1SFT23QIotc9HSNQl+6lq4tC23PqxCe2qCvsMOA2hb3tddes9dff902b97sFpp0KORWtmzZpPFQBbigDWGHAdVnLTa98MILtmLFiqTPhBaiVAmvcePGpvG46KKLPIQXjEeYHwpda/Hixb4Fr6okKqAYVJ3ImjWr1atXzy3q1q3rYVG1QYHEsMcjzD5xLgQQQAABBBBAAAEEEMg8ApqPai4yePDgdJunZh4tWooAAggggAACCCCAAAIIhCOgAhXBuuXatWuT1qh0dq1bao1K65baPUpFIrQ+FPa6ZTg94SwIIIAAAplJgEBeZhot2opABhdQ4Enht1tvvdWrjukGVwsORYsW9Sf79XR/qVKl/EZWgbSobmYVOuvZs6cH8n777TcPwJ155pmmamdqg4Jw2opUYauwQ3jBECmA9vTTT9ugQYNs9+7dfnOvkJuurTaoLapyELThhBNOCP40tO8aD4USZfHzzz97RTy9pjFQG7Q1rrbmDcJvYYfw1BFdT9XobrnlFvv88889lKjKhMFTRmqHtuYNwm/6TIRZDS/A1GexT58+NmLECNNnQtUbdc2UVSdUnS8YD0J4gRzfEUAAAQQQQAABBBBAIAwBzVNvv/12mzZtms9JNGdMOU+tWbOmL/wEc5Io5kVh9INzIIAAAggggAACCCCAAAKZRUBrVCrU0K1bN1MBjWDdskiRIr5Oph28tGameZi+olq3zCxetBMBBBBAIFwBAnnhenI2BGIroJvaNWvWmLYZ1fasOpo1a2adOnXyqmcKwCkAFfW2n6r8pqCZSk7rZ229esMNN/jWuApcBeGzKAdKIcQnn3zS+vfv7zf3Cp/JoW3btkmV8HRjH+UCi8ZDW8NqC9zt27f7Nqxt2rSxa6+91sqXL+8OsogiCJjSVmFEVZxbvny5KYinrWCvv/56f9JIVenUhqgnONoKV6HE4cOHezBSE60uXbrYlVde6cHA4DMR5XikNOFnBBBAAAEEEEAAAQQQiJeAwneap37yySc+Ty1XrpzPU7UVUqLmqfESp7cIIIAAAggggAACCCAQdwGtk6kantYtVbRCa0BNmza16667zteqErVuGfdxoP8IIIBAnAUI5MV59Ok7AiEKKIQ2bNgw69q1q4e8tD2qAnkq7Rx14Crohm6uV61aZRdccIEphKUQ3IABA0zBr6gDcEEb9F3Bs6pVq9rXX39tpUuXtokTJ/oWqLq5T1TlNfX/wQcf9P5rDCZMmOBt0s9RVMJL2f/gZ43H7Nmz7ZJLLvFKeQ888IDddtttSVUfgvdF/V2LX3nz5rWdO3d6OHDkyJGWI0cODwMmajyi7iPnRwABBBBAAAEEEEAAgYwpoHmRqoaff/75Pk/t2LGjPf744wmfp2ZMHVqFAAIIIIAAAggggAACCEQjoHXL1157zW666SYvFqI1TD0olch1y2h6xlkRQAABBDKLAIG8zDJStBOBDC6gRYa5c+f6kyZq6nnnnefhq/bt23v4KVHN13akWuhQlT5t/9O5c2e7+eabrXjx4olqgi+y6AmbMWPGeBhR29OqQlvt2rUTFsjTROPNN9+0Dh06+DVVgUHbI6kqnCYbiTrWr1/vAUmVAVcoToFNVSwsUKBAoprgAcl69er551PV8FQpsHv37la5cuWEtYELIYAAAggggAACCCCAQHwF9uzZ4/NUVWVQRTxVDU/0PDW++vQcAQQQQAABBBBAAAEE4iigdcv58+dbzZo1vfvFihWzHj16WLt27SxnzpxxJKHPCCCAAAIJFiCQl2BwLofAsSywb98+e/755613794eglJlOt3UNmzY0INgCkVFXS1PQTRtA6SqA1rsUAArW7ZsXh3uiiuuMG0JlCtXrkiHQTf5KoOtMKDaoj6rDbrZb9WqlakdJUqUiLQNOrkWffr162dPP/20l+JWG3Lnzu0ludUGbR8b9Za1qhao6nxabFKFOoUBs2fP7uFEWag8uD4nUR4aj2XLlnkZclUtVLVEWZQqVcrHQu0oVKhQlE3g3AgggAACCCCAAAIIIBBjgZTz1A0bNpiqpyd6nhpjfrqOAAIIIIAAAggggAACMRXQuuWLL75o9913n2k3pZTrllobatCgQeTrljGlp9sIIIAAAv8nQCCPjwECCIQqoEpoX331lYfA3nvvPd+qVAEoBePy5Mnj25eqYpyqxUUVxNJNtQJxL7/8sg0dOtRUNU+huCCcpyBakyZNrFGjRpY/f/5Q+x+cTAsuW7dutXfeeceeeeYZW7lypYff1AYtvpQpU8bkoDaULVvWA3PB34b5fffu3fbZZ5/ZU089ZR9//LFfR23QV8GCBf36asdFF13kQbUwrx2cSxOe77//3oYMGWKjRo0y/f/kk0/2Nmjr2Dp16vh4aGvbqMKS2sJ306ZNpu1q1Y5ffvnFS5RrLPRVqVKlpPFIZDXFwIjvCCCAAAIIIIAAAgggcGwLpJynaqskzdUSPU89toXpHQIIIIAAAggggAACCCBwoIDWLVWsQWt1kyZNMq3faY1Ka0MqYqGiIloz1FpVVOuWB7aKVxBAAAEE4iBAIC8Oo0wfEUiwgKqiKQT3ww8/2Lhx4zyUpoDc8ccfnxTEUjWAunXrWrNmzfxmV9vLhnnohlo32QpeKRioYNzChQv9Elr0CEKC5cuXt+bNm3ultnPOOSfMJvi5/vjjD68Mp0p5b7/9tk2bNs3+/PNPO+mkk7wNakeRIkX8+rLQNqpyCvPQwo8We5YuXeptUMW6X3/91a8TOCgYp0Cc2lC/fn2fiITZBo2HPhPr1q2zd9991z8Xy5cv94CgJj5qh6rnVa1a1asYavKTL1++MJvg4dDff//dtm3bZtOnT3cLjYs+r8FnQu1Q9UI56EthSQ4EEEAAAQQQQAABBBBAIAyBYJ6qh4U0T9V8OT3mqWH0hXMggAACCCCAAAIIIIAAAplFIOW6pdYL9bVmzZoD1i1VTEQ7bSmkF/a6ZWaxop0IIIAAAuEJEMgLz5IzIYDAfgKqSqYAVPD0iUJQ+lqxYsXfgli6qW3ZsqVdf/31Xjluv9Mc1X+1XalCcWrH6tWr7aOPPvIvVY1TUE3BuKBiXK1atXybWVWtC3srV1WFUxtUNU8hMLVj5syZtmPHDr9WEIxTdTZtt9u2bVvf2vWoOr/fH2vCoTYoGKdFH7VBAcFVq1b5eARtOOuss+zqq6+2Tp06WdghRS1AaTz0mVDVPH0e1I7FixebPi9BhQiF8zQO2va3Zs2a3r79unPE/9VnIhgPBTY1DmrHrFmzvF0nnniiBwT1dJQCefpc6vOpzwkHAggggAACCCCAAAIIIHC0AinnqVoECuZF8+bNs7/++utv81TNhzQn0YKQ5iocCCCAAAIIIIAAAggggAACRyaQ2rql1qi0bqkjKCBxxhlnmLa01TpZuXLljuxi/BUCCCCAQOwFCOTF/iMAAAKJEVD4TZXhFMb66aef7MMPP7TJkyfbkiVLvAEKO6kUdJs2baxPnz5eJjrslulGW23Q15YtWzyMpjbMmTMnaRtVBcG0fekTTzxhFSpUCLsJXqVN11cgTME4BQM/+OADmzp1qldu0wKL2lCgQAF74IEHPJh33HHHhd4OLfIE46FKdXLQl6oaqkKfxkMTDgXi7rnnnkjKdCsgGIzHzz//bFOmTPE2LFiwwKvWKSCoz4QqKT7++ONWrFix0B0UEAzasGvXLg9LajxmzJjh46PApsbjvPPOs/79+1vjxo1DbwMnRAABBBBAAAEEEEAAgfgK7D9PVThPc7PZs2f7vFEPLWlepHmq5kUVK1aMLxY9RwABBBBAAAEEEEAAAQRCEki5brly5cqkdbKU65ba7euKK66whx9+2PLkyRPSlTkNAggggEBcBAjkxWWk6ScCGUggCGIpnPfdd9/Z2LFjvTy0tlENqpK9//77kYTyAoaUQazNmzebtnF98803/SkYhbB0Yz1mzBirU6dO8Cehf1dVBAXj5KBwnkJgsvj4449N7VPlwJ49e9qDDz4Y+rVTnjDlpOOrr75yh4kTJ5oCalr4UeVAle/W2ER1BJXzZLF+/XrfukkWqmqoJ5IKFy5salOpUqWiaoKHJRWUVBt27tzpky99JubPn+8hRW3rO3DgQH8iKrJGcGIEEEAAAQQQQAABBBCIrUBq81TNi/QQVaLmqbHFp+MIIIAAAggggAACCCAQW4GU65ba3UnzsHHjxlmwblmmTBl77733LG/evLE1ouMIIIAAAocvQCDv8M34CwQQCFEg2EZ127Zt9vzzz9ugQYN8Gx5VqFMYLRFHEAbTNqqTJk2y+++/36vVNWnSxENZiWhDsI2q2qCnb1SVTtu4KpSnUJq+J+JQOE/b2m7cuNGrBI4YMcK3b1U4UU8BJeJQhQiF4nbv3m2jR4+2fv36eRW7Ll262EsvvZSIJiRVMtR4zJ0713r16uWVHYsWLWp6UiqKqoUJ6RgXQQABBBBAAAEEEEAAgUwhcLB5qqp2q+I8BwIIIIAAAggggAACCCCAQPgCKdctX3jhBV+3POGEE2zAgAF2xx13hH9BzogAAgggcMwKEMg7ZoeWjiGQeQQURlPoSSE8bc2jG1ttxXPXXXclrBNqw9q1a23w4MH24osveuW6evXq2cyZMxPWBl1IlfJGjRrlN/YbNmzw6nB6Aid79uwJa4cCcdOmTbPHHnvMt9TVeKhSnLYTTtSh8fjmm2/s6aefNoUCdXTs2NFee+21RDXBr7N161Z79dVXvTLejh07LF++fKbtdQnkJXQYuBgCCCCAAAIIIIAAArEUCOapQ4YMMS0EqcJ63bp1vap6LEHoNAIIIIAAAggggAACCCCQAAHNxebNm+drlR988IGvWz766KNeTCMBl+cSCCCAAALHiACBvGNkIOkGAplRYNOmTTZ+/HjfDnXZsmW2Z88eX2DQFqlvvfWWnX322ZF3S5XYpkyZ4qWnZ8+e7VXZVCFO11Yb1JaoD1U+WLhwob399tumrXoVwFNltuOPP95v9m+//fbIA2CaXKxZs8bHQtvT/vTTTx4OVDivVatWNnz48ISEArVNrgxUCnzBggXehj///NOKFy/u2wqXLl066uEwPf2kz4LaMHXqVNu+fbuPh7bsfeWVV6xdu3aRt4ELIIAAAggggAACCCCAQHwFNE/VXERzxP3nqdo6qXbt2vHFoecIIIAAAggggAACCCCAQAQCWifT+tyECRN8LpZy3bJmzZq+ZqiiDRwIIIAAAgikVYBAXlqleB8CCIQiEAS/VIlOwS9tS6oAnIJfRYoU8W1qr7nmGsudO3ekITRd99///rcHrH755Rdvg6oNZM2a1Tp16mRdu3a1YsWK2UknnRRKv1M7iYJ4qgiobXqXLl3qbdDCi6qvNW3a1EtfV6tWzRQEi+rQeKxYscKeffZZb4vGQl9qm8JvKr/dsmVL3zI3yqpwW7Zs8bHQmKgqnRw0Hrly5fKxuOGGG6xgwYL+FFJUFrqeQniqPvHjjz96GxQGPPHEE706YI8ePaxcuXK+hW9UbeC8CCCAAAIIIIAAAgggEF8BVUzXnOjll1+2YJ66b9++pHnqLbfcEvk8Nb769BwBBBBAAAEEEEAAAQTiKKB1Mu2gpbUhPRSVct2ycOHCprUhFWrIkydPpOuWcbSnzwgggMCxLkAg71gfYfqHQAYS0E3te++9Z927d7dt27Z54Onkk0+2Ro0aeeCpfv36HvyKOoCm6m//+te/fEtUVaJTuypXruxtaNGiheXPn99OP/10r1AXFZ+uK4eJEyd6ZUBVZVPgrHXr1t6O888/37Jly+ZhsKjaoNCdtmN96KGHTJXpFD5TILF58+Z21VVXWY0aNbwq3imnnBJVE9x+8eLFvh3tunXrkioDqjKhtsi99NJLPZyp8YgyEKgQYOfOne3TTz/1qnyyKVGihLfhyiuvtKJFi/p4aPteDgQQQAABBBBAAAEEEEAgTAHNSVeuXGkdOnSwb7/91ueIeq1SpUo+N9M8VZUYNF9TJXUOBBBAAAEEEEAAAQQQQACBoxfQWpC2pNV6XVAsQuuWDRs29PWhBg0aRL5uefS94AwIIIAAAhlVgEBeRh0Z2oXAMSigLWm19ejmzZv9BlZVz6699lorUKCAV4HTTW7Uhyrx6UkWlZzWAofCVjfeeKNdeOGF3gaFz6Je4NANvraA1Q2+qh1okaVbt27WuHFjDwKeeuqpkQbxZKy+r1692ipUqOABNC3u3Hzzzda2bVsPwCkUmSVLlqiHw7eH1XZLn3/+uV9PC1DXX3+9f07UBo1HlEE8dVDj0bdvX98e+D//+Y8pGKoKiQoFqg0aD4J4kX8UuAACCCCAAAIIIIAAArEV0DxVcyFVkU+veWps8ek4AggggAACCCCAAAIIxFZA65YlS5b0CuVnnnmmr09dd911vm6ptaEoC1bEFp2OI4AAAjESIJAXo8Gmqwikp4AWFVQB7ZxzzvHA29ixY5MCaFEH4FL2W5XoqlSp4lvEKog3YMAAD8FFuTVtyuvrZy22PPjggx4A043+7NmzI69Et38bNB5z5841heG0Jasqw5UtW9YDaFEH4FK2RQG4vHnzeglwheIUTFTVh0QG4DQeCoa++eabVq9ePd+2Vm1IRCAxpQU/I4AAAggggAACCCCAQDwFNE+tVq2aff3119alSxefK6pKeCLnqfGUp9cIIIAAAggggAACCCAQVwGtk23YsMGKFCnia1KjR4+2pk2bRr6DVly96TcCCCAQRwECeXEcdfqMQDoI6MZ27dq1HshTAGzWrFm+JWqim6KFDlWkW758ufXu3dseeeSRRDfBA3n333+/DRw40CvUffHFFwlvg8Zjzpw5VrduXQ/krVmzxp/4SXRDFMjLnTu3b8n00ksv+eJTotugQF779u09iNeyZUsbP358opvA9RBAAAEEEEAAAQQQQCDGApqnVq5c2ZYtW2b33nuvPfroozHWoOsIIIAAAggggAACCCCAQPQCWidbv369B/K0bjlz5kwvYhH9lbkCAggggEBcBAjkxWWk6ScC6Szwxx9/2MSJE327WFU/e/LJJ32rWD31n6hDW5MuWbLEmjdvbps2bbLLL7/cnn/+ecufP3+imuDbD+mJm1tuucUmT55shQoV8u+lS5eOfGvWlJ3cvXu3vfLKK9arVy9/8uftt9+2Zs2aWSK2DQ7aoTDe4sWLfYvYv/76y2666SYPSObKlSt4S+TfNeH66aefPJCntlSsWNFUvfG8886L/NpcAAEEEEAAAQQQQAABBBDQPHXp0qU+T/3ll1+sRYsW9sILLyR0nsooIIAAAggggAACCCCAAAJxE9C65fvvv29XX321r5M98cQTvk6lHZQ4EEAAAQQQCEOAQF4YipwDAQT+UeC3337z8NtXX31lO3fu9Pdmz57dSpQoYVOmTLGzzjrrH/8+jF+qCtpDDz1kQ4cOte3bt5sWPU455RS/9qhRo7xSXBjX+adzKPw1Y8YM3x51x44dtm/fPr/JV/9vvvlme/jhh//pz0P7ncKITZo0sVWrVpnGRkfOnDm9IoNCk6eeempo1zrYiVQB4oYbbvAw4rZt2zyoeNppp1m+fPnsvffes1KlSh3sT0N7XZ8Bjb1CiRoPBQS1JZQCgaqcqPZxIIAAAggggAACCCCAAAJRCWie2qdPH39Yav956siRI61evXpRXZrzIoAAAggggAACCCCAAAKxFdizZ49px6Qvv/zS14cEoXXL4sWL24cffmh58uSJrQ0dRwABBBAIT4BAXniWnAkBBFIRUOipf//+/qXAU8pD4acuXbr40/8pXw/7ZwXh5s2bZ40bN7a9e/f+7fTHHXeclSlTxhYsWGAKhEV57Nq1y6pXr27ffffdAZc544wzbPr06Va1atUDfhfmC1rw6dq1qw0fPty3zk15blXHUyhQWyRFeegzMW7cOOvYsaP9+eeff7vU8ccf74tOstDPUR4qRS5vBRT3P84++2z/TBQpUmT/X/F/BBBAAAEEEEAAAQQQQOCoBTRPnT9/vjVq1CjVeaqqqGuemsiq8kfdKU6AAAIIIIAAAggggAACCGRwAa2TPf7449a3b18v1JCyuVq37Ny5s7388sspX+ZnBBBAAAEEjkiAQN4RsfFHCCCQVgGF8LT957p161L9kzPPPNMUjIqyBLRurm+99VavOpBaI7JkyWLjx4/3LYJS+30YrymEpupzbdq08ep8+59T4TNtYztkyJD9fxXq/1UJTtvk7h9M1EUUTjz33HPtxx9/jHT7XFXHu+yyy2zq1Kmp9k0V+hSgLF++fKq/D+NFjYesb7/9dq/Ot/85ta2yJmR33XXX/r/i/wgggAACCCCAAAIIIIDAUQtontqtW7eDLvRonqoHmbSFLQcCCCCAAAIIIIAAAggggEA4Alq3LFmypK1evTrVE2rdcu3atV4xL9U38CICCCCAAAJpFCCQl0Yo3oYAAkcm8Pvvv1u2bNlSDaHpjHra5Ntvv7VixYod2QXS8FcKgDVt2tQ++uijVN+t8NVzzz3nob1U3xDCiwqADR482ANgqZ1OYTi18YMPPkjt16G8pgoM33//vV1wwQUHPZ+q5GkbW41LVIfGQ1UJ1ZbUDo2HwovNmzdP7dehvKbFL4XtBg0alOr5FJDUNsIvvPBCqr/nRQQQQAABBBBAAAEEEEDgaAQ0L2rWrJlXSk/tPJoXab6i0B4HAggggAACCCCAAAIIIIBAOAJ//PGHFwnRul1qh9bHli9fbiVKlEjt17yGAAIIIIBAmgUI5KWZijcigMCRCOhJk/PPP99WrVqV6p/nyJHDNmzYEOl2sQpf3Xbbbfbiiy+m2oYTTzzRJk+e7FsFpfqGEF5UGE7XUGW41A4FwLp3737QgFhqf3Mkr2nb3IIFC9qePXsO+HOFAjXBUEBSP0d1aDwuv/xy90jtGhqPZcuW+ecmtd+H8ZomWi+99NJBF7e0+PXUU09Zz549w7gc50AAAQQQQAABBBBAAAEE/iageVGPHj0O+hCQ5kXvv/++NWnS5G9/x38QQAABBBBAAAEEEEAAAQSOXEDrlqVLl/bdolI7iyrkad3y9NNPT+3XvIYAAggggECaBQjkpZmKNyKAwJEIBFuDphZsUgjt7rvvtgEDBkQaAFMYbunSpXbxxRebKvalPBQ8q1Klis2ePdtOOeWUlL8K/WdVnqtTp4599dVXB5w7e/bsNn/+fCtVqtQBvwvzBS369OrVy5555pkDTqsQmrZx7dq16wG/C/MFjcf06dO9IuD+TyBpPBTW09ZMWoCK8ti0aZNVrVrVt0ze/zoFChSwxYsX29lnn73/r/g/AggggAACCCCAAAIIIHDUApoX6UEkzVP37t37t/NpXlS5cmWbNWtWpA+v/e2i/AcBBBBAAAEEEEAAAQQQiIGA1qVUwENFMvY/tE52xx132BNPPBHpuuX+1+X/CCCAAALHpgCBvGNzXOkVAhlKQNXYHnjgAXv++edNgTAdCuN16NDBK8KpSl7Uh554eeutt7wCwfbt2/1yWuSoWLGiDR8+3MqVKxd1E0wLLgrjde7c2ZYsWZJ0vdy5c3sQrnXr1qab/aiPrVu3usMbb7yRdCmV4FZosm/fvnbqqacmvR7VD3/++adXqLv//vtN5cF1aDwaNGhgw4YNs6JFi/prUf6jSdcnn3xiXbp0sdWrV/ul1IYiRYrY0KFD7ZJLLmHCFeUAcG4EEEAAAQQQQAABBGIuoHnq22+/7RXdU85TK1So4PPUCy+8MOZCdB8BBBBAAAEEEEAAAQQQCF9A65YPPfSQDR48+G/rlu3atbPnnnvOcubMGf5FOSMCCCCAQOwECOTFbsjpMALpI7B7926vUvfoo4+aglB68qRWrVp2xhlnJKxBCoFt3LjRHnnkEVu7dq01btzYOnXqZLly5UpIEE4dVSBxy5Yt9tprr9mMGTOsWLFi9uCDD3oltpNPPjkhFgoG7ty50+bMmeMhySxZsnhgskyZMpYtW7aEtEEXUbXCdevWWe/evU2fj6uuusoUSlQ5cAU2E3FoAWzz5s0+wfriiy9MC196+ilPnjymkCIHAggggAACCCCAAAIIIBClQEaYp0bZP86NAAIIIIAAAggggAACCGREAa1LLV++3NcMtW526623Wu3atU07Wql4AwcCCCCAAAJHK0Ag72gF+XsEEEiTgG5m16xZ41uyqgqctizV1jyJPhTA0nW/+eYb3y734YcfTnQTPJSnJ2+0bawCYJ999lnCb+41Hp9++qmHErU17HfffWfapjXRx19//WWFChUyPY2k7XJVPTDRx//8z/9Yx44dbcKECdaiRQsbO3ZsopvA9RBAAAEEEEAAAQQQQCDGApqn1qhRwxeD7r77bq9cHmMOuo4AAggggAACCCCAAAIIRC6gdbL169dbyZIlTetkU6ZMsZo1a0Z+XS6AAAIIIBAfAQJ58RlreopAugroxlZV6c455xy/sZ09e3a6BPIUvqpUqZIvdGi71H79+iXcRVXydO2BAwf6lrmLFy9OeBs0HqqQV7duXR8PjU3+/PkT3g4tPGnLXgXyXn75ZbvhhhsS3gaNR/v27W3cuHHWsmVLGz9+fMLbwAURQAABBBBAAAEEEEAgvgKap1auXNmWLVtm9913n/Xv3z++GPQcAQQQQAABBBBAAAEEEEiAgNbJNmzYYIULF/Ydk2bOnOk7eyXg0lwCAQQQQCAmAgTyYjLQdBOB9BYgkJc8AgTyki0I5CVb8BMCCCCAAAIIIIAAAgjEU4BAXjzHnV4jgAACCCCAAAIIIIBA+gkQyEs/e66MAAIIxEWAQF5cRpp+IpDOAgTykgeAQF6yBYG8ZAt+QgABBBBAAAEEEEAAgXgKEMiL57jTawQQQAABBBBAAAEEEEg/AQJ56WfPlRFAAIG4CBDIi8tI008E0lmAQF7yABDIS7YgkJdswU8IIIAAAggggAACCCAQTwECefEcd3qNAAIIIIAAAggggAAC6SdAIC/97LkyAgggEBcBAnlxGWn6iUA6CxDISx4AAnnJFgTyki34CQEEEEAAAQQQQAABBOIpQCAvnuNOrxFAAAEEEEAAAQQQQCD9BAjkpZ89V0YAAQTiIkAgLy4jTT8RSGcBAnnJA0AgL9mCQF6yBT8hgAACCCCAAAIIIIBAPAUI5MVz3Ok1AggggAACCCCAAAIIpJ8Agbz0s+fKCCCAQFwECOTFZaTpJwLpLEAgL3kACOQlWxDIS7bgJwQQQAABBBBAAAEEEIinAIG8eI47vUYAAQQQQAABBBBAAIH0EyCQl372XBkBBBCIiwCBvLiMNP1EIJ0FCOQlDwCBvGQLAnnJFvyEAAIIIIAAAggggAAC8RQgkBfPcafXCCCAAAIIIIAAAgggkH4CBPLSz54rI4AAAnERIJAXl5GmnwikswCBvOQBIJCXbEEgL9mCnxBAAAEEEEAAAQQQQCCeAgTy4jnu9BoBBBBAAAEEEEAAAQTST4BAXvrZc2UEEEAgLgIE8uIy0vQTgXQWIJCXPAAE8pItCOQlW/ATAggggAACCCCAAAIIxFOAQF48x51eI4AAAggggAACCCCAQPoJEMhLP3uujAACCMRFgEBeXEaafiKQzgIE8pIHgEBesgWBvGQLfkIAAQQQQAABBBBAAIF4ChDIi+e402sEEEAAAQQQQAABBBBIPwECeelnz5URQACBuAgQyIvLSNNPBNJZgEBe8gAQyEu2IJCXbMFPCCCAAAIIIIAAAgggEE8BAnnxHHd6jQACCCCAAAIIIIAAAuknQCAv/ey5MgIIIBAXAQJ5cRlp+olAOgsQyEseAAJ5yRYE8pIt+AkBBBBAAAEEEEAAAQTiKUAgL57jTq8RQAABBBBAAAEEEEAg/QQI5KWfPVdGAAEE4iJAIC8uI00/EUhnAQJ5yQNAIC/ZgkBesgU/IYAAAggggAACCCCAQDwFCOTFc9zpNQIIIIAAAggggAACCKSfAIG89LPnyggggEBcBAjkxWWk6ScC6SxAIC95AAjkJVsQyEu24CcEEEAAAQQQQAABBBCIpwCBvHiOO71GAAEEEEAAAQQQQACB9BMgkJd+9lwZAQQQiIsAgby4jDT9RCCdBQjkJQ8AgbxkCwJ5yRb8hAACCCCAAAIIIIAAAvEUIJAXz3Gn1wgggAACCCCAAAIIIJB+AgTy0s+eKyOAAAJxESCQF5eRpp8IpLMAgbzkASCQl2xBIC/Zgp8QQAABBBBAAAEEEEAgngIE8uI57vQaAQQQQAABBBBAAAEE0k+AQF762XNlBBBAIC4CBPLiMtL0E4F0FiCQlzwABPKSLQjkJVvwEwIIIIAAAggggAACCMRTgEBePMedXiOAAAIIIIAAAggggED6CRDISz97rowAAgjERYBAXlxGmn4ikM4CBPKSB4BAXrIFgbxkC35CAAEEEEAAAQQQQACBeAoQyIvnuNNrBBBAAAEEEEAAAQQQSD8BAnnpZ8+VEUAAgbgIEMiLy0jTTwTSWYBAXvIAEMhLtiCQl2zBTwgggAACCCCAAAIIIBBPAQJ58Rx3eo0AAggggAACCCCAAALpJ0AgL/3suTICCCAQFwECeXEZafqJQIIEdu3aZfv27Uv1auvXr7fKlSvbiSeeaJMmTfKf93/jcccdZyeccILlzJlz/1+l+f9//PGH/fbbb6m+X2G4hg0b2rfffms9e/a0e+65J9X3qR25cuWy448/PtXfH+pFXWfbtm2pvu1///d/7bHHHrPnn3/eypUrZ9OnT0/1fWpD1qxZ7dRTT03192l5cfv27abFnf0PTTQWLFhgLVu29PH48ssvLW/evPu/zdSGLFmy2BlnnHHA79L6wp49e+z3339P9e1q2wUXXGB79+61J5980tq3b5/q+9SO3Llzp/q7tLz4119/2c6dO1N9q8bqlltu8c9ks2bN7LXXXkv1fWqDHOTBgQACCCCAAAIIIIAAAggcjsCff/5pu3fvTvVPUs5Te/ToYffee2+q79OcRHNlzZk5EEAAAQQQQAABBBBAAAEEjlyAQN6R2/GXCCCAAAJpEyCQlzYn3oUAAmkQUNBs9OjR1qtXr1Tfrd9v2bLFf6dFhJNOOumA92lhQUG5u++++4DfpeUF3UCvXr3a6tWrd9BgoIJyCoIp7Hb66acfcFotclSoUMEmT57sgbQD3pCGF1T5rWnTprZs2bJU362QmkJoMkgtfKg2nHbaaTZr1iwrVKhQquc41IvyHjBggA0ZMiTVt6qNCuzpUNgttfChxkNBuXbt2qV6jkO9GAT/WrVqddC3/vrrr6b3Zc+ePdXwodoly1dfffWg5zjULxTQrFWrlm3atCnVtypIqgWyU045JdXwocYjT548NnfuXMuWLVuq5+BFBBBAAAEEEEAAAQQQQCA1Ac131qxZY3Xr1j3kPFVzVM1V9z80JylfvrzPU1Obu+3/fv6PAAIIIIAAAggggAACCCBwcAHN0zZs2GCFCxf2tbqZM2f6OtLB/4LfIIAAAgggcHgCBPIOz4t3I4DAIQQU8KpSpYqtWrXqEO9M/dcKhn399deWP3/+1N+QhldVDa1r1642fPjwNLz7wLcohPb222/bFVdcceAv0/iKwnDjxo2ztm3bpvEv/v42LbB06dLFXnjhhSOufqDJxLp16zxcuGPHjr9fIA3/04JPyZIlbeHChUcVQlPFQlXiO1glwEM15eSTT7ZPP/3UP1eHeu/Bfq+KE08//fRBKyIe7O+C1/WZ6Nu3r/Xu3fuIQ5rBufiOAAIIIIAAAggggAAC8RPQPFWVuQ9WkftQIpqTvPXWW3bllVce6q38HgEEEEAAAQQQQAABBBBA4BACBPIOAcSvEUAAAQSOWoBA3lETcgIEEEgpoCDasGHD7Oabb075cpp+VgjtoYce8i+FwY700E30Dz/8YBUrVjzoVqkHO7eue/HFF5uehFEQ7GgOVcBr0KCBff7554d9GlWL0zayxYoVO+y/TfkHqgTYp08f3yI35etp+VkLPkOHDrXOnTun5e0HfY/GY86cOVa/fn3T5+NwDn0mrrrqKhs1apRvrXs4f7v/e1UZsVKlSrZ27dr9f3XI/xcsWNCWLFmSajXDQ/4xb0AAAQQQQAABBBBAAIHYC2he9OOPP/oDU7///vtheYQ5Tz2sC/NmBBBAAAEEEEAAAQQQQOAYFSCQd4wOLN1CAAEEMpAAgbwMNBg0BYFjRUDbf1atWtVDcYfTp7x58/oWr6qSd7SHtmPt3r27vfLKK4d1KoXQJk6caM2bNz+sv0vtzQqfTZo06bAr7SmEpsoJzz33XKrbyKZ2rX96bePGjVa2bNmk7Wn/6b3B77TgU6pUKa+Op61zj/bQdrCq5PDhhx8e1qm0hey8efN80eqw/jCVN6tKnrbvvf3221P57cFf0mdCW//eddddVMc7OBO/QQABBBBAAAEEEEAAgUMIaJ5622232csvv3yId/7915qTvPvuu3bZZZf9/Rf8DwEEEEAAAQQQQAABBBBA4IgECOQdERt/hAACCCBwGAIE8g4Di7cigEDaBBREU2U1bRub1kMhtPvvv9+3BT2a6njB9XQj/f3333uQS2GwtBy67kUXXWSffPKJZcmSJS1/csj3qPJB3bp1bdGiRYd8b/CGrFmzejW2c889N3jpqL6rSt6DDz5ojz/+eJrPowUfLRLdcMMNaf6bf3qjxkNV8urVq2f6OS2HPhOtW7e2MWPGHHV1vOB62lL5wgsvtA0bNgQvHfJ7gQIFbOnSpVTHO6QUb0AAAQQQQAABBBBAAIF/EtBcSNXcy5cvb4czT61evbrPU4+2ivs/tY3fIYAAAggggAACCCCAAAJxEtD8TGtFhQsXtpNOOsl3zqpVq1acCOgrAggggEDEAgTyIgbm9AjEVWDnzp2+yJDW7UFz5sxpy5cvt3z58oVGpuoDCpSNHDkyTedUCO3NN9+0Nm3apOn9aXmTwoljx4619u3bp+XtXhGvU6dOHmhUIC2MQ5OK9evXW5kyZey333475CkVTNRWuV999ZUpHBjWoQWnpk2b+kJSWs6pCdCnn35q1apVS8vb0/QeVckbOHCg9e7dO03v1xhoy18FGsMIiqbporwJAQQQQAABBBBAAAEEjlkBzVO7dOliI0aMSFMfNU9944037KqrrkrT+3kTAggggAACCCCAAAIIIIDAoQUI5B3aiHcggAACCBydAIG8o/PjrxFA4CAChxN8UuipW7duNmjQB/jN9wAAQABJREFUoFBDT7qZ/vLLLz3Qpfb806GwlbZoXbx4sWmb1DAPheAqV66cpi18VfFg4cKFVq5cuTCbYKqSp62RXnrppUOeVws+TzzxhN15552HfO/hvEHj8d5771nLli0P+Wcaj4YNG9rkyZNDq44XXHTTpk1WunTpNG3hmyNHDluxYkWoQdGgHXxHAAEEEEAAAQQQQACB+AloXqSHn6pWrWppmaf+f+zdCbxV0///8U/d5nRDRSoN9MhMUqJEPZCUVFKmhDIUIpHxF1+VvjI1+dIkIqSiSenb+A2JZPiWCpE0KpFym67p32d///u4+95zh3POXmvvc85rPx73cc6e1lr7uU6Px12d913rhBNOkE8++cT3cWr6yfPECCCAAAIIIIAAAggggMDfAgTy/rbgHQIIIICAGQECeWZcKRUBBA4KbN26VfTLg127dhXooQG4zz//XI477rgCr4vn5IEDB5wA2Jw5cwq8XUNoGgjUYKDfm86Sp2UXFnDTENoll1wiU6dOFW2Pn5sOLDRYdvrppzvhvILKrly5sqxZs0b01e9Nl/DVL560LQVt+vxvvfWWXHrppQVdFtc5DSdqXwwfPrzA+zUo2qNHD3n22Wd9DYoWWCknEUAAAQQQQAABBBBAIOUFdJzaoUMHeeeddwp8Vh0XPfPMM84fVxV4IScRQAABBBBAAAEEEEAAAQRiEiCQFxMXFyOAAAIIxCFAIC8ONG5BAIGiCWjwqVevXjJy5Mh8b9AQmoau3nzzTd9DaFqp/kI9ffp058uOfBtx8ESVKlXkyy+/FF0618S2bds2J5y4c+fOfIvXL1u0rW3atMn3mkROZGdnOw6zZ8/OtxgNod12220ybNgwIyE0DSeOGDFCevfunW8b9DNhchYI/Uxo4PC0004rMJxYqlQpZ8bEU045Jd+2cgIBBBBAAAEEEEAAAQQQiFVAxyRFmT1c/0jqq6++MjZOjbXdXI8AAggggAACCCCAAAIIpIoAgbxU6UmeAwEEEAivAIG88PYNLUMg6QX0l1ldiqdRo0aiQaxom4bQ9IuI1q1bRzvty7GsrCxnZrhvvvkmankaQrv11ludGdM0DGZi03Cizr43atSoqMVrvccff7zjpcvWmti0D9RaZ2LIb7MRQtu+fbszG+Ivv/wStRn6mXj88cflnnvuiXrej4OFhRO1Py644AJnxgptDxsCCCCAAAIIIIAAAggg4KfAnj17nHHq2rVroxar49SePXs6f9BkapwatWIOIoAAAggggAACCCCAAAJpIEAgLw06mUdEAAEEAhYgkBdwB1A9AqkuoEvxaLDp/fffz/Oo+qVC3bp1ZeXKlWIqhKaV/vHHH/LYY4/JI488kqcNeqBkyZKybNkyqV+/ftTzfhzUX+yXL18ujRs3dmbty12mhr4GDhwo999/f+5Tvu5rOPHUU0+V7777Lk+52h/NmzeXefPmGZmt0K1Qw4n6xdLYsWPdQ57XChUqOLNAHHXUUZ7jfu5oOFGXxO3UqVPUYrU/XnnlFbnqqquinucgAggggAACCCCAAAIIIJCIgI5JBg0aJP369YtajI5TP/roIye0F/UCDiKAAAIIIIAAAggggAACCMQtQCAvbjpuRAABBBAoogCBvCJCcRkCCMQnoF8yaPDqlltuyVOA/sW/fvnwj3/8I885Pw/oL9Xr1q1zlkH97bffPEVrCO3ss8+WxYsXS4kSJTzn/N7Zv3+/nHvuufLxxx/nKbpcuXLOkrlHH310nnN+HtBw4sMPP+x88ZO7XA2hjRkzRm644Ybcp3zd1/7QgKZa5N70M6Ehuddee030vcnt119/dWYl3LJlS55qqlatKjpTxSGHHJLnHAcQQAABBBBAAAEEEEAAgUQFdFykfyilM6VHG6eeddZZ8u677xofpyb6HNyPAAIIIIAAAggggAACCCSjAIG8ZOw12owAAggklwCBvOTqL1qLQFIK6BKlxx57rOjsbDk3XR5VZ8erV69ezsNG3usSpW3btpW5c+d6ytcQ2tChQ53lZD0nDOxoOHHYsGHSp08fT+kaCmzTpo1Mnz7deAhNBxirV692ZsnT9uTcDjvsMPn2229FX01v+/btk4YNGzptyVmX9sfUqVOdvsp53MR7DSdqXwwfPtxTvAYBNUD63HPPeY6zgwACCCCAAAIIIIAAAgj4KaDj1Hbt2smcOXM8xeq4aMiQIdKrVy/PcXYQQAABBBBAAAEEEEAAAQT8ESCQ548jpSCAAAII5C9AIC9/G84ggIBPArpE6dVXXy2TJ0+OlKghtHPOOUcWLVpkdHlUt0INn40fP166devmHnJedWa6b775Rkwuj+pWqL/cb9y40VmmN+cMCPply0svvSRdunRxLzX6qssIt2jRQpYuXRqpR0NoujyrLtOqfWN60/549NFHpX///p6qqlWr5sxMp/1ietP+0CWgdIbEnJvOlLhw4UJp1qxZzsO8RwABBBBAAAEEEEAAAQR8FdBx0csvv5xnlnIdD+mM3To+YkMAAQQQQAABBBBAAAEEEPBfgECe/6aUiAACCCDgFSCQ5/VgDwEEDAjolwxvvvmmdO7cOVK6htCeeuop6d27d+SY6Tc6U1+dOnVk7969TlUaPLvoootk1qxZxmemc59Ng3itW7eW+fPnu4ckMzNT1q9fb2VmOq1U++OZZ56Rvn37Rtqg/TFlyhRp37595JjJNzrQWbVqlTNTn77XTUOBN910k4wcOdJk1Z6ydRnh+vXry1dffeUc18/EMcccI2vWrJGSJUt6rmUHAQQQQAABBBBAAAEEEPBb4Mcff3TGqXv27HGKDmKc6vczUR4CCCCAAAIIIIAAAgggEHYBAnlh7yHahwACCCS/AIG85O9DngCBpBDYuXOn1KpVS3799VenvbpcrYagateuba39OlOfBs40gKebhtB0WdKbb77ZWhs0DKd1uksP6ZctukTRW2+9ZWVmOn1QHWTorIDHH3+8E87TY5UqVZLvvvtOKlSooLtWNp2p78wzz5QVK1Y49enMdDNnzpRWrVpZqV8r0WVr77//ficcqvsaCtS+0WWM2RBAAAEEEEAAAQQQQAAB0wI6Tu3QoYO8/fbbTlU6Tn322WelR48epqumfAQQQAABBBBAAAEEEEAgbQUI5KVt1/PgCCCAgDUBAnnWqKkIgfQW0C8ZLr/8cpk+fboTPNMg1gcffGBtZjrV1zDcmDFjIl9slC5dWr799lupXr26tc7RX/C///57Z9laDYPply2jR4/Os5Su6QZlZ2c7S7V++umnTh907NhR3njjDWuhQH0+ff5+/frJP//5T+dxq1Sp4swUaGO5WtdX++P999+Xc8891zmkocA5c+bI+eef717CKwIIIIAAAggggAACCCBgTEDHqWPHjpVbbrnFqUPHqfoHVDVq1DBWJwUjgAACCCCAAAIIIIAAAukuQCAv3T8BPD8CCCBgXoBAnnljakAAgYMCOb9k0FnINIj1j3/8w6pNzjCctqdx48ayZMkSq6FAfWANwzVp0kQ++eQT0S9b1q1bJ9WqVbNqoWG4hx9+WAYNGuSEAjWoeMMNN1htg/aH+jdr1szpAw1saijQ9qZLGB977LHyww8/iIYCNTBZtmxZ282gPgQQQAABBBBAAAEEEEhDAR0XbdiwwRmT6Dg1iD9eS0N2HhkBBBBAAAEEEEAAAQTSXIBAXpp/AHh8BBBAwIIAgTwLyFSBAAL/WyZ1/fr1zsxwGsh79913nRnabNtoGE6DeLpM6oMPPigDBgyw3QRnZriHHnpInnjiCWnUqJEsXbrUeihQBxraB82bNxddPlhnCgxiBgYNw+myxT///LOMGjVKunfvHkh/dOnSRSZNmuQsFTVlyhTrbaBCBBBAAAEEEEAAAQQQSF8Bdwbzzz//XB544AEZOHBg+mLw5AgggAACCCCAAAIIIICABQECeRaQqQIBBBBIcwECeWn+AeDxEbApoF8yNGjQQLZv3y4bN250ZoezWb/WpTPD9e3bV0aMGCHz5s1zAmm226C/5GvdF198sdxzzz0yePBg201w6svKypKaNWs6P+7StbYbov3RuXNnmTFjhnz99ddSp04d201wZm8cN26cs5Tx8OHD5dZbb7XeBipEAAEEEEAAAQQQQACB9BXQcdG9994rOh6ZO3eutGjRIn0xeHIEEEAAAQQQQAABBBBAwIIAgTwLyFSBAAIIpLkAgbw0/wDw+AjYFNAvGW6//XbZvHmzE8CyWbdbl/6CreGvrl27ytatW6VcuXLuKauvu3btkqOPPlomTpworVu3tlq3W9nvv/8u7dq1k2OOOcYJKLrHbb7qkkzPPvus/Otf/5LVq1c7y+farF/r0s/E2rVr5aSTThKdkUJf2RBAAAEEEEAAAQQQQAABWwI6Jpk5c6Zce+21smXLFilfvrytqqkHAQQQQAABBBBAAAEEEEhLAQJ5adntPDQCCCBgVYBAnlVuKkMgvQU0fPX666/Lpk2b5L777gsMQ2fou/rqq2X+/PmBtUHDcK1atZLJkyfLYYcdFkg7tD902Vydle6KK64IpA064NEQ3NChQ2X8+PGBtEErPXDggJx33nny/vvvS4kSJQJrBxUjgAACCCCAAAIIIIBAegr8+OOPcuWVVzrj1GLFiqUnAk+NAAIIIIAAAggggAACCFgSIJBnCZpqEEAAgTQWIJCXxp3PoyNgW0B/uV2/fr1s2LDBCT/Zrt+tT2fqe/XVV51Z8txjtl81DDdhwgRnBoSgvmzR/li8eLHUrl3b+bFt4NanYbgpU6bINddc4x6y/qr98corr8h1111nvW4qRAABBBBAAAEEEEAAAQTCME6lFxBAAAEEEEAAAQQQQACBdBEgkJcuPc1zIoAAAsEJEMgLzp6aEUhLAf2SQQNYQS0V66L/+uuvUqFCBXc3kNcwtGHv3r1SunTpQJaKzYkeBoswtCGnCe8RQAABBBBAAAEEEEAgvQQYk6RXf/O0CCCAAAIIIIAAAgggEJwAgbzg7KkZAQQQSBcBAnnp0tM8JwIIIIAAAggggAACCCCAAAIIIIAAAggggAACCCCAAAIIIIAAAmkuQCAvzT8APD4CCCBgQYBAngVkqkAAAQQQQAABBBBAAAEEEEAAAQQQQAABBBBAAAEEEEAAAQQQQACB4AUI5AXfB7QAAQQQSHUBAnmp3sM8HwIIIIAAAggggAACCCCAAAIIIIAAAggggAACCCCAAAIIIIAAAgg4AgTy+CAggAACCJgWIJBnWpjyEUAAAQQQQAABBBBAAAEEEEAAAQQQQAABBBBAAAEEEEAAAQQQQCAUAgTyQtENNAIBBBBIaQECeSndvTwcAggggAACCCCAAAIIIIAAAggggAACCCCAAAIIIIAAAggggAACCLgCBPJcCV4RQAABBEwJEMgzJUu5CCCAAAIIIIAAAggggAACCCCAAAIIIIAAAggggAACCCCAAAIIIBAqAQJ5oeoOGoMAAgikpACBvJTsVh4KAQQQQAABBBBAAAEEEEAAAQQQQAABBBBAAAEEEEAAAQQQQAABBHILEMjLLcI+AggggIDfAgTy/BalPAQCENBfGt977z3Ztm1bALVTJQII2BQoVqyYNGnSRKpVq2azWupCAAEEEEAAAQQQsCSg47uPPvpINm7caKlGqkEAgaAEdHzXqFEjqVWrVlBNoF4EEEAAAQQQQAABBNJSgEBeWnY7D40AAghYFSCQZ5WbyhAwI/DHH39Ip06dZNGiRWYqoFQEEAiNQEZGhkyYMEFatWoVmjbREAQQQAABBBBAAAH/BHR8d+ONN8q0adP8K5SSEEAglAI6vnv22WflyiuvDGX7aBQCCCCAAAIIIIAAAqkqQCAvVXuW50IAAQTCI0AgLzx9QUsQiFvg999/l9atW8u8efNE/zO3RIkScZfFjQggEF6BAwcOOP/Gp06dKm3btg1vQ2kZAggggAACCCCAQNwCGsi76qqrZPLkyVK8eHEpWbJk3GVxIwIIhFfAHd+NGzdOunbtGt6G0jIEEEAAAQQQQAABBFJQgEBeCnYqj4QAAgiETIBAXsg6hOYgEI+AG8hbsGCB88XNk08+GU8x3IMAAiEWyMrKknr16hHIC3Ef0TQEEEAAAQQQQMAPATeQN2XKFGnTpo2MHj3aj2IpAwEEQiSg/4+j47vffvtNCOSFqGNoCgIIIIAAAggggEDaCBDIS5uu5kERQACBwAQI5AVGT8UI+CeQM5DXvXt3vrDxj5aSEAiNwK+//iqZmZkE8kLTIzQEAQQQQAABBBAwI+AG8t5880257LLLnJnyzNREqQggEJSABvEqVqwo2dnZBPKC6gTqRQABBBBAAAEEEEhrAQJ5ad39PDwCCCBgRYBAnhVmKkHArACBPLO+lI5AGAQI5IWhF2gDAggggAACCCBgXoBAnnljakAgaAECeUH3APUjgAACCCCAAAIIpLsAgbx0/wTw/AgggIB5AQJ55o2pAQHjAgTyjBNTAQKBCxDIC7wLaAACCCCAAAIIIGBFgECeFWYqQSBQAQJ5gfJTOQIIIIAAAggggAACQiCPDwECCCCAgGkBAnmmhSkfAQsCBPIsIFMFAgELEMgLuAOoHgEEEEAAAQQQsCRAIM8SNNUgEKAAgbwA8akaAQQQQAABBBBAAIGDAgTy+BgggAACCJgWIJBnWpjyEbAgQCDPAjJVIBCwAIG8gDuA6hFAAAEEEEAAAUsCBPIsQVMNAgEKEMgLEJ+qEUAAAQQQQAABBBA4KEAgj48BAggggIBpAQJ5poUpHwELAgTyLCBTBQIBCxDIC7gDqB4BBBBAAAEEELAkQCDPEjTVIBCgAIG8APGpGgEEEEAAAQQQQACBgwIE8vgYIIAAAgiYFiCQZ1qY8hGwIEAgzwIyVSAQsACBvIA7gOoRQAABBBBAAAFLAgTyLEFTDQIBChDICxCfqhFAAAEEEEAAAQQQOChAII+PAQIIIICAaQECeaaFKR8BCwIE8iwgUwUCAQsQyAu4A6geAQQQQAABBBCwJEAgzxI01SAQoACBvADxqRoBBBBAAAEEEEAAgYMCBPL4GCCAAAIImBYgkGdamPIRsCBAIM8CMlUgELAAgbyAO4DqEUAAAQQQQAABSwIE8ixBUw0CAQoQyAsQn6oRQAABBBBAAAEEEDgoQCCPjwECCCCAgGkBAnmmhSkfAQsCBPIsIFMFAgELEMgLuAOoHgEEEEAAAQQQsCRAIM8SNNUgEKAAgbwA8akaAQQQQAABBBBAAIGDAgTy+BgggAACCJgWIJBnWpjyEbAgQCDPAjJVIBCwAIG8gDuA6hFAAAEEEEAAAUsCBPIsQVMNAgEKEMgLEJ+qEUAAAQQQQAABBBA4KEAgj48BAggggIBpAQJ5poUpHwELAgTyLCBTBQIBCxDIC7gDqB4BBBBAAAEEELAkQCDPEjTVIBCgAIG8APGpGgEEEEAAAQQQQACBgwIE8vgYIIAAAgiYFiCQZ1qY8hGwIEAgzwIyVSAQsACBvIA7gOoRQAABBBBAAAFLAgTyLEFTDQIBChDICxCfqhFAAAEEEEAAAQQQOChAII+PAQIIIICAaQECeaaFKR8BCwIE8iwgUwUCAQsQyAu4A6geAQQQQAABBBCwJEAgzxI01SAQoACBvADxqRoBBBBAAAEEEEAAgYMCBPL4GCCAAAIImBYgkGdamPIRsCBAIM8CMlUgELAAgbyAO4DqEUAAAQQQQAABSwIE8ixBUw0CAQoQyAsQn6oRQAABBBBAAAEEEDgoQCCPjwECCCCAgGkBAnmmhSkfAQsCBPIsIFMFAgELEMgLuAOoHgEEEEAAAQQQsCRAIM8SNNUgEKAAgbwA8akaAQQQQAABBBBAAIGDAgTy+BgggAACCJgWIJBnWpjyEbAgQCDPAjJVIBCwAIG8gDuA6hFAAAEEEEAAAUsCBPIsQVMNAgEKEMgLEJ+qEUAAAQQQQAABBBA4KEAgj48BAggggIBpAQJ5poUpHwELAgTyLCBTBQIBCxDIC7gDqB4BBBBAAAEEELAkQCDPEjTVIBCgAIG8APGpGgEEEEAAAQQQQACBgwIE8vgYIIAAAgiYFiCQZ1qY8hGwIEAgzwJynFXs2bNH5s+fL2vXrpXNmzc7P9u3b5fDDz9catSo4fzUrVtXLrzwQqlQoUKctSR+259//ilffPGFLF68WL766ivZsWOH86NfEmRmZjo/VapUkVNOOUVOPfVUOfnkk6Vs2bKJV0wJRRYgkFdkKi5EAAEEEEAAAQSSWoBAXni7j/FdePsm2VpGIC/Zeoz2IoAAAggggAACCKSaAIG8VOtRngcBBBAInwCBvPD1CS1CIGYBAnkxkxm9Qb9AW7JkiUyZMkVmz54tP//8s2gf6XH3p3jx4pKRkSElSpRwfg499FBp1aqVXH755XLuuec6x4w28v8XvnPnThk9erS89tprsnXrVjlw4IDoFwMa0NMfHZBoW4sVK+a0t2TJkqI/lSpVkquvvlq6devmhApttDXd6yCQl+6fAJ4fAQQQQAABBNJFgEBeuHqa8V24+iNVWkMgL1V6kudAAAEEEEAAAQQQSFYBAnnJ2nO0GwEEEEgeAQJ5ydNXtBSBfAUI5OVLY/WE/vK+atUq6du3r3z88ceyd+9e2b9/vxNqK6whGngrU6aMlCtXTs444wwZPHiw1K9fv7Db4j6vXyo999xzMnz4cPnhhx+ctmoAr6ibhvS0rRUrVpQ2bdrITTfdJA0bNizq7VwXhwCBvDjQuAUBBBBAAAEEEEhCAQJ54eg0xneM70x+EgnkmdSlbAQQQAABBBBAAAEEChcgkFe4EVcggAACCCQmQCAvMT/uRiAUAgTygu+Gffv2yZAhQ2TEiBHy008/ObPMxdsqdwa6Hj16yD333CPly5ePt6io92n77rjjDnn77bdFQ1466Ehk06Vrdbndrl27ypNPPplIUdxbgACBvAJwOIUAAggggAACCKSQAIG84DuT8R3jO9OfQgJ5poUpHwEEEEAAAQQQQACBggUI5BXsw1kEEEAAgcQFCOQlbkgJCAQuQCAv2C7Ytm2bs3zrsmXLJCsrK09jSpcuLeeff76cdtppzvKuutzrjh07ZNOmTfLFF1/IvHnznKVic994yCGHSIMGDWTixIly1FFH5T4d174un9uhQwf56KOPotapwbp69erJcccd57xq2/X59Gfz5s2iz6iz/uXedMa8Xr16ydChQ3OfYt8nAQJ5PkFSDAIIIIAAAgggEHIBAnnBdhDjOxHGd+Y/gwTyzBtTAwIIIIAAAggggAACBQkQyCtIh3MIIIAAAn4IEMjzQ5EyEAhYgEBecB2wZcsW6dy5sxNU0/9Qz7lVrlxZ7rrrLicAd+SRR0qpUqUkIyPD+XJDl4fVL9qys7Nl+/btMnXq1MjysTnL0NnydAnbSZMmydFHH53zVMzvdZaHa665RmbOnCn6mcm5Va9eXfr16yft2rWTEiVKOD9at25uW7W9v/zyiyxYsECmTZsmc+bMicyup8/1/PPPO0vX5iyX9/4JEMjzz5KSEEAAAQQQQACBMAsQyAuudxjf/W/2dMZ35j+DBPLMG1MDAggggAACCCCAAAIFCRDIK0iHcwgggAACfggQyPNDkTIQCFiAQJ79DnB/Udcw3vLlyz0BN51NQGehGzBggNSsWVN0SVc9lt+mgTcNy+mMeY8++qi8/vrrnks1IKez602ePFnq1KnjOVfUHa1DZ6974IEHnBCge5+267bbbnOCg1WrVnXa6p6L9qrPrTPk7d27Vz788EPp37+/E0bUNi5ZskTOPPPMaLdxzAcBAnk+IFIEAggggAACCCCQBAIE8ux3EuM7xne2P3UE8myLUx8CCCCAAAIIIIAAAl4Bdxyo3+PpBBU6GUWzZs28F7GHAAIIIIBAAgIE8hLA41YEwiJAIM9+T2iArnXr1vL+++97wng6k8DAgQOlR48ekpmZWWAQL3erNTS3a9cumTBhghOQ0y/i3E0Db40bN5a5c+dKuXLl3MNFftXlZnWmPV1+yd00jHfzzTfL4MGDRZeqLVasmHuqSK86u5/OmDdixAgZNmyYbN26VcqXL1+ke7kodgECebGbcQcCCCCAAAIIIJCMAgTy7Pca4ztx/nCL8Z29zx6BPHvW1IQAAggggAACCCCAQDQBAnnRVDiGAAIIIOCnAIE8PzUpC4GABAjk2YXX4JzOfvfYY49JzmVqNTQ3aNAgufXWWxMKpu3Zs0fGjRuXJ5SnS97eeeed8sQTT8T0wG57dfY9HWDopuG7hg0byjvvvCOVKlWKqbzcF2tQ7L///a80bdo05lBf7rLYz1+AQF7+NpxBAAEEEEAAAQRSSYBAnt3edMdLjO/+5874zs7nj0CeHWdqQQABBBBAAAEEEEAgPwECefnJcBwBBBBAwC8BAnl+SVIOAgEKEMizh6+/oOuseG3atBH9osLddLa5Pn36OEvOxjODnVuO+6qhvKeffloeeeQR95DzqrPu6dK1LVu29BwvaEc/H/Xr15dVq1ZFLtPw4KxZs2IqJ3JzlDdah5bJZk6AQJ45W0pGAAEEEEAAAQTCJEAgz15vML6Lbs34LrqLn0cJ5PmpSVkIIIAAAggggAACCMQuQCAvdjPuQAABBBCITYBAXmxeXI1AKAUI5NnrlqysLGnSpImsXLkyUqnONqeBt4ULF8qhhx4aOZ7oG10uSJfFXbp0aaQoratevXqybNkyZ0ncyIl83uiAYu3atXLiiSdKziVwdYnaH374Ia7lb/OpisOGBQjkGQameAQQQAABBBBAICQCBPLsdQTjO3vW1OQVIJDn9WAPAQQQQAABBBBAAAHbAgTybItTHwIIIJB+AgTy0q/PeeIUFCCQZ6dTdSmjl156SW6++WZPuK1s2bIyb948Z8lWP1uig4Hly5dL8+bNZe/evZGiS5Ys6cye16tXr8ix/N5oGdq2iy66KHKJhvp0edn33nsvcow34RcgkBf+PqKFCCCAAAIIIICAHwIE8vxQLLwMxneFG3GFOQECeeZsKRkBBBBAAAEEEEAAgaIIEMgrihLXIIAAAggkIkAgLxE97kUgJAIE8ux0RHZ2tjRq1EhWrFgRqVCXqr3yyitl/PjxRpZs1TrvvPNOGTlyZKRODdTVrVvXmaWvdOnSkePR3uiXTNq2bt26RU7r/a1atZLZs2dHjvEm/AIE8sLfR7QQAQQQQAABBBDwQ4BAnh+KhZfB+K5wI64wJ0Agz5wtJSOAAAIIIIAAAgggUBQBAnlFUeIaBBBAAIFEBAjkJaLHvQiERIBAnvmO0F/MZ8yYIR07dvTMjleiRAl599135eyzzzbSCK1Xl8dt0KCBp16dJe+FF16Qa6+9tsB6NZD32muvea5zl7398ssvC7yXk+ESIJAXrv6gNQgggAACCCCAgCkBAnmmZP8ul/Hd3xa8C0aAQF4w7tSKAAIIIIAAAggggIArQCDPleAVAQQQQMCUAIE8U7KUi4BFAQJ55rHV+OKLL5b58+dHKnOXfl24cKFoQM7UduDAAWnfvr3MmTMnUoXW3bBhQ1m2bFnkWLQ3OqCYO3euMyNezvM6s54uh3vyySfnPMz7EAsQyAtx59A0BBBAAAEEEEDARwECeT5i5lMU47t8YDhsTYBAnjVqKkIAAQQQQAABBBBAIKoAgbyoLBxEAAEEEPBRgECej5gUhUBQAgTyzMtv375datasKRqOc7eMjAwZOnSo3H777e4hI686y92ECRPkuuuu85RfpkwZWbNmjdSuXdtzPPfOtm3bpEaNGqKfE3fTpXavv/56Z5Y99xiv4RYgkBfu/qF1CCCAAAIIIICAXwIE8vySzL8cxnf523DGjgCBPDvO1IIAAggggAACCCCAQH4CBPLyk+E4AggggIBfAgTy/JKkHAQCFCCQZxZfA3HTp0+Xyy67zFORLlf72WefGZ9lTgcFGzZskDp16oi+dzcNBOqytbmDeu5591X/o79FixayZMkS95DzWr58eRkzZoxcddVVnuPshFOAQF44+4VWIYAAAggggAACfgsQyPNb1Fse4zuvB3vBCBDIC8adWhFAAAEEEEAAAQQQcAUI5LkSvCKAAAIImBIgkGdKlnIRsChAIM8stn4hdtddd8mIESM8FVWtWlU2btwoGswzvWVnZzvBv7Vr10aq0lnurrnmGnn55Zcjx6K90S+cXn/9denSpUue05UrV5Z+/fpJr169RJfBZQuvAIG88PYNLUMAAQQQQAABBPwUIJDnp2beshjf5TXhiH0BAnn2zakRAQQQQAABBBBAAIGcAgTycmrwHgEEEEDAhACBPBOqlImAZQECeWbB1fe0006T1atXRyrS8Fq7du1k6tSpkWMm3+iXRt27d5fx48d7qtGlaL///nvRcF5BW1ZWljNL3vLly/NclpmZKc2aNZPevXtL8+bNrQQM8zSCA4UKEMgrlIgLEEAAAQQQQACBlBAgkGe2GxnfmfWl9KIJEMgrmhNXIYAAAggggAACCCBgSoBAnilZykUAAQQQcAUI5LkSvCKQxAIE8sx23u7du6VSpUqizu6mATidNe+pp55yDxl91VnuBg0a5Mxml7OiUqVKybp166R69eo5D+d5rwOLZcuWyUUXXSS7du3Kc17LqVChghx55JFOKK9JkyaiP7pMLls4BAjkhaMfaAUCCCCAAAIIIGBagECeWWHGd2Z9Kb1oAgTyiubEVQgggAACCCCAAAIImBIgkGdKlnIRQAABBFwBAnmuBK8IJLEAgTxznae/kK9fv16OOeYYTyUZGRkyYMAAeeCBBzzHTe1oIG/06NHSs2dPTxW6XK4G7U4//XTP8Wg7+h/+kydPlq5du4p+yRdt06Bh6dKlIz9HH320nHPOOc4MejqLXpUqVaLdxjELAgTyLCBTBQIIIIAAAgggEAIBAnnmOoHxHeM7c5+u2EomkBebF1cjgAACCCCAAAIIIOC3AIE8v0UpDwEEEEAgtwCBvNwi7COQhAIE8sx1mv5CroG3s846y1OJBvKef/55uemmmzzHTe1oIO+tt96STp06earQQN6sWbOkZcuWnuP57ezbt08mTpwot99+u+zduze/yyLH9TndgF7ZsmXl3HPPlfbt28sll1wi5cuXj1zHG/MCBPLMG1MDAggggAACCCAQBgECeeZ6gfEd4ztzn67YSiaQF5sXVyOAAAIIIIAAAggg4LcAgTy/RSkPAQQQQCC3AIG83CLsI5CEAgTyzHWa/kKugbe2bdt6KtGg2qRJk+Syyy7zHDe1o+1YtGiRnH/++Z4qtB0vvfSSdOnSxXO8oB0N5S1cuFBuueUW2bx5c0GX5jmn4bxy5cpJ7dq15cEHH5SOHTtKsWLF8lzHAf8FCOT5b0qJCCCAAAIIIIBAGAUI5JnrFcZ3XlvGd14Pm3sE8mxqUxcCCCCAAAIIIIAAAnkFCOTlNeEIAggggIC/AgTy/PWkNAQCESCQZ45dZ6YbP368dOvWzVOJBuF0+dcOHTp4jpvaKSiQ98QTT0ifPn1iqjo7O1u2bNkiI0eOdGb62717d0z36/NXrFhRWrVq5Syly2x5MfHFdTGBvLjYuAkBBBBAAAEEEEg6AQJ55rqM8V10W8Z30V1MHiWQZ1KXshFAAAEEEEAAAQQQKFyAQF7hRlyBAAIIIJCYAIG8xPy4G4FQCBDIM9cN+oXNyy+/LDfccIOnEv3CYsyYMXmOey7ycUfbMW3aNGdGupzFajueeuop6d27d87DRXqvg42srCz5+eefZcmSJTJv3jznJ5ZZ88qUKSMtWrSQV155RSpVqlSkerkoPgECefG5cRcCCCCAAAIIIJBsAgTyzPUY47uCbRnfFezj51kCeX5qUhYCCCCAAAIIIIAAArELEMiL3Yw7EEAAAQRiEyCQF5sXVyMQSgECeea6RX8hnz17tlxyySWeSjQIN3jwYLn77rs9x03t6BdHujRt9+7dPVVoO2JdstZTwMEdfUadMW///v2iy9muXLlSFixYIEuXLpXly5fL3r17c9/i2S9VqpQ0a9ZMZsyY4Sxn6znJjm8CBPJ8o6QgBBBAAAEEEEAg1AIE8sx1D+M7xnfmPl2xlUwgLzYvrkYAAQQQQAABBBBAwG8BAnl+i1IeAggggEBuAQJ5uUXYRyAJBQjkmes0/YVcQ2lnnnmmp5LixYvLAw88IAMHDvQcN7WjgbxnnnlG+vbt66miRIkS8vbbb8tFF13kOZ7Ijn4xcODAAednz5498vHHH8vcuXPlnXfekY0bN0YtWkN5PXv2lKFDh0Y9z8HEBQjkJW5ICQgggAACCCCAQDIIEMgz10uM7xjfmft0xVYygbzYvLgaAQQQQAABBBBAAAG/BQjk+S1KeQgggAACuQUI5OUWYR+BJBQgkGeu0/QX8u+//17q1KnjqUQDebqM7dixYz3HTe3ol3L33XefPP30054qNJC3bNkyOf300z3H/drR59cvCnT2PF3edurUqdK/f3/Zvn17nioqVKggixYtkjPOOCPPOQ4kLkAgL3FDSkAAAQQQQAABBJJBgECeuV5ifMf4ztynK7aSCeTF5sXVCCCAAAIIIIAAAgj4LUAgz29RykMAAQQQyC1AIC+3CPsIJKEAgTyznaazxGVmZorOUuduxYoVk/r168unn37qHjL6qn3csmVLJ/CWsyIN5GlgsFq1ajkPG3uvy9d++eWX0qVLF1mzZo2nHjXRpX116Vo2/wUI5PlvSokIIIAAAggggEAYBQjkme0Vxnd/+zK++9vC9jsCebbFqQ8BBBBAAAEEEEAAAa8AgTyvB3sIIIAAAv4LEMjz35QSEbAuQCDPLLn6NmjQQFauXOmpqGzZsrJ161apWLGi57iJnX379knVqlVl9+7dkeI1AFezZk1Zt26d6Ix9tjb1+OSTT5yAYM72aP3lypVzgnraLjZ/BQjk+etJaQgggAACCCCAQFgFCOSZ7RnGd15fxndeD1t7BPJsSVMPAggggAACCCCAAALRBQjkRXfhKAIIIICAfwIE8vyzpCQEAhPQ/0Bv3bq1LFiwQLp37y6jR48OrC2pWLF+IXbPPffI0KFDPY+ns9PNnTtXWrRo4Tnu944OCnQmvkaNGom+dzcN4elMdePHj3cPWXvVLw9effVV6datm6dNGRkZMmTIEOnVq5e1tqRLRQTy0qWneU4EEEAAAQQQSHcBAnlmPwGM7/L6Mr7La2L6CIE808KUjwACCCCAAAIIIIBAwQIE8gr24SwCCCCAQOICBPISN6QEBAIXIJBntgv0l/JZs2ZJ27ZtPRVpIO6hhx6S/v37e477vaNL5Q4bNkz69OnjKVrDby+++KJce+21nuO2dnSppwsvvFCWLl0aqVJNOnXqJBMnTowc440/AgTy/HGkFAQQQAABBBBAIOwCBPLM9hDju+i+jO+iu5g6SiDPlCzlIoAAAggggAACCCBQNAECeUVz4ioEEEAAgfgFCOTFb8edCIRGgECe+a7YuXOnVK9eXXTpWHfTJWPr1q0rq1evFp0tz9Sm/XvmmWfKZ5995qmiZMmS8t133znt8pywtKNBwREjRkjv3r0jNapJ48aNPSG9yEneJCRAIC8hPm5GAAEEEEAAAQSSRoBAnvmuYnyX15jxXV4Tk0cI5JnUpWwEEEAAAQQQQAABBAoXIJBXuBFXIIAAAggkJkAgLzE/7kYgFAIE8sx3gxp36NBB3n77bU9lpUqVkunTp0urVq08x/3a0QHBBx98IM2bNxdtg7tp8K1p06ayePFi0Vnpgti0bVp/7iV7Nbi4adOmIJqU0nUSyEvp7uXhEEAAAQQQQACBiACBvAiFsTeM7/LSMr7La2LyCIE8k7qUjQACCCCAAAIIIIBA4QIE8go34goEEEAAgcQECOQl5sfdCIRCgECe+W7QX8wXLlwoF1xwgacyDcNdfvnl8sYbb3iO+7WjX8b16NFDxo4d6ylSl6vVZWG17qA2Nfnyyy/lxBNP9DShRo0asnHjRs8xdhIXIJCXuCElIIAAAggggAACySBAIM98LzG+y2vM+C6vickjBPJM6lI2AggggAACCCCAAAKFC+gYSCeXqFmzpuiKVAsWLJBmzZoVfiNXIIAAAgggUEQBAnlFhOIyBMIsQCDPTu/ocrUXX3yxMytczhrLly8vc+fOlSZNmuQ8nPB7HQysWLFCzjnnHMnKyoqUp7PjnXLKKbJs2TIpXbp05LjtN9q+d955R9q0aROpWtt2xhlnyMcffxw5xht/BAjk+eNIKQgggAACCCCAQNgFCOTZ6SHGd15nxndeD9N7BPJMC1M+AggggAACCCCAAAIFCxDIK9iHswgggAACiQsQyEvckBIQCFyAQJ6dLtBfzmfMmCHt27f3VKghNA3jLVq0yPkrGs/JBHb0P+g17DZv3jxPKTo73qhRo6R79+6e47Z3/vzzT3nsscfk4YcfjlStMwZedtllMnny5Mgx3vgjQCDPH0dKQQABBBBAAAEEwi5AIM9ODzG+8zozvvN6mN4jkGdamPIRQAABBBBAAAEEEChYgEBewT6cRQABBBBIXIBAXuKGlIBA4AIE8ux1wd69e+WSSy5xwnc5a9WZ6p544gm54447ch6O+71+GfLSSy85y9Xqf9S7m4b/GjRoIP/5z3/kkEMOcQ8X+HrgwAEjM+np504t/v3vf0fq17Dgc889JzfffHPkGG/8ESCQ548jpSCAAAIIIIAAAmEXIJBnr4cY3/1tzfjubwsb7wjk2VCmDgQQQAABBBBAAAEE8hcgkJe/DWcQQAABBPwRIJDnjyOlIBCoAIE8e/z6C/qaNWvkvPPOkx07dngqPvzww2XChAnOsraeEzHuaB2LFy+WTp065amjYsWKMn/+fGnYsGGRStVg37Rp02T69OkyePBgqVq1apHuK+wibePMmTOlc+fOooE/d9Ng4rfffivVq1d3D/HqkwCBPJ8gKQYBBBBAAAEEEAi5AIE8ex3E+O5/1ozv7H3m3JoI5LkSvCKAAAIIIIAAAgggYE5AvyPT79SWLVsWtZJdu3bJU089Jbr6U7du3aRWrVp5rtOJMurVq+d8Z5fnJAcQQAABBBAoQIBAXgE4nEIgWQQI5NntKfWeNGmSdOnSRfSLC3fTX8qrVasmU6ZMkbPOOss9HNOrlvfZZ585y+Ju2rTJU77OPjdkyBDp2bOnlChRokjl6pd5/fr1c+6rXbu2DBw4UDp27Fikewu66IcffpBzzjnHCd+51+mA5YorrnBCifqezV8BAnn+elIaAggggAACCCAQVgECeXZ7hvGdCOM7u585rY1Ann1zakQAAQQQQAABBBBIPwH9zm3FihXOJBs61s696fk9e/Y4h8uWLSv6PVzuTb+P08k42rRpk/sU+wgggAACCBQoQCCvQB5OIpAcAgTy7PeTLm109913y8iRIz2VayhP/4JGZ6PT2eNi2fQXf511rk+fPrJu3TpPGE8Dbhqk02Vsy5UrV+Ri9bPRrl07mT17tvMXPoceeqizr3WcfPLJRS4n54UaFLz11ltl1qxZon9d5G66hK7+ldEJJ5zgHuLVRwECeT5iUhQCCCCAAAIIIBBiAQJ59juH8R3jO9ufOgJ5tsWpDwEEEEAAAQQQQCBdBfbv3y/XX3+9vPHGGzET6Hd+TZo0kQULFoiuEMWGAAIIIIBALAIE8mLR4loEQipAIC+Yjvn555/l3nvvlRdeeMHTAP0F/bDDDnNmixswYIBUqlTJcz7azs6dO6V///4yfvx40SmycwbdNIzXoUMHJ/xXuXLlaLfne0w/G3Xq1BEN0blbmTJlJDMz01n2tmvXrnLppZeK/uVPYZt+Mah/BaTPtHHjRsnOzo7com185JFH5KGHHor6F0SRC3kTtwCBvLjpuBEBBBBAAAEEEEgqAQJ5wXQX4zvGdzY/eQTybGpTFwIIIIAAAggggEA6C+hkGJ9//rk0btzYmak6FgudHW/atGnMjhcLGtcigAACCEQECORFKHiDQPIKEMgLru/cIN3QoUPzNEJDbkcccYS0bdtWrrnmGjn99NM9f0Gj/wG/cuVKJ+Q2ffp0Z5kgnZkh56ZBN10aV5eqPfzww3OeKtL7rVu3So0aNTwBP/fGkiVLSvny5Z02nnHGGU77tI3HHHOMVKxY0Qnpfffdd7Jq1Srn58MPP5SPPvpIdu/enWf2Pl2qdsyYMU55bvm8+itAIM9fT0pDAAEEEEAAAQTCKkAgL7ieYXwnzszqjO/MfwYJ5Jk3pgYEEEAAAQQQQAABBFyBAwcOOLPkTZw40T1U6KtOvtG0aVNndrxSpUoVej0XIIAAAgggkFuAQF5uEfYRSEIBAnnBdprOaDdixAh57LHHRKe+zrnpL+w6I50G3/QX9qpVqzo/P/74o2zZskV0EKAhvH379nlCblqGXn/HHXfI//3f/zkBuZzlFvW9/if/qFGj5Omnn5b169dHvU3bqHXpj4b09C9+NAiox/WzpWXoj86Ip685N71GZ9jTMF6VKlVynuK9zwIE8nwGpTgEEEAAAQQQQCCkAgTygu0YxneM72x8AnVsrX8Ip+PscePGic5ez4YAAggggAACCCCAAAJmBHSWvE8++UTOOuss0TF3UTb9rmzSpEnOClZFuZ5rEEAAAQQQyC1AIC+3CPsIJKEAgbzgOy0rK0tWrFghDz74oCxevDjfBmVkZDhhN12SNr9f+jXk1rBhQ3n88celUaNGUqFChXzLK8oJDfv99NNP8sorr8iwYcNk27ZtRbmt0Gv0WXTJ3r59+8qhhx7qBPgKvYkL4hYgkBc3HTcigAACCCCAAAJJJUAgL/juYnzH+M70p5BAnmlhykcAAQQQQAABBBBAwCugE2p07txZZs6c6T0RZU+/p9MVpT744APPyldRLuUQAggggAAC+QoQyMuXhhMIJI8Agbxw9JX2wy+//OL8xczw4cPlq6++iqlh+gt+nTp1pEePHs7U2Rpy0xnr/Nj0r390Jr7t27c7g41p06bJe++958yAF2v52s4WLVrI/fffL2effbYccsghsRbB9XEIEMiLA41bEEAAAQQQQACBJBQgkBeOTmN8F45+SNVWEMhL1Z7luRBAAAEEEEAAAQTCKqATZSxYsEBatmxZaBN1drznn39ebrzxxkKv5QIEEEAAAQTyEyCQl58MxxFIIgECeeHqLJ2RTsNTn3/+uUydOlVmzJjhLE+bXyuPOOIIZ9nXDh06ODPjacCtXLly+V2e0HEN5mn79EeXzJ01a5YsXbpUvvjiC2dJWx2QRNs0hFerVi258MILpW3bttK0aVNn5j6/AoPR6uSYV4BAnteDPQQQQAABBBBAIFUFCOSFq2cZ34WrP1KlNQTyUqUneQ4EEEAAAQQQQACBZBLQiSvOO+88Wb58eb7N1u/DqlevLqtXr054Bat8K+EEAggggEBaCBDIS4tu5iFTXYBAXjh7WP+D3Q2/6cx5mzdvdn527NghlStXdn6h11/qdSa8MmXKOCE8mwE3Dd9p+7Kzs0XbumvXLlm7dq0zy9/u3btlz549UrFiRdHA4FFHHeUE8rSd+lOqVKlwoqdwqwjkpXDn8mgIIIAAAggggEAOAQJ5OTBC9JbxXYg6IwWaQiAvBTqRR0AAAQQQQAABBBBIOgH9Xmz06NHSs2fPfNuekZEh9957rwwaNCjfaziBAAIIIIBAUQQI5BVFiWsQCLkAgbyQd9DB5unMdNpP+uWa/sJfvHhx0V/qddpr/WubMGxuG7V9+qP72k63rdpetuAECOQFZ0/NCCCAAAIIIICATQECeTa146vLHTsxvovPj7vE+aM4/QM4/QO5cePGSdeuXWFBAAEEEEAAAQQQQAABCwI6acbxxx8vP/30U9TaypYtKytWrJC6detGPc9BBBBAAAEEiipAIK+oUlyHQIgFCOSFuHNoGgI+CRDI8wmSYhBAAAEEEEAAgZALEMgLeQfRPAR8EGCGPB8QKQIBBBBAAAEEEEAAgTgE9DvV22+/XUaNGpXnbp2golWrVjJjxgxnUo08F3AAAQQQQACBGAQI5MWAxaUIhFWAQF5Ye4Z2IeCfAIE8/ywpCQEEEEAAAQQQCLMAgbww9w5tQ8AfAQJ5/jhSCgIIIIAAAggggAACsQrojOdLly6Vpk2b5rlVV7UaP368XH311XnOcQABBBBAAIFYBQjkxSrG9QiEUIBAXgg7hSYh4LMAgTyfQSkOAQQQQAABBBAIqQCBvJB2DM1CwEcBAnk+YlIUAggggAACCCCAAAIxCuzbt08aNWokq1at8txZpUoV+eabbyQzM9NznB0EEEAAAQTiESCQF48a9yAQMgECeSHrEJqDgAEBAnkGUCkSAQQQQAABBBAIoQCBvBB2Ck1CwGcBAnk+g1IcAggggAACCCCAAAIxCOi4u3///s6Pe5suV3vttdfKiy++KMWKFXMP84oAAggggEDcAgTy4qbjRgTCI0AgLzx9QUsQMCVAIM+ULOUigAACCCCAAALhEiCQF67+oDUImBAgkGdClTIRQAABBBBAAAEEECiagC5bu2LFCqlfv37kBl2u9s0335RLL700cow3CCCAAAIIJCJAIC8RPe5FICQCBPJC0hE0AwGDAgTyDOJSNAIIIIAAAgggECIBAnkh6gyagoAhAQJ5hmApFgEEEEAAAQQQQACBIgrs379fGjZsGFm2tnLlyrJ+/XopX758EUvgMgQQQAABBAoWIJBXsA9nEUgKAQJ5SdFNNBKBhAQI5CXEx80IIIAAAggggEDSCBDIS5quoqEIxC1AIC9uOm5EAAEEEEAAAQQQQMAXAR1733ffffL000+LLlfbsWNHmTRpki9lUwgCCCCAAAIqQCCPzwECKSBAIC8FOpFHQKAQAQJ5hQBxGgEEEEAAAQQQSBEBAnkp0pE8BgIFCBDIKwCHUwgggAACCCCAAAIIWBDQZWsXLFggF154oehytSNHjpTu3btbqJkqEEAAAQTSRYBAXrr0NM+Z0gIE8lK6e3k4BBwBAnl8EBBAAAEEEEAAgfQQIJCXHv3MU6a3AIG89O5/nh4BBBBAAAEEEEAgHAK7d++WmjVryr59++Trr7+WWrVqhaNhtAIBBBBAICUECOSlRDfyEOkuQCAv3T8BPH86CBDIS4de5hkRQAABBBBAAAERAnl8ChBIfQECeanfxzwhAggggAACCCCAQPgF9Pfydu3ayYYNG2TFihXO0rXhbzUtRAABBBBIFgECecnSU7QTgQIECOQVgMMpBFJEgEBeinQkj4EAAggggAACCBQiQCCvECBOI5ACAgTyUqATeQQEEEAAAQQQQACBpBfQ8feTTz4p69atk9GjRyf98/AACCCAAALhEiCQF67+oDUIxCVAIC8uNm5CIKkECOQlVXfRWAQQQAABBBBAIG4BAnlx03EjAkkjQCAvabqKhiKAAAIIIIAAAgiksMBff/0l7733nnz77bdyww03pPCT8mgIIIAAAkEIEMgLQp06EfBZgECez6AUh0AIBQjkhbBTaBICCCCAAAIIIGBAgECeAVSKRCBkAgTyQtYhNAcBBBBAAAEEEEAgbQX0u5etW7dKvXr10taAB0cAAQQQMCNAIM+MK6UiYFWAQJ5VbipDIBABAnmBsFMpAggggAACCCBgXYBAnnVyKkTAugCBPOvkVIgAAggggAACCCCAQFQBnSXvzz//lIyMjKjnOYgAAggggEC8AgTy4pXjPgRCJEAgL0SdQVMQMCRAIM8QLMUigAACCCCAAAIhEyCQF7IOoTkIGBAgkGcAlSIRQAABBBBAAAEEEEAAAQQQQACBEAkQyAtRZ9AUBOIVIJAXrxz3IZA8AgTykqevaCkCCCCAAAIIIJCIAIG8RPS4F4HkECCQlxz9RCsRQAABBBBAAAEEEEAAAQQQQF/usSgAAAKtSURBVACBeAUI5MUrx30IhEggZyCvY8eO8uijj4aodTQFAQT8ENizZ480atTImTZ96tSp0rZtWz+KpQwEEEAAAQQQQACBkAm4gbwpU6ZIy5YtZciQISFrIc1BAIFEBfT/cXR8p6/jxo2Trl27Jlok9yOAAAIIIIAAAggggAACCCCAAAIIhEiAQF6IOoOmIBCvgBvImzdvnpQpU0YqVKgQb1HchwACIRX466+/ZMeOHQTyQto/NAsBBBBAAAEEEPBLwA3kTZ48WUqXLi2ZmZl+FU05CCAQIgEd3xUvXpxAXoj6hKYggAACCCCAAAIIIIAAAggggAACfgkQyPNLknIQCFAgZyAvwGZQNQIIWBDIyMgQZsizAE0VCCCAAAIIIIBAQAI5A3kBNYFqEUDAkoCO75ghzxI21SCAAAIIIIAAAggggAACCCCAAAIWBQjkWcSmKgRMCejMWStXrpSdO3eaqoJyEUAgJALFihWTk046SSpVqhSSFtEMBBBAAAEEEEAAAT8FdHy3Zs0a+fHHH/0slrIQQCCEAjq+O+644+TII48MYetoEgIIIIAAAggggAACCCCAAAIIIIBAvAIE8uKV4z4EQiagsyjoFzdsCCCQ+gI6i4J+ccOGAAIIIIAAAgggkJoCjO9Ss195KgSiCTC+i6bCMQQQQAABBBBAAAEEEEAAAQQQQCC5BQjkJXf/0XoEEEAAAQQQQAABBBBAAAEEEEAAAQQQQAABBBBAAAEEEEAAAQQQQAABBBBAAIGQCBDIC0lH0AwEEEAAAQQQQAABBBBAAAEEEEAAAQQQQAABBBBAAAEEEEAAAQQQQAABBBBAAIHkFiCQl9z9R+sRQAABBBBAAAEEEEAAAQQQQAABBBBAAAEEEEAAAQQQQAABBBBAAAEEEEAAAQRCIvD/AAAA//+rNrnGAABAAElEQVTs3Qm8JFV9L/DDMjAwwzIMDPu+yaIhKKuoILINARz2RQEFBSGSkGBQ5AUxKArB93AJAgZBISAIRER9MoCBBHBBFHnKDi7DKtvIMkQT+tW/SPfcvrfv7eV29frtz2e8faurzjn1PT1YZ+p3Ti1Syl7JiwABAgQIECBAgAABAgQIECBAgAABAgQIECBAgAABAgQIECBAgAABAgQIEJiUwCICeZPyczABAgQIECBAgAABAgQIECBAgAABAgQIECBAgAABAgQIECBAgAABAgQIEMgFBPJ8EQgQIECAAAECBAgQIECAAAECBAgQIECAAAECBAgQIECAAAECBAgQIECAQBsEBPLagKgIAgQIECBAgAABAgQIECBAgAABAgQIECBAgAABAgQIECBAgAABAgQIECAgkOc7QIAAAQIECBAgQIAAAQIECBAgQIAAAQIECBAgQIAAAQIECBAgQIAAAQIE2iAgkNcGREUQIECAAAECBAgQIECAAAECBAgQIECAAAECBAgQIECAAAECBAgQIECAAAGBPN8BAgQIECBAgAABAgQIECBAgAABAgQIECBAgAABAgQIECBAgAABAgQIECDQBgGBvDYgKoIAAQIECBAgQIAAAQIECBAgQIAAAQIECBAgQIAAAQIECBAgQIAAAQIECAjk+Q4QIECAAAECBAgQIECAAAECBAgQIECAAAECBAgQIECAAAECBAgQIECAAIE2CAjktQFREQQIECBAgAABAgQIECBAgAABAgQIECBAgAABAgQIECDQnwKvvfZauvrqq9Mf//jH/jwBrSZAoGGBRRddNM2ZMydNnTq14WPsSIAAgWYFBPKaFbM/AQIECBAgQIAAAQIECBAgQIAAAQIECBAgQIAAAQIECAyMwJ/+9Ke0/vrrpxdffHFgzsmJECBQW2DKlCnpl7/8ZVpppZVq72ArAQIE2iAgkNcGREUQ6LZAqVRKv/71r9PLL7/c7aaonwCBggUWWWSRtNZaa6Vlllmm4JoUT4AAAQIECBAg0A2BGN/NmzcvzZ8/vxvVq5MAgQ4KxPhu9dVXT8svv3wHa1UVAQIECBAgQIBALYFYGW/WrFn5WCxWzYrAjhcBAoMl8N///d/plVdeyf9+x7+9xN95LwIECBQlIJBXlKxyCXRQIC4eDj744HTLLbd0sFZVESDQDYHFFlssXXzxxWm33XbrRvXqJECAAAECBAgQKFggxnfHHHNMuu666wquSfEECHRbIMZ35557bjrwwAO73RT1EyBAgAABAgSGXqAcyHvppZfSWWedlQ499NChNwFAYJAE4rHUt912Wz7+isCtQN4g9a5zIdCbAgJ5vdkvWkWgKYH/+q//SrNnz05z585t6jg7EyDQfwJxw+baa69Ne+21V/81XosJECBAgAABAgTqCkQg75BDDklXXXVV3X3tQIBAfwvE+O6iiy5Khx9+eH+fiNYTIECAAAECBAZAoBzIi6dRnXfeeenoo48egLNyCgQIlAXiiQQ33XRT2mWXXayQV0bxkwCBQgUE8grlVTiBzgiUA3k33nhjHtL5yEc+0pmK1UKAQMcEYgntWBVPIK9j5CoiQIAAAQIECHRFoBzI++Y3v5l23HHH9MlPfrIr7VApAQLFCcS/4+y+++4pfgrkFeesZAIECBAgQIBAMwICec1o2ZdA/wkI5PVfn2kxgX4XEMjr9x7UfgKZQDmQF6n+97///fnMHTAECAyWwIsvvphWWGEFgbzB6lZnQ4AAAQIECBAYI1AO5F199dVpzpw56Yorrhizjw0ECPS3wJ/+9Kc0c+bMFDd9BfL6uy+1ngABAgQIEBgcAYG8welLZ0KgloBAXi0V2wgQKFJAIK9IXWUT6JDAyEDeUUcdlS644IIO1awaAgQ6JRCBvGWXXVYgr1Pg6iFAgAABAgQIdElgZCBv33339ejaLvWDagkUKRCBvOWWW04gr0hkZRMgQIAAAQIEmhQQyGsSzO4E+kxAIK/POkxzCQyAgEDeAHSiUyAgkOc7QGDwBQTyBr+PnSEBAgQIECBAIAQE8nwPCAy+gEDe4PexMyRAgAABAgT6T0Agr//6TIsJNCMgkNeMln0JEGiHgEBeOxSVQaDLAgJ5Xe4A1RPogIBAXgeQVUGAAAECBAgQ6AEBgbwe6ARNIFCwgEBewcCKJ0CAAAECBAi0ICCQ1wKaQwj0kYBAXh91lqYSGBABgbwB6UinMdwCAnnD3f/OfjgEBPKGo5+dJQECBAgQIEBAIM93gMDgCwjkDX4fO0MCBAgQIECg/wQE8vqvz7SYQDMCAnnNaNmXAIF2CAjktUNRGQS6LCCQ1+UOUD2BDggI5HUAWRUECBAgQIAAgR4QEMjrgU7QBAIFCwjkFQyseAIECBAgQIBACwICeS2gOYRAHwkI5PVRZ2kqgQEREMgbkI50GsMtIJA33P3v7IdDQCBvOPrZWRIgQIAAAQIEBPJ8BwgMvoBA3uD3sTMkQIAAAQIE+k9AIK//+kyLCTQjIJDXjJZ9CRBoh4BAXjsUlUGgywICeV3uANUT6ICAQF4HkFVBgAABAgQIEOgBAYG8HugETSBQsIBAXsHAiidAgAABAgQItCAgkNcCmkMI9JGAQF4fdZamEhgQAYG8AelIpzHcAgJ5w93/zn44BATyhqOfnSUBAgQIECBAQCDPd4DA4AsI5A1+HztDAgQIECBAoP8EBPL6r8+0mEAzAgJ5zWjZlwCBdggI5LVDURkEuiwgkNflDlA9gQ4ICOR1AFkVBAgQIECAAIEeEBDI64FO0AQCBQsI5BUMrHgCBAgQIECAQAsCAnktoDmEQB8JCOT1UWdpKoEBERDIG5COdBrDLSCQN9z97+yHQ0Agbzj62VkSIECAAAECBATyfAcIDL6AQN7g97EzJECAAAECBPpPQCCv//pMiwk0IyCQ14yWfQkQaIeAQF47FJVBoMsCAnld7gDVE+iAgEBeB5BVQYAAAQIECBDoAQGBvB7oBE0gULCAQF7BwIonQIAAAQIECLQgIJDXAppDCPSRgEBeH3WWphIYEAGBvAHpSKcx3AICecPd/85+OAQE8oajn50lAQIECBAgQEAgz3eAwOALCOQNfh87QwIECBAgQKD/BATy+q/PtJhAMwICec1o2ZcAgXYICOS1Q1EZBLosIJDX5Q5QPYEOCAjkdQBZFQQIECBAgACBHhAQyOuBTtAEAgULCOQVDKx4AgQIECBAgEALAgJ5LaA5hEAfCQjk9VFnaSqBAREQyBuQjnQawy0gkDfc/e/sh0NAIG84+tlZEiBAgAABAgQE8nwHCAy+gEDe4PexMyRAgAABAgT6T0Agr//6TIsJNCMgkNeMln0JEGiHgEBeOxSVQaDLAgJ5Xe4A1RPogIBAXgeQVUGAAAECBAgQ6AEBgbwe6ARNIFCwgEBewcCKJ0CAAAECBAi0ICCQ1wKaQwj0kYBAXh91lqYSGBABgbwB6UinMdwCAnnD3f/OfjgEBPKGo5+dJQECBAgQIEBAIM93gMDgCwjkDX4fO0MCBAgQIECg/wQE8vqvz7SYQDMCAnnNaNmXAIF2CAjktUNRGQS6LCCQ1+UOUD2BDggI5HUAWRUECBAgQIAAgR4QEMjrgU7QBAIFCwjkFQyseAIECBAgQIBACwL9FMh77bXX0je+8Y30wgsvtHCmCw9Zfvnl02qrrVb5M23atIUfekdgwAQE8gasQ50OgT4QEMjrg07SRAL1BATy6gn5nED/Cwjk9X8fOgMCBAgQIECAQCMCAnmNKNmHQH8LCOT1d/9pPQECBAgQIDCYAv0UyIvryW222SY9/PDDk+qMRRddNC222GL5n8UXXzxtscUWac6cOWmfffZJK6200qTKHtaDI/T1yCOPpK9//etVBIssskjafffd836r+sAvHRMQyOsYtYoIEPgfAYE8XwUCAyDQb4E8M3cG4EvnFDouIJDXcXIVEiBAgAABAgS6ItBvgTzju658TVTa5wICeX3egZpPgAABAgQIDKRAvwXyNttss/Tggw+2tS+mTJmSll566bTMMsukd77znenUU09NG264YVvrGPTCIvR1880356HGkecagcczzzwzfehDHxq52fsOCgjkdRBbVQQI5AICeb4IBAZAoN8CedHerbfeuu0zd/7sz/4s7bvvvmbutPidnmjWzm677Za23XbbFkt2WDsEBPLaoagMAgQIECBAgEDvC/RbIM/4rje/U8Z3vdkv5VYJ5JUl/CRAgAABAgQI9I6AQF51X0ydOjVfJe+EE05IH/7wh9OSSy5ZvYPfagrEpLUbb7wxxX21ka9YifBzn/tcCk+v7ggI5HXHXa0EhllAIG+Ye9+5D4xAPwbyNt1008Jm7kyfPj3tvPPOZu40+Q2PC9Fas3ZikBCzdo477rgmS7R7OwUE8tqpqSwCBAgQIECAQO8K9GMgz/iu975Pxne91ycjWySQN1LDewIECBAgQIBAbwj0eyAvHj+7yy67pNNPP70uaNxXfPrpp9Pjjz+e5s2bl98b+slPfpJiHDHyFY9ZjdXyYkGMCy+8MG288cYjP/a+hoBAXg2UHtkkkNcjHaEZBIZIQCBviDrbqQ6ugEDe2L6NmTsrrrhi+qu/+iszd8by1NwSF6Jz586tOWvnnHPOyS1rHmhjRwQE8jrCrBICBAgQIECAQNcFBPLGdoHx3ViTeluM7+oJdfdzgbzu+qudAAECBAgQIFBLYBACeQcffHD62te+Vuv0qrbFeCGCYzH+jD+vvvpqevTRR9M111yTzjvvvDR//vyq/eNxqxtttFG6/PLL05ve9Kaqz/xSLSCQV+3RS78J5PVSb2gLgeEQEMgbjn52lgMuMAiBvJhls+uuuzY1c+eJJ55Iv/vd7yacuROr5ZVn7rzhDW8Y8G/C5E7PDZvJ+RV9tEBe0cLKJ0CAAAECBAj0hsAgBPKM77r/XTK+634fTNQCgbyJdHxGgAABAgQIEOiOwCAE8g455JB06aWXtgQYY9FXXnklPfzww+kTn/hE+ta3vlVVTjxNab311kuXXXZZ2mqrrao+88tCAYG8hRa99k4gr9d6RHsIDL6AQN7g97EzHAKBQQjkxVLaBx10UPr6179et8figqnZmTsbbrhhuuKKK8zcmUDXDZsJcHrgI4G8HugETSBAgAABAgQIdEBgEAJ5xncd+KLUqcL4rg5Qlz8WyOtyB6ieAAECBAgQIFBDYNgDeWWSGJO+8MIL+Wp4J554Yop7kOVXjPXWWWed9P3vfz9tsMEG5c1+jhIIv3vvvXfU1pTWXXfdtMoqq4zZbkNnBATyOuOsFgIEFgoI5C208I5A3woMSiAvltKOmTWtvMozdx555JF02mmnjZm5E4OEmLnzL//yL2bujAPshs04MD2yWSCvRzpCMwgQIECAAAECBQsMSiDP+K7gL0qd4o3v6gB1+WOBvC53gOoJECBAgAABAjUEBPKqUV5++eX8nt3xxx9fFcqLlfJ23nnndP3116cpU6ZUH+S3XCDGYzG2H/0Ku1hR3qs7AgJ53XFXK4FhFhDIG+bed+4DIyCQt7Ar4wJ3/vz5efCu1sydtddeO91www1m7iwkq3pn1k4VR0/9IpDXU92hMQQIECBAgACBwgQE8hbSGt8ttGjlnfFdK2qdOUYgrzPOaiFAgAABAgQINCMgkDdWKx5he8kll6Tjjjuu6sOpU6emU089NX384x+v2u4XAr0sIJDXy72jbQQGU0AgbzD71VkNmYBA3tgOj5k7sRpeDBJGL6cdM3e+853vmLkzli2ZtVMDpUc2CeT1SEdoBgECBAgQIECgYAGBvLHAxndjTRrZYnzXiFJ39hHI6467WgkQIECAAAECEwkI5NXWeemll9KRRx6Zrr766qodZsyYkT+6dquttqra7hcCvSogkNerPaNdBAZXQCBvcPvWmQ2RgEBe7c4eb+bOkksumf7X//pfZu7UZrO1RwUE8nq0YzSLAAECBAgQINBmAYG82qDGd7VdbO1PAYG8/uw3rSZAgAABAgQGW0Agr3b/Rojp0UcfTTvssEN64oknKjstuuiiab/99ktXXnllZZs3BHpZQCCvl3tH2wgMpoBA3mD2q7MaMgGBvPE7PGbuvO9970vf/OY3q3Zafvnl80fXmrlTxeKXHhYQyOvhztE0AgQIECBAgEAbBQTyxsc0vhvfxif9JSCQ11/9pbUECBAgQIDAcAgI5I3fz3Ef8vzzz09/+Zd/WbXT9OnT0+23357e+MY3Vm33C4FeFBDI68Ve0SYCgy0gkDfY/evshkRAIG/8jp5o5s6+++6brrrqqvEP9gmBHhIQyOuhztAUAgQIECBAgECBAgJ54+Ma341v45P+EhDI66/+0loCBAgQIEBgOAQE8ibu52effTZtuumm6emnn67sGKvkHXXUUemCCy6obPOGQK8KCOT1as9oF4HBFRDIG9y+dWZDJCCQN3FnjzdzZ9q0aemOO+4wc2diPp/2iIBAXo90hGYQIECAAAECBAoWEMibGNj4bmIfn/aHgEBef/STVhIgQIAAAQLDJSCQN3F/x1jslFNOSWeffXbVjvFEqnvvvTetssoqVdv9QqDXBATyeq1HtIfA4AsI5A1+HzvDIRAQyKvfyc8991zaZJNNxszcef/7358uvPDC+gXYg0CXBQTyutwBqidAgAABAgQIdEhAIK8+tPFdfSN79LaAQF5v94/WESBAgAABAsMpIJA3cb9HmOmBBx7I77XF+/Jr8cUXT5deemk66KCDypta+hll/vKXv0wPP/xwevzxx9OCBQvSSiutlDbeeOO05ZZbpqjHK6W4JxxOjz32WHriiSdSrFw4derUFIuQrLrqqmmzzTZLa621VlpkkUUmzTVofRLnc9NNN6VddtklTZkyJc2bNy/NmjVr0k4KIECAwHgCAnnjydhOoI8EBPLqd1bc1PrYxz42ZubOcsstl+677z4zd+oT2qPLAgJ5Xe4A1RMgQIAAAQIEOiQgkFcf2viuvpE9eltAIK+3+0frCBAgQIAAgeEUEMir3+//+Z//mT916sEHH6zsHI+tPfroo9P5559f2dbMmxdeeCF99atfTVdffXUe+It7njHmi/BUlB3BqQhN7bXXXulv//Zv85DeeOXHdfYll1ySXnvttXyXCKXF8UccccSkAmrRlkcffTTdeOONlaqjbVtttVX6sz/7s8q28puo/9prr83DcuVtESiMRUJaeUX9d999d7ryyivT9ddfn5588sncKJzK5xrtWWyxxfLzjdUK991333TAAQfkAcpm62xnnzRbd5H7C+QVqatsAgRqCQjk1VKxjUCfCQjk1e+wuMiqNXMnLk4vu+yySc3cibJHz9pZccUV81k7b37zm83a+Z/u6eSsnahy0PpFIK/+33N7ECBAgAABAgQGQUAgr34vGt/VNyp6D+O7yQkL5E3Oz9EECBAgQIAAgSIEBPLqq8Y4IMJ3EXorvyL0tt5666WHHnqovKmhnxEk++53v5tOPfXU9Mgjj+Qr4kX5tV4RNltqqaXSGmuskT760Y+mI488stZuKa6z99lnn3TbbbdVPo9A3ne+8520zTbbVLY1+ybG6R/5yEfSP//zP1cOjXK///3vp7gPOPoV7dhpp53SPffcU/loySWXrHqKV+WDOm9ihfgzzjgjX4XwlVdeyZ3KIbzxDg2vpZdeOl81b88990wnnXRSQ8G8IvpkvDZ2Y3v8W4IV8rohr04CwysgkDe8fe/MB0ggLlBnz56dX0QcddRR6YILLujps4v2brrppmn0DJqDDz44D8cV1fjxZu60ajZ//vx00UUXTThrJ5bTjlk7cbEb78d7dXrWzlve8pa0xRZbjGlOXGyPnrUTocUwauUVF7fNztqZM2dOOvDAAxsaHNRqUzv7pVb53domkNctefUSIECAAAECBDorIJDXmLfx3etOcaPF+K6xcXdj36zO7CWQ1xlntRAgQIAAAQIEmhEQyKuvFfeQ4r7YBz7wgaqdI2wW4bMNN9ywavt4v8S4N0Jm5557bvrDH/6Qr/Y23r4jt8f4Z/nll0+f/OQn0/HHHz/yo/x9tO/CCy9Mxx57bOWzOCb2/fznP1/Z1uybuD8T5/bUU0/lh0YI8U1velP6yU9+kq9IN7q8uN6P1fPi/lj5FUavvvpq+de6P+P+WpQfq+rF6nwRxmvlFY+znTlzZrr55pvTRhttNG4RRfXJuBV24QOBvC6gq5LAsAtk/+HxIkCgzwWyC7tS9rz7UnZRWcougnv+bKK92YVrKfvvb+VPtP3QQw8ttO1ZELCULUtdqTPqzy6aS9nMnabqzS7oS9mS0KVsGerSMsssU8qWma4qc/R5TZs2rZRd5JayJbfHrSdMslBladlll638WWGFFUp33HHHuMc08kGc89/8zd9Uyozyo9w777yz5uHRjre+9a1V+2er/dXct97GZ599tnTiiSeWsiBiKQyij0fa1Hof+0yfPr208sorl973vveVfvWrX9WrpvJ5Ef1SKbwH3mSD0twvC0iWrrvuuh5okSYQIECAAAECBAgUIRDX8NljZfLr5/3337+IKtpapvHdWE7ju9fH+sZ3Y78b5S3Zzd5StsJHKcZ32eoi5c1+EiBAgAABAgQIdFEgm/RTWm655fJ7Plmoq4stqV91XE/Wus922GGH1T94EnvEfZgf/vCHY+71xH2y7HGuDZUcY96Pfexj+b2g0feJwv8d73hHfm/ptNNOKx100EGlN7zhDWPqmzFjRil7fGvN+p5++um8H0eWvdpqq5VefvnlmvvX25gF1Urf+MY38vuJ5TLjOv7ss88e99Don7iHWN4/fmaBvHH3H/1BON9+++2ltddeu+a9tfDOAoGlPfbYo3T44YfnTnGPceONN87HGCPrjfdZKK8U95jGexXdJ+PV2+nt4Tp37ty8X7IVDktZwLLTTVAfAQJDJhCP9PMiQKDPBeIf+wXy6ndiXDR/5StfqboALl8EZ4+zrV9AtkeUcfrpp5fiYj8uuEdf1I73e9yIiGO++MUv1qwnyj3//POryotjPvzhD9fcv9GN2ayd0iqrrFIpNwKIcZEeg4Far/gujR4kLLHEErV2HXdbXND++Mc/Lm222WalbEnsSt3j2Yy3PQYIMUi6//77x62r/EFR/VIuvxd+CuT1Qi9oAwECBAgQIECgeAGBvMaMje9en2BmfFc90W+icXdj36zO7CWQ1xlntRAgQIAAAQIEmhEQyKuvFfd/Hn744TH3fSIgdtlll9UtIMZx2WNf80UcRt4bivthESbMnqxVeuaZZ/LwWNzfev7550tPPvlk6Utf+lLVva44Nu59Pfroo2PqjPtcseDDyPIjfHXVVVeN2beRDVHeX/zFX1SVF4tQzJs3b9zDJxPIC+Nf/vKXpTXXXLMqBBjnE4uERJjx5z//eSmCh7EwxgsvvJA7xfsImMX9zi984QulbbfdNm9z3BeMUGOUW+vViT6pVW83toWBQF435NVJYHgFBPKGt++d+QAJCOQ11plxofWjH/2o6qI5LmBjoBAXYPVecWPslFNOqTlrJ1aeGz1rZ5NNNhlTV7OzdlZdddVJzdqJGUJxsV0eeESI8Kyzzhr3VCcbyAvjWNWvXbN2YsbQRLN24kSK7pdxsTr8gUBeh8FVR4AAAQIECBDokoBAXmPwxncpnyRmfNfcuLuxb1fxewnkFW+sBgIECBAgQIBAswICeY2JRUiufM+p/DPuPf3v//2/JywgxnDxVKSRi0jE8bGww8UXX5yHymKfWq/sca2l++67rzTyvlvUGU+IGv2KMv7t3/6tqo0R+Nt7771H71r39yjr0Sz0FwtIlM81yorV7CPINt5rMoG8BQsWlN75zndW3duL+3ybb7556bbbbitFUHGiuqPN4RWBvWuuuSZfhCNW4a/1in070Se16u7GtjhfgbxuyKuTwPAKCOQNb9878wESEMhrrDPjQuuRRx6pXDSXL57jov3SSy+dsJC4uL3ooosKn7Xz/ve/v6p9ERYcb9ntCRucfRg38pqdtTOZQF75wn28WTsf/ehHSz/72c/aNmsnzr8T/VLPuVOfC+R1Slo9BAgQIECAAIHuCgjkNeZvfJfy8elEqzIY3z3a2JepC3sJ5HUBXZUECBAgQIAAgToCAnl1gP7n41dffbW01FJLVd3LivtssXLbRK8Yn8yZM6cqaBbHnXnmmaUIodV7xVj51ltvrXoy08yZM0uPPfbYmEPj8bRvfOMbq9oYq8v97ne/G7PvRBuizs985jNV5cR9u29/+9sTHZY/pWr006gaeWRt1PeP//iPpVjRr3wPM8J4a621Vh6cC8NmXvGdjhUGY0W9Wq9O9kmt+ju9Lf4dQSCv0+rqIzDcAgJ5w93/zn5ABOKCySNrG+vMWLq5fBFb/hkX/J/73OfGLSAu0O69994xs3ZiwNHIrJ145OroWTsnnnjimPqinltuuaWqfXGhvddee43Zt96GKOvXv/511aAoZu3st99+E86cie/S6EFCo4+sjUFYrVk78ejads/aifPvVL/Us+7U5wJ5nZJWDwECBAgQIECguwICeY37G98Z38W3JVZ/aHTc3fi3q9g9BfKK9VU6AQIECBAgQKAVAYG8xtTKTuV7bPEz7rPVWq2uXGLcz/npT39ailBa+bi4Z7XnnnuWXnrppfJudX/GfajPfvazlTIiHHfOOeeMOS7G1SP3K7ex1r5jDh6xIc417nGV2xz37NZbb726AcJWV8iL1QdXX331Sn1Rb5zjv/7rv054b29Ek2u+DY/Rr073yej6u/F7nLNAXjfk1UlgeAUE8oa37535AAkI5DXemXHxPHrmTlz0TzRzJy5Ua83a+fSnP133ojtaFqu4/fu//3tDs3biRsLoWTvTp09vetZO1FlrsHHddddNiNVqIC/q6+SsnTiJTvbLhGgd+lAgr0PQqiFAgAABAgQIdFkgrnPjcTLlx+B0uTl1q48xxIYbblh1wyDafuihh9Y9drI7GN8Z35W/Q82Mu8vHdPOnQF439dVNgAABAgQIEKgtUA6aRQDqwgsvrL1Tj2yN68la47DDDjus8BbGfawY85VDauWw26c+9alx645x4+gnREU4Lx6X2uwrVnwr3+eLdsyePXtMERG8+s1vflP1qNkI0/35n/95vtjDmANqbIgyYhGNCBuWzzXen3LKKTX2rt7USiAvxjTnnXdelW20ecsttyzFd7Pdr073Sbvb30p5AnmtqDmGAIHJCAjkTUbPsQR6RCAumqyQ11hnxEXwcsstV7l4jovouGCvtWJdlBgXZ3fddVfVrJ24AI4L/GZm7cTF8llnnVWpNy7aI8A2+jVekK7ZWTtxnqNn7ay77rp1A4TxXWplhbxYmWL0rJ04xyJm7XSjX0b3Uzd+F8jrhro6CRAgQIAAAQKdFxDIa9zc+G7ixzoZ39Uedzf+DStuz/juxk3EGDdfcsklxVWkZAIECBAgQIAAgYYFBPIao5o3b17lXlc5qFYvxBghvhVXXLFyXNxn23HHHfOFFxqrdeFecS0d90TLda+wwgqlWDlv9Cv6c999963sF/tPnTq19KMf/Wj0rjV/j/HUBz7wgarjI0QYq3PXe0UbR99rq/fI2jhmm222qaovXL/85S/Xq66lz7vRJy01tI0HCeS1EVNRBAg0JCCQ1xCTnQj0toBAXuP9s2DBgqrZJXEBHv8AfsYZZ9QsJG6GHXXUUVUXwPEI11Zm7Tz11FOVWTsx2Nhjjz1q1vnb3/52zKydLbbYoqlZO7feemvVrJ0IHTYya6eVGzYRIowBwcgZUXF+MdOoiFk7gdaNfqnZWR3cKJDXQWxVESBAgAABAgS6KCCQ1zi+8d3EVsZ344+7J5Yr/lOBvOKN1UCAAAECBAgQaFZAIK++WASa7r777qp7ZnGfLYJj4z2hKY65/fbbS3HfqByii/ty//RP/1S/whp7xJg5FrwolxX37H7+85+P2TPuXX3rW9+q7Fe+H3jCCSeM2bfWhueee640c+bMyvHR/ne9610NhQhbCeQ98cQTpSlTplTqi/auuuqqpVgQo92vbvVJu8+j2fIE8poVsz8BApMVWCQKyP6D7kWAQB8LZBefKVuxLd10000pC4+lCy64oKfPJtq76aabpgcffLDSzizMlQ4++OB02WWXVbYV8ebxxx9P2UpuVUVnF/4pC5Slo48+ump7/JLNqklrrrlmeuaZZ/LPsgvu9Pa3vz23juOaeZX7ae7cuflhM2bMSNkFdspmxVQVk900yS2uueaayvbYJ1saO2WzYyrbxnuTDTLScccdV/U9yAYk6Z577kkbbbTReIfl26ONb3nLW1I2oKrsF8dmA9HK76PfxDE77LBDymYVVT4Kmy996UvpmGOOqWxr55tu9Es7299KWS+++GJadtllU9hee+21aa+99mqlGMcQIECAAAECBAj0uEBczx9yyCHp6quvTtls/nTVVVf1dIuN74zvJvsFHcbxXYz7s9X7U3ajLl100UXp8MMPnyyj4wkQIECAAAECBCYpENdms2bNSi+//HLKHh1a857RJKto2+FxPZk9JWnMfbYYS1566aVtq2d0QVmgKWVPRkr77bdf1UdZkCzdcccd6c1vfnPV9vglxrjZU6DSySefXPks7gnG/aOVV165sq2ZN7/+9a/TxRdfnB+ShQFT3E+rdc8ke9JVeuMb35hi/3jFPb7VVlstd8tWrM631fqfOM9wPPLII2Nxo3yXqOerX/1qes973lPrkKpt0T9bbbVV1b22uM8XY59ar6gvzuGAAw6ofBxG2cIe6dvf/nbe7soHbXjTzT5pQ/NbLiL6Mu6lZysspvjOZqs95n/nWy7QgQQIEKgnEIE8LwIE+lsgu7DzyNoGujBmPvziF7+oml2S/TcyX0kuZsmMfsX+2QCibbN2sgvcUjx6NuqMPzHTpdasnah39KydWH2u0Vk7zz//fMuzduK7NHoZ7ZhdNNHrySefHDNrZ5VVVilk1k60o1v9MpFBJz6zQl4nlNVBgAABAgQIEOi+QBZwK2X/CJ+vQL3//vt3v0F1WhBjiA033LAyzomxToxfDj300DpHTu5j47v/qgtofDf+uLsuXsE7WCGvYGDFEyBAgAABAgRaELBCXn20GK/+zd/8TdX4L8aA8TjaLGxWs4A4JltEYswxSy+9dGn69Okt/cnCdJXyskUMSlmActy6P/axj1X2Ld+b++Y3v1lz//LGGEvtvPPOVcdl4cHS/Pnzy7tM+LPZFfLC6BOf+ERVfTGu/su//MsJ62n1w272Sattbsdx8e8I2aIpuXPco40nm3kRIECgSAEr5GX/z+tFoN8FsgsnK+Q10InZhVbNmTsxq+WHP/zhmJk7sX/M2vm7v/u7SukxI6Vds3ZipbOY8bL33ntXyi+/GT1rJ7bHrJ2HHnoo1Zu1E6sMHnHEEZVZO1FPzBRqZNZOfJeaWSEvjGK1tuxGYbnp+UydmLVz/fXXt33WTlTSzX6pnGQX3lghrwvoqiRAgAABAgQIdEHACnmNoRvf1V+Vwfgu5SuMjzfubuybVsxe2Q0+K+QVQ6tUAgQIECBAgEDLAlbIq08X17Hbb799uvPOOys7x32zffbZJ7/fVdk44k2MS2LlviwEN2Jr+97GPbAzzjgjffSjHx1TaBaySPfdd1++Sl6MteMV7Y37cnFvq9YrjnnggQfSm970pnxF6/IxH/rQh9IXvvCFhu57hVMzK+RF27JFOVL2GN9Kk+K8PvOZz6STTjqpsq1db7rZJ+06h1bKib61Ql4rco4hQKBlgSLTfsomQKAzAjFTI1teN1+F4AMf+EBnKp1ELdHebqygkF1g1py5M3PmzNKCBQvGnFHsf/zxx1fNSMn+Y1vq1KydU045parumK3RyKydd73rXVXHZUusNzxrJ/qmmRXyYtW/008/vaq+ImftRCd1s1/GfEk6uMEKeR3EVhUBAgQIECBAoIsCcb1rhbz6HWB8V9/I+O71FfHHWy2jvmBxe1ghrzhbJRMgQIAAAQIEWhWwQl59uccff7wUT1WKe2XlP1lwrPSlL31p3INjXDJ6tbns0bF5OVHWZP/EanlZIG/c+mPlvtH1L7PMMqXscaU1j4mx5mmnnVY5vzjPuD/3k5/8pOb+tTY2u0JeGMW/A5RN42e2mEjp8ssvr1X8pLd1u08mfQItFpBN7LNCXot2DiNAoDWBWEHJiwCBPheICyeBvPqdGE7Z6m9VF7QRHpszZ07Ng8s3wkZeALfzfQxSzjzzzJp1x0Xhvffemz9Ot1xnDFCyWUY194+Nccz9999fNRiK84tQYXzWyCuMmgnkhdHopcbjvM4666xGqmtpn272S0sNbtNBAnltglQMAQIECBAgQKDHBcrXu3Et75G143eW8d34NuVPjO9eD+SNN+4uO3Xjp0BeN9TVSYAAAQIECBCYWEAgb2KfGKtmK7ZV3WOL+1cRqMue7jTuwTEuefe73105Lu51bbbZZqUI97XrT/aEoXHrj4UlLrnkkkr90ea4j/W5z32u5jGxgMf6669f2T/au/XWW5fiPBp9tRLIy55yVakz2hiBvC9/+cuNVtnUft3uk6Ya28adBfLaiKkoAgQaEhDIa4jJTgR6WyAunATy6vfRE088URVWK190jzdzJ1xHz5rp5KydGPyNrn/69OnjztqJQcVpo2btxAV7M7N24pybDeSNnrUTA5miZu1EL3e7X+p/04rZQyCvGFelEiBAgAABAgR6TUAgr7EeMb6r72R8t0Sp3moZ9RWL2UMgrxhXpRIgQIAAAQIEJiMgkDex3ksvvVRaZ511qkJjMZEswnYxjh3vFeOSD37wg1XHxQp1sXJdp17PPvtsacUVV6y0Ie71bbnllmOqj/tsN9xwQ9ViGXHPK3tU7Zh9J9rQbCAv/E488cRK+8r3Lz/ykY9MVE3Ln/VCn7Tc+EkcKJA3CTyHEiDQksAicVT2H3UvAgT6WCC7UEuzZ8/On3t/1FFHpQsuuKCnzybau+mmm6YHH3yw0s7soj0dfPDB6bLLLqtsa+eb7CIr/eM//mM6+eSTq4rNlplOv/rVr9IGG2xQtT1+yS68UxY2S9dee23+WXaBnjbZZJN04403jtm31Q1ZwC5lA4+ah0ebw+Pwww+vfJ5d+Kezzz47ZRfmlW3lN9lgMWWzitLDDz+cb4r2ZisCpttvvz1lwbzybhP+jL6JY+6+++7KftnsphRl13qF0ZFHHpkuvfTSysfRxizkmI455pjKtna+6Xa/tPNcmikrm+GVll122RS+8Z3ca6+9mjncvgQIECBAgAABAn0iENe7hxxySLr66qvTvvvum6666qqebrnx3cLuMb5baNHou2Ed32U3wNJyyy2Xsht16aKLLqoa9zdqZz8CBAgQIECAAIH2CsS12axZs9LLL7+czjvvvHT00Ue3t4I2lhbXk3E/aPR9thhLjrxf064q437V1772tRT3ION9+RX32H7wgx+kt771reVNY37GNX/2SNn0iU98ovJZHPfjH/84bbHFFpVtRb6JcesJJ5yQ92u5nqlTp6Zbb701bbXVVuVNKfb7wAc+kC6++OLKtrhuD+eVVlqpsq3em+ifKHfkvbYll1wyZSHEmoeG0TnnnFN1DzPum+69996Ve5Q1D2xxYy/0SYtNn9RhEYu56aabUrbITYrvYPbY4vzv/KQKdTABAgQmEmgpxucgAgR6SiBmMlghb+IuqTVzJ2bAxCNgswvsmgfH9ixUVjUjJVao6+Ssneeee66hWTvZAKjmrJ3Pf/7zNc9tvI3xXWp2hbzRs3ZiRlRRs3ai3b3QL+P5FbndCnlF6iqbAAECBAgQINA7AnG9G6tQx3W1R9bW7hfju9ouo7ca340W6Z3frZDXO32hJQQIECBAgACBsoAV8soS1T/j/tNvfvOb0lprrVV1vyzGrHvssUcprm0nemXhr/z+VZZXqBwfT3f66le/OtFhbf0szuGHP/xhpf5oS6x8F/e3Rr7intwKK6xQ2S/O8bDDDivF8c28wmT0vbYskDduEVH+v/3bv1XqjfbFPczNN9983GMm80Ev9Mlk2t/qseE8d+7c3DkL5JWeeuqpVotyHAECBBoS8MjahpjsRKC3BQTyJu6fuLDMZrPkN7RGX/D/x3/8x7gHx3Gnn3561QVwDBJ+9rOfjXtMuz+Im3Ef+tCHqtqQzdopZTOHqqqK/d73vvdV7Zetptb0xWSzN2zC6Kyzzqqqtxx0rGpgG3/phX5p4+k0XJRAXsNUdiRAgAABAgQI9LWAQN7E3Wd8N7HPyE+N70Zq9NZ7gbze6g+tIUCAAAECBAiEgEBe7e9BXLvGY2kjnDbyHttSSy1V+vd///faB43aOn/+/FK20lzl+Cjr0EMPHbVXsb++8sorpewJUZU2xL2sCBlGv8crxprZ6oJ5EK58nnFPMAJczb6aDeRF+dlTkqrCgNGGML733nubrb6h/XuhTxpqaBt3EshrI6aiCBBoSEAgryEmOxHobQGBvIn757e//e2YmTtxob377rtPOHNn5IVZ+eI7Zsx0etbOj370o8oAIdoRA5W//uu/rjrp559/vupCvdVZO83esAmjW265pap9YZstlV7Vvnb+0gv90s7zabQsgbxGpexHgAABAgQIEOhvAYG8ifvP+G5in5GfGt+N1Oit9wJ5vdUfWkOAAAECBAgQCAGBvLHfgxifZo+bLcXqbuX7ZPEz7pV98pOfnPAe28jSYmyy3377VZURT6SaaNGMkce3430E7s4999yqNiyxxBKl733ve3nx0cY5c+ZUPo97XZtsskklsNdMG1oJ5EX9Bx10UKX+8v3A9773vc1U3fC+vdAnDTe2TTuOvL9ohbw2oSqGAIEJBQTyJuTxIYH+EIiLJo+srd1X5Qvo0TN3YpW5RmbuRAiq27N2FixYUDVrJy7C11xzzcogIAYRl112WVtm7YTX6GW0Y0Ay0Wu8WTu/+tWvJjpsUp/1Qr9M6gRaOFggrwU0hxAgQIAAAQIE+lBAIG/8TjO+G9+m1ifGd7VUemObQF5v9INWECBAgAABAgRGCgjkjdQolWI8ccopp5QiODcyjBf323bbbbd8RbfqI8b/LYJQt956a9V9rAi8ve1tb8vrGf/I9n7y+OOPl6ZNm1Y5nziXo48+Oq/k2WefLS2zzDKVzyJ0+A//8A8tNaCVQF4Y3XbbbWNWIgz/O++8s6V2THRQr/TJRG1s92cCee0WVR4BAvUEBPLqCfmcQB8IxEWxQN7YjoqgWq2ZO3GB3ejMnbDdf//9KxfgMejoxqydz3/+81VtiJkb5Vk7ccNu9KydN7zhDZXA3liZ8be0csMm6u/krJ1ofS/0y/iKxXwikFeMq1IJECBAgAABAr0mIJBXu0eM715/jFJtndpbje9qu/TCVoG8XugFbSBAgAABAgQIVAsI5C30iHDascceWxVei/tjEaJbb731Sg899NDCnRt8F4+M3WOPParudcXiGV/60pcaLGHsbi+//HJTx8d1eDwqd2TAcLXVViu9+uqrpSuvvLIqMBiPi3300UfHVtrAllYCeVFsLNCx5557VrUv7mmG20svvdRAzWN3iX9jiEU9/t//+39jPuyFPhnTqAI3COQViKtoAgRqCgjk1WSxkUB/CcQ/sgvkVfdZXGB+/OMfHzNzJwYLzczciYuzWEkvjitfoHdj1s4TTzxRNfCJC/CjjjoqP+nnnnuuatZOfNbqrJ1WbtiE0e23396xWTtx0r3SL9XfumJ/E8gr1lfpBAgQIECAAIFeERDIG9sTxnetrcpgfDf2u9QrWwTyeqUntIMAAQIECBAgsFBAIO/1xRC+9rWv5Y9qjUBa+b5YOYy3+eabl+65555STJhq9hX3dWKlt2WXXbaq3OWXX750+umnN7VSXpQVj7vdbrvtSiuttFIpxoyNvKLd3//+96vqj6dE3Xjjjfk9t/L5xn22vfbaq6XzjHa0GsiL87rrrruqntwVbYpHBu+0006lR5sICEZZ999/f/6o4JkzZ5auu+66MUS90CdjGlXghjjfuXPn5v3vkbUFQiuaAIGKgEBehcIbAv0rIJBX3XcTzdxZd911Sw8++GD1AXV+ixkpo2ftxMXvZGftfPGLX6xT88KPo49Hz9pZddVVa87aiRlFzVyUL6zl9cFWs4+sjeNrzdqJ4OLuu+9eyKydcp3d7peRdkW/F8grWlj5BAgQIECAAIHeEBDIq+4H4zvju+pvROO/xWoZzYy7Gy958nsK5E3eUAkECBAgQIAAgXYLDGsgL0JKEbI788wzS9tvv30eBotAWjmcVg7jbbvttvnKeK2E8cp9FdfBF154YVXZUX48KnafffYpxSNlJ3rF8f/3//7f0hFHHFFaccUVS4svvngpAnW///3vJzqs6rNYaW6jjTaqtCEeTRsLfGy44YaVbVHuVVddVXVcM7+0GsiLOsYzigBZPB0rAoXRZ+O94n5d7BP3FGfNmpWH+eJ8wr3Wa7z6OtkntdpVxDaBvCJUlUmAwEQCi8SH2f/ReREg0McC2Q2bNHv27HTTTTelbNW0dMEFF/T02UR7N91005QF4yrtzC7u08EHH5yyZZMr25p9E+VeccUV6dOf/nT69a9/nbKLzkoRWTgsbbbZZunyyy/P6476Gn3FfyZ/9rOfpWz2ScpCUZXDslk76a//+q9TdqGesovZyvaJ3kRZd9xxRzrppJPy83/yySdTdrE/0SH5Z3FcNkMn7brrrpV9s4vvlD22Nj+nf/7nf863x3lmy1mnb33rW6mZcywXGoZvectb0t13313elLLBTMoGopXfa72J9sUxO+64Y5o/f35llyy4mLIBXIr2ZWHIyvaJ3kRZ8d0I1x/84Afpq1/9aspmIo05JPbrdr+MaVSBG1588cWUzRzLvy/XXnttTZMCq1c0AQIECBAgQIBAhwSymxvpkEMOSVdffXXad999U3YToEM1t1aN8Z3x3UTfHOO72jrZpLu03HLLpezmV7rooovS4YcfXntHWwkQIECAAAECBDomENdmWYApZRM70nnnnZeOPvrojtXdbEVxPRn3vEbeZ4v7Q5tssknae++96xYX47gsxJbiHlUWgst/xj217NGtKT4b+Yp7UUceeWT6+7//+5Q93rWle08jywvfT37yk+mss84auTm/FxXlZ08Ey+81rb766mnatGn5fbk4zyw0mLInWqV58+al7FGreVujgGhftqpcylbvqypvvF9izP2pT30qnXbaafku4bbxxhvnlvFZ/L7GGmuk++67Ly299NLjFTPh9uifrbbaqupeW9wvC99GXmGUPQkrffazn63aPe77zZgxI62//vr5PctoZxi98MILKXuaVm7085//PMX9pCijfG8v7kNmqxDm992qCvyfX7rdJ7XaVMS2GJ/GvfT4jsX3Jr5L8XfeiwABAoUJZP/h8SJAoM8FYvW0YX1kbaMzd7bZZptJzdyJGSJf+cpXKrNjsv8o5+/LM0Qee+yxCb9FcfzoWTvZxV7p6aefnvC4kR9mF8RVs3ayC+/SqaeeWrUtZvJMZtZOfJdaWSEv2jmeUZxnNpipO2snG4iUbrjhhnzWzsorr5zP2onzyQKmIxmq3o9XZyf7papBBf5ihbwCcRVNgAABAgQIEOghgezmR+mAAw4oxfX+/vvv30Mtq92UGEOMXEkgxkrR9piN3+zL+M74rtvj7ma/s63uH2PZeARYjHkvueSSVotxHAECBAgQIECAQBsF+n2FvBiLxUpoWUCr7p8saFaKpy3F/ZsYv5XveY38mQXTSltvvXX+ONcs8DXhqmzNdkOUl4XN8uvh0XVGu+IxtvGY1VgFb4UVVsgfcxvXz6PbGm2Mx+j+5je/abgJMe586KGH8nMv1x3X5SPf/+3f/m3D5dXaMa73R99riydvNfMKo1i1cGTbRrYx+jke/5tN9MlXGIzfY7XAMCnvV/4Z98yyBVEmrL6bfTJhw9r4oRXy2oipKAIEGhKwQl72/0ReBPpdIGar9PsKeTHjpKiZO0cccUQ+02WyM3fGm5ESK8hlj4/NV6+LFeJi1s706dPzleImmrUTq+rFCm+NztrJLhTTGWecMe6snfgex2yY+++/v+VZO/FdamWFvPLfoTCKNn7mM58pb8p/ZoOkFCsKbrDBBpVZO2H0/PPPT2rWThTe7X6pOtECf7FCXoG4iiZAgAABAgQI9JDAIKyQZ3xX/wtlfFfbaFjGd7FihhXyan8HbCVAgAABAgQIdEsgC1H19Qp57XLLAnHpne98Z75ie6y2F/d2YjWxdr+yR8embJGGlC08ke69996mi19ppZXScccdl4455pi837LgWsNlRF/PmTMnffe73x1zTNzz++lPf9rwvbsxBWQb4np/MivklcucrFGYxHmecsopKXvcbcpCjeWia/6cbH2T6ZOaDWrzxiw9Y4W8NpsqjgCBiQUE8ib28SmBvhAYhEBeQEdALZZsrveKC6a4eRE3quJPvB/9ihtAcbEby07Hz3jUZ2yb7CseWfvlL385v3iNusuvKDvaHgOVuMCN36Nd0Tdx4R3LQo9sZ3wej+2Ni/211lqrXMyEP+O8H3300fyiOcqMV9RVbkeE3uIRuuecc86E5Uz04WQDeVF2GMVy7vHI2XLbynVGe0cbhUucT/yJcxz5itDe+eefn7LVNUZuHvO+m/0ypjEFbRDIKwhWsQQIECBAgACBHhOIa+h+f2RtkBrfTfzFMr4b32cYxncx/hXIG/874BMCBAgQIECAQDcEhjGQl62cli84EQtaxJ/saVNp9913T9nKdPnCD3E/p8hXmD/zzDMpWzU6XX755fkjVyeqL8aZW265ZT5mjqBZtopevkDGRMfU+izuS1199dXpwAMPrPo47t297W1vSzfffHN+/63qwyZ+iev9dgTyosqRRldccUX6xS9+MWFL4hxiEZE4t4MOOii/pxj9HPfnGnmNrK+TfdJI2ya7T4zDPbJ2soqOJ0CgGQGBvGa07EugRwUGJZDXDt4YHOy0005pv/32S0XN3IkZ+zFrJwJnnZ61ExfxMcj4zne+M4YrZijdddddk5q1045AXjQsZtHMnTu3ZaMIF8Z5hnEjs3aizm72S9Rf9Esgr2hh5RMgQIAAAQIEekNgUAJ57dA0vjO+68a4ux3f3XplCOTVE/I5AQIECBAgQKDzAv0UyItg0e9///t8UYjJSMW9mPgTYa34U154IkJdnXrFubzyyiv5PZ546tQtt9ySHnvssfTkk0/mCznEqmuzZs1KG2+8cdpuu+3yEF72yN18tbfJtPPVV1/Nn+A0+jzDIIJ+k31F/8R1f/lVDsqVf2/mZ9konMLo1ltvzY2eeOKJtGDBgnyyz4wZM/InkUVgcf31188DleHUaBBvZHvK9cV9t072ycg2FPE+zksgrwhZZRIgMJ6AQN54MrYT6COBYQ3kdXPmTnmGyNe+9rX0L//yLz0xa2eHHXZIP/jBD1q6uC5/3dsVyIvyykYxs6mRWTtxTMzAOuCAA9LBBx/c9KydkXV2ul+i7qJfAnlFCyufAAECBAgQINAbAsMayDO+W/j9ixs1xncLx5SDOL4TyFv4ffeOAAECBAgQINArAv0UyOsVs3a3I+5RxROnYlwcf+JVDgyWV2GfTAiv3e3tRnkjjWKlv/hTDlbGwh3xJ6za9RpZX7/3iUBeu74VyiFAoFEBgbxGpexHoIcF4mJo9uzZear/qKOOShdccEEPt/b1pj399NN9P3OnPEMkZqQ88MADY2btxJLeMWsnVngza6czs3bi29Wtfin6L51AXtHCyidAgAABAgQI9IZAvwXyQs34rvXVI6zKMPHfu0Ed3wnkTdzvPiVAgAABAgQIdENAIK8b6uok0DkBgbzOypPCTAAAQABJREFUWauJAIHXBQTyfBMIDIBAPwbyBoC96hQGaYZI1Ym18ZeRRp2YtRNNH1lnv8/cEchr45dRUQQIECBAgACBHhbox0BeD3O21LRBGke0BNDAQSONjO8aABu1i0DeKBC/EiBAgAABAgR6QEAgrwc6QRMIFCggkFcgrqIJEKgpIJBXk8VGAv0lEP8Q3m8r5PWXsNYS6L6AQF73+0ALCBAgQIAAAQKdEBDI64SyOgh0V0Agr7v+aidAgAABAgQI1BIQyKulYhuBwREQyBucvnQmBPpFQCCvX3pKOwlMICCQNwGOjwgMiIBA3oB0pNMgQIAAAQIECNQREMirA+RjAgMgIJA3AJ3oFAgQIECAAIGBExDIG7gudUIEqgQE8qo4/EKAQAcEBPI6gKwKAkULCOQVLax8At0XEMjrfh9oAQECBAgQIECgEwICeZ1QVgeB7goI5HXXX+0ECBAgQIAAgVoCAnm1VGwjMDgCAnmD05fOhEC/CAjk9UtPaSeBCQQE8ibA8RGBAREQyBuQjnQaBAgQIECAAIE6AgJ5dYB8TGAABATyBqATnQIBAgQIECAwcAICeQPXpU6IQJWAQF4Vh18IEOiAgEBeB5BVQaBoAYG8ooWVT6D7AgJ53e8DLSBAgAABAgQIdEJAIK8Tyuog0F0Bgbzu+qudAAECBAgQIFBLQCCvloptBAZHQCBvcPrSmRDoFwGBvH7pKe0kMIGAQN4EOD4iMCACAnkD0pFOgwABAgQIECBQR0Agrw6QjwkMgIBA3gB0olMgQIAAAQIEBk5AIG/gutQJEagSEMir4vALAQIdEBDI6wCyKggULSCQV7Sw8gl0X0Agr/t9oAUECBAgQIAAgU4ICOR1QlkdBLorIJDXXX+1EyBAgAABAgRqCQjk1VKxjcDgCAjkDU5fOhMC/SIgkNcvPaWdBCYQEMibAMdHBAZEQCBvQDrSaRAgQIAAAQIE6ggI5NUB8jGBARAQyBuATnQKBAgQIECAwMAJCOQNXJc6IQJVAgJ5VRx+IUCgAwICeR1AVgWBogUE8ooWVj6B7gsI5HW/D7SAAAECBAgQINAJAYG8Tiirg0B3BQTyuuuvdgIECBAgQIBALQGBvFoqthEYHAGBvMHpS2dCoF8EBPL6pae0k8AEAgJ5E+D4iMCACAjkDUhHOg0CBAgQIECAQB0Bgbw6QD4mMAACAnkD0IlOgQABAgQIEBg4AYG8getSJ0SgSkAgr4rDLwQIdEBAIK8DyKogULSAQF7Rwson0H0Bgbzu94EWECBAgAABAgQ6ISCQ1wlldRDoroBAXnf91U6AAAECBAgQqCUgkFdLxTYCgyMgkDc4felMCPSLgEBev/SUdhKYQEAgbwIcHxEYEAGBvAHpSKdBgAABAgQIEKgjIJBXB8jHBAZAQCBvADrRKRAgQIAAAQIDJyCQN3Bd6oQIVAkI5FVx+IUAgQ4ICOR1AFkVBIoWEMgrWlj5BLovIJDX/T7QAgIECBAgQIBAJwQE8jqhrA4C3RUQyOuuv9oJECBAgAABArUEBPJqqdhGYHAEBPIGpy+dCYF+ERDI65ee0k4CEwgI5E2A4yMCAyIgkDcgHek0CBAgQIAAAQJ1BATy6gD5mMAACAjkDUAnOgUCBAgQIEBg4AQE8gauS50QgSoBgbwqDr8QINABAYG8DiCrgkDRAgJ5RQsrn0D3BQTyut8HWkCAAAECBAgQ6ISAQF4nlNVBoLsCAnnd9Vc7AQIECBAgQKCWgEBeLRXbCAyOgEDe4PSlMyHQLwICef3SU9pJYAIBgbwJcHxEYEAEBPIGpCOdBgECBAgQIECgjoBAXh0gHxMYAAGBvAHoRKdAgAABAgQIDJxAOZD30ksvpVNPPTXNmTNn4M7RCREYZoEI5P3oRz9Kxx57bJoyZUqaN29emjVr1jCTOHcCBAoWEMgrGFjxBDohIJDXCWV1EOiugEBed/3VToAAAQIECBDolIBAXqek1UOgewICed2zVzMBAgQIECBAYDyBciBv/vz5aZlllklTp04db1fbCRDoQ4EI5MVYLP6OC+T1YQdqMoE+FBDI68NO02QCowUE8kaL+J3A4AkI5A1enzojAgQIECBAgEAtAYG8Wiq2ERgsAYG8wepPZ0OAAAECBAgMhsDIQN5gnJGzIEBgPAGBvPFkbCdAoJ0CAnnt1FQWgS4JlAN5c+fOTUsvvXRafvnlu9QS1RIgUJRAzNx54okn0mKLLZauvfbatNdeexVVlXIJECBAgAABAgS6KFAO5F111VVpqaWWSjNmzOhia1RNgEARAjG+e/LJJ9Oiiy6aLrroonT44YcXUY0yCRAgQIAAAQIEmhCIa7Q777wzxZjMiwCBwRZYZJFF0pZbbpmvlDfYZ+rsCBDopoBAXjf11U2gTQIjA3ltKlIxBAj0qIBAXo92jGYRIECAAAECBNokMDKQ16YiFUOAQI8KxPhOIK9HO0ezCBAgQIAAgaEUEMYbym530kMqEOMxLwIECBQpIJBXpK6yCXRIIGbtfOc730nz5s3rUI2qIUCgWwIxa2e33XZL66yzTreaoF4CBAgQIECAAIECBWJ8d+ONN6aHH364wFoUTYBALwjE+G6nnXZKG220US80RxsIECBAgAABAgQIECBAgAABAgTaJCCQ1yZIxRDotsAf//hHy2h3uxPUT6BDAksssUT+6NoOVacaAgQIECBAgACBDgsY33UYXHUEuihgfNdFfFUTIECAAAECBAgQIECAAAECBAoSEMgrCFaxBAgQIECAAAECBAgQIECAAAECBAgQIECAAAECBAgQIECAAAECBAgQIDBcAgJ5w9XfzpYAAQIECBAgQIAAAQIECBAgQIAAAQIECBAgQIAAAQIECBAgQIAAAQIEChIQyCsIVrEECBAgQIAAAQIECBAgQIAAAQIECBAgQIAAAQIECBAgQIAAAQIECBAgMFwCAnnD1d/OlgABAgQIECBAgAABAgQIECBAgAABAgQIECBAgAABAgQIECBAgAABAgQKEhDIKwhWsQQIECBAgAABAgQIECBAgAABAgQIECBAgAABAgQIECBAgAABAgQIECAwXAICecPV386WAAECBAgQIECAAAECBAgQIECAAAECBAgQIECAAAECBAgQIECAAAECBAoSEMgrCFaxBAgQIECAAAECBAgQIECAAAECBAgQIECAAAECBAgQIECAAAECBAgQIDBcAgJ5w9XfzpYAAQIECBAgQIAAAQIECBAgQIAAAQIECBAgQIAAAQIECBAgQIAAAQIEChIQyCsIVrEECBAgQIAAAQIECBAgQIAAAQIECBAgQIAAAQIECBAgQIAAAQIECBAgMFwCAnnD1d/OlgABAgQIECBAgAABAgQIECBAgAABAgQIECBAgAABAgQIECBAgAABAgQKEhDIKwhWsQQIECBAgAABAgQIECBAgAABAgQIECBAgAABAgQIECBAgAABAgQIECAwXAICecPV386WAAECBAgQIECAAAECBAgQIECAAAECBAgQIECAAAECBAgQIECAAAECBAoSEMgrCFaxBAgQIECAAAECBAgQIECAAAECBAgQIECAAAECBAgQIECAAAECBAgQIDBcAgJ5w9XfzpYAAQIECBAgQIAAAQIECBAgQIAAAQIECBAgQIAAAQIECBAgQIAAAQIEChIQyCsIVrEECBAgQIAAAQIECBAgQIAAAQIECBAgQIAAAQIECBAgQIAAAQIECBAgMFwCAnnD1d/OlgABAgQIECBAgAABAgQIECBAgAABAgQIECBAgAABAgQIECBAgAABAgQKEhDIKwhWsQQIECBAgAABAgQIECBAgAABAgQIECBAgAABAgQIECBAgAABAgQIECAwXAICecPV386WAAECBAgQIECAAAECBAgQIECAAAECBAgQIECAAAECBAgQIECAAAECBAoSEMgrCFaxBAgQIECAAAECBAgQIECAAAECBAgQIECAAAECBAgQIECAAAECBAgQIDBcAgJ5w9XfzpYAAQIECBAgQIAAAQIECBAgQIAAAQIECBAgQIAAAQIECBAgQIAAAQIEChIQyCsIVrEECBAgQIAAAQIECBAgQIAAAQIECBAgQIAAAQIECBAgQIAAAQIECBAgMFwCAnnD1d/OlgABAgQIECBAgAABAgQIECBAgAABAgQIECBAgAABAgQIECBAgAABAgQKEhDIKwhWsQQIECBAgAABAgQIECBAgAABAgQIECBAgAABAgQIECBAgAABAgQIECAwXAICecPV386WAAECBAgQIECAAAECBAgQIECAAAECBAgQIECAAAECBAgQIECAAAECBAoSEMgrCFaxBAgQIECAAAECBAgQIECAAAECBAgQIECAAAECBAgQIECAAAECBAgQIDBcAgJ5w9XfzpYAAQIECBAgQIAAAQIECBAgQIAAAQIECBAgQIAAAQIECBAgQIAAAQIEChIQyCsIVrEECBAgQIAAAQIECBAgQIAAAQIECBAgQIAAAQIECBAgQIAAAQIECBAgMFwCAnnD1d/OlgABAgQIECBAgAABAgQIECBAgAABAgQIECBAgAABAgQIECBAgAABAgQKEhDIKwhWsQQIECBAgAABAgQIECBAgAABAgQIECBAgAABAgQIECBAgAABAgQIECAwXAICecPV386WAAECBAgQIECAAAECBAgQIECAAAECBAgQIECAAAECBAgQIECAAAECBAoSEMgrCFaxBAgQIECAAAECBAgQIECAAAECBAgQIECAAAECBAgQIECAAAECBAgQIDBcAgJ5w9XfzpYAAQIECBAgQIAAAQIECBAgQIAAAQIECBAgQIAAAQIECBAgQIAAAQIEChIQyCsIVrEECBAgQIAAAQIECBAgQIAAAQIECBAgQIAAAQIECBAgQIAAAQIECBAgMFwCAnnD1d/OlgABAgQIECBAgAABAgQIECBAgAABAgQIECBAgAABAgQIECBAgAABAgQKEhDIKwhWsQQIECBAgAABAgQIECBAgAABAgQIECBAgAABAgQIECBAgAABAgQIECAwXAICecPV386WAAECBAgQIECAAAECBAgQIECAAAECBAgQIECAAAECBAgQIECAAAECBAoSEMgrCFaxBAgQIECAAAECBAgQIECAAAECBAgQIECAAAECBAgQIECAAAECBAgQIDBcAgJ5w9XfzpYAAQIECBAgQIAAAQIECBAgQIAAAQIECBAgQIAAAQIECBAgQIAAAQIEChIQyCsIVrEECBAgQIAAAQIECBAgQIAAAQIECBAgQIAAAQIECBAgQIAAAQIECBAgMFwCAnnD1d/OlgABAgQIECBAgAABAgQIECBAgAABAgQIECBAgAABAgQIECBAgAABAgQKEhDIKwhWsQQIECBAgAABAgQIECBAgAABAgQIECBAgAABAgQIECBAgAABAgQIECAwXAICecPV386WAAECBAgQIECAAAECBAgQIECAAAECBAgQIECAAAECBAgQIECAAAECBAoSEMgrCFaxBAgQIECAAAECBAgQIECAAAECBAgQIECAAAECBAgQIECAAAECBAgQIDBcAgJ5w9XfzpYAAQIECBAgQIAAAQIECBAgQIAAAQIECBAgQIAAAQIECBAgQIAAAQIEChIQyCsIVrEECBAgQIAAAQIECBAgQIAAAQIECBAgQIAAAQIECBAgQIAAAQIECBAgMFwCAnnD1d/OlgABAgQIECBAgAABAgQIECBAgAABAgQIECBAgAABAgQIECBAgAABAgQKEhDIKwhWsQQIECBAgAABAgQIECBAgAABAgQIECBAgAABAgQIECBAgAABAgQIECAwXAICecPV386WAAECBAgQIECAAAECBAgQIECAAAECBAgQIECAAAECBAgQIECAAAECBAoSEMgrCFaxBAgQIECAAAECBAgQIECAAAECBAgQIECAAAECBAgQIECAAAECBAgQIDBcAgJ5w9XfzpYAAQIECBAgQIAAAQIECBAgQIAAAQIECBAgQIAAAQIECBAgQIAAAQIEChIQyCsIVrEECBAgQIAAAQIECBAgQIAAAQIECBAgQIAAAQIECBAgQIAAAQIECBAgMFwCAnnD1d/OlgABAgQIECBAgAABAgQIECBAgAABAgQIECBAgAABAgQIECBAgAABAgQKEhDIKwhWsQQIECBAgAABAgQIECBAgAABAgQIECBAgAABAgQIECBAgAABAgQIECAwXAICecPV386WAAECBAgQIECAAAECBAgQIECAAAECBAgQIECAAAECBAgQIECAAAECBAoSEMgrCFaxBAgQIECAAAECBAgQIECAAAECBAgQIECAAAECBAgQIECAAAECBAgQIDBcAgJ5w9XfzpYAAQIECBAgQIAAAQIECBAgQIAAAQIECBAgQIAAAQIECBAgQIAAAQIEChIQyCsIVrEECBAgQIAAAQIECBAgQIAAAQIECBAgQIAAAQIECBAgQIAAAQIECBAgMFwCAnnD1d/OlgABAgQIECBAgAABAgQIECBAgAABAgQIECBAgAABAgQIECBAgAABAgQKEhDIKwhWsQQIECBAgAABAgQIECBAgAABAgQIECBAgAABAgQIECBAgAABAgQIECAwXAICecPV386WAAECBAgQIECAAAECBAgQIECAAAECBAgQIECAAAECBAgQIECAAAECBAoSEMgrCFaxBAgQIECAAAECBAgQIECAAAECBAgQIECAAAECBAgQIECAAAECBAgQIDBcAgJ5w9XfzpYAAQIECBAgQIAAAQIECBAgQIAAAQIECBAgQIAAAQIECBAgQIAAAQIEChIQyCsIVrEECBAgQIAAAQIECBAgQIAAAQIECBAgQIAAAQIECBAgQIAAAQIECBAgMFwCAnnD1d/OlgABAgQIECBAgAABAgQIECBAgAABAgQIECBAgAABAgQIECBAgAABAgQKEhDIKwhWsQQIECBAgAABAgQIECBAgAABAgQIECBAgAABAgQIECBAgAABAgQIECAwXAICecPV386WAAECBAgQIECAAAECBAgQIECAAAECBAgQIECAAAECBAgQIECAAAECBAoSEMgrCFaxBAgQIECAAAECBAgQIECAAAECBAgQIECAAAECBAgQIECAAAECBAgQIDBcAgJ5w9XfzpYAAQIECBAgQIAAAQIECBAgQIAAAQIECBAgQIAAAQIECBAgQIAAAQIEChIQyCsIVrEECBAgQIAAAQIECBAgQIAAAQIECBAgQIAAAQIECBAgQIAAAQIECBAgMFwCAnnD1d/OlgABAgQIECBAgAABAgQIECBAgAABAgQIECBAgAABAgQIECBAgAABAgQKEhDIKwhWsQQIECBAgAABAgQIECBAgAABAgQIECBAgAABAgQIECBAgAABAgQIECAwXAICecPV386WAAECBAgQIECAAAECBAgQIECAAAECBAgQIECAAAECBAgQIECAAAECBAoSEMgrCFaxBAgQIECAAAECBAgQIECAAAECBAgQIECAAAECBAgQIECAAAECBAgQIDBcAgJ5w9XfzpYAAQIECBAgQIAAAQIECBAgQIAAAQIECBAgQIAAAQIECBAgQIAAAQIEChIQyCsIVrEECBAgQIAAAQIECBAgQIAAAQIECBAgQIAAAQIECBAgQIAAAQIECBAgMFwCAnnD1d/OlgABAgQIECBAgAABAgQIECBAgAABAgQIECBAgAABAgQIECBAgAABAgQKEhDIKwhWsQQIECBAgAABAgQIECBAgAABAgQIECBAgAABAgQIECBAgAABAgQIECAwXAICecPV386WAAECBAgQIECAAAECBAgQIECAAAECBAgQIECAAAECBAgQIECAAAECBAoSEMgrCFaxBAgQIECAAAECBAgQIECAAAECBAgQIECAAAECBAhMTqBUKqUf//jH6eqrr265oOWXXz6tttpqafXVV09rrbVW2njjjVsuy4H9LxDfqQcffDB95StfqZzMoosumk4++eQ0Y8aMyjZvCBDofwF/3zvbh//93/+dTjnllBTu8Yr/tu63335pq6226mxD1EagBwQE8nqgEzSBAAECBAgQIECAAAECBAgQIECAAAECBAgQIECAAIGxAq+99lq6+OKL04c//OGxHza4JQIBiy22WP5n8cUXTxtttFGaM2dO/mfddddtsJSJd4sQwmc/+9l0++23V3aMevfff/90+OGHV7Z5032BCIrcdNNNaZ999qk0ZsqUKekXv/hFHtisbPSGAIG+F/D3vbNd+Mc//rEq2Bz/n/uFL3xhKP9/0HVBZ797vVibQF4v9oo2ESBAgAABAgQIECBAgAABAgTGEYh/3Lz55pvTXXfdlR577LH8zzPPPJNWXHHFfMWPNdZYI2255ZZp5513TvEPn14ECBAgQIAAAQK9I/BaFgS69a7/SC+98lLabbt3pSmLT+mdxvVoSyKQFyuZHXPMMW1rYVwnL7XUUmnatGl5YO7v//7v00orrTSp8v/rv/4rHXbYYelf//VfK+VEIO+kk05K//AP/1DZ5k33BeI7deONN6bddtut0pgI5MWqeWuvvXZlmzcECPS/gL/vne3D+DerJZdcslJp/P/t+eefn97//vdXtg3LG9cFw9LT45+nQN74Nj4h0LKApW9bpuubA0cvt7vIIovkg3bL7fZNF2ooAQIECBAgQIAAgbYJxBjwhhtuyFdYGFnoZpttlo444oiRm1p+H3Xcc8896fLLL0/XXXddevLJJ1P8I2eMTeJP/APzyFU/llhiifyRXO9+97vToYcemjbZZJOW63YgAQIECBAgQIBA+wReXvByeuvRu2aPcnstrbnyGunQ3Q9M737HnmnpqUu3r5IBK6lWIC/+TT4eQbvFFltMeLZxrRyTVx5//PH09NNPp7g5Pvq19NJL5yGsU089NR1yyCEpym7lFWUfdNBB6ZprrqkcHqvy/d3f/V369Kc/XdnmTfcFBHS63wdaQKBTAv6+d0r69XoE8hZ6uy5YaDGs75oK5MU//t6Szdp5MZu1s7tZO8P6nXHeDQjE35VYrWDvvfeu7B3p77h5stZaa1W2edO/An/605/S8ssvXzmBGFR/8YtfHMrldisI3hAgQIAAAQJ9JWB813x3xT/gfeYzn/H4oebpBv6I+G586lOfyr8f5ZONcNzs2bPTN77xjfKmln/+4Q9/SGeeeWa66KKL0ssvv5wWLFiQB/DqFRhtiFU/ll122fTBD34wfeQjH8lXAKl3nM8JECBAgAABAgSKESilUvrtk/PSOz64e15BXK9Ny4J4K8+clQ58177Znzlp+WUW/rtzMa3ov1Ljenv0Cnlhd8ABB6TzzjtvwhOKsW8cH8G8uJaOx5TGCnbx8z//8z8rx0Z58W/+73vf+/LHzsa/+Tf7cuO9WbHu7R/fCSvkdc9fzQQ6KeDveye1Uz551Ap5r5u7Lujsd68Xa2sqkPfKglfS9kfvkl+4rpXP2jkgvXvHvzBrpxd7Vpu6KhADvLlz51YtdR2BvIceeshS113tmfZVHoG8WHGi/IrB+QUXXDCUy+2WDfwkQIAAAQIE+kvA+K75/oobOLHSmMcPNW836EfEd+P000+vegxVrKoRk7RGfl+adYixZdwkOvnkk9MDDzyQ30CsVcbUqVPTCiuskH7/+9+nGKvUek2fPj1fJe/ss89O73jHO2rtYhsBAgQIECBAgEDBAnF99/Bjj6Z3HbdXVU2LLpJNpJi6VJq57Ar5fbdDdz8grTJz5ap9hvmX8QJ573nPe9Ill1zSME34v/rqq/kEl3g06cc//vExq1zHdfPhhx+ezj333BT3dZp5ufHejFZ39xXQ6a6/2gl0UsDf905qC+SN1HZdMFJjON83HMgrZT6/e+p36e0fGDVrZ4VZ6YBd9k0HmbUznN8gZ11TQCCvJstAbRTIG6judDIECBAgQGDoBIzvWuvyCF0deOCBVY8filUUIizl8UOtmQ7KUUUE8uIfjK+44or0V3/1V+n555/PV/Qoe8WNwbe//e35iiDbbbddWmmllVJMEop/6HvqqafyVRyvvPLKdNttt1WtpBf7xL6xikg8ytaLAAECBAgQIECgswJx7+CheY+mXY6vDuSVWxGTOpZacmpabvqyafb2u6X3zD4orbvaOuWPh/ZnuwJ5IwHjGj6us2NF65NOOikP6pU/nzZtWjrssMPSl7/85aYeXxvtvPbaa9N9991XLio/fvvtt0877rhjZZs33RcQ0Ol+H2gBgU4J+PveKenX6/HI2oXergsWWgzruyYCeaX0yLxfp52P+4sqq0VjcJAtpz1z2Rn/M2vnQLN2qoT8MowCAnmD3+sCeYPfx86QAAECBAgMskA8Jsn4rvkeFshr3mxYjmh3IC/+we7rX/96OvHEE/ObhGXHuEG79dZbp7POOittvvnm+eNo4zEgEQwtv6It8Y+f8TiuX/ziF/nNxZ/97Gflj/MbgiuuuGL6whe+kA466KDKdm8IECBAgAABAgSKF6gXyCu3YJHszdQsmDd96enpnW9+e3rvnoekzdfftPzx0P2M6+Naj6xtdoW8WnBx3fztb387f/rNggULKrvESnmf//zn80fYVjY28CYegxsTZUa+pkyZUvXEnZGfed+YQHwHvve976XnnnsuPyDGQLvuums+4aixEqr3ivI8srbaxG8EekmgnX/n/X3vbM8K5FV7uy6o9hi235oK5D2czdoZvYx2GWzkrJ09tt81vXf2wWbtlHH8HDoBgbzB73KBvMHvY2dIgAABAgQGWSACecZ3zfewQF7zZsNyRDsDefEPxbG63bHHHpvmz59fIYwbTqeccko64YQT0owZMxp6fFaMW5599tn0uc99LsWjasuv+DecmTNn5jc199lnn/JmPwkQIECAAAECBAoWaDSQN7IZSy6xZJq+1LS0zeZbpSOyYF78HLZXXCMXFcgLy3iM7XXXXZcOPfTQysrUcc286qqrpptvvjltvPHGw0bec+cbIcedd9453X333XnbIuQYQcptt922pbYK6LTE5iACHRNo5995f9871m15RQJ5nfVWW28LtC2QVz5Ns3bKEn4Os4BA3uD3vkDe4PexMyRAgAABAoMsUC+QVz5347uyxOs/4x/waj1+KB4ZutNOO1Xv7LehEmhXIC/Gkg8//HB6xzvekR5//PGKYTxq9lOf+lQ6/vjjU6zU0ewrgn3nnntuOu200yqHxg3GtddeO916661pzTXXrGz3hgABAgQIECBAoDiBVgJ55dYsMWWJNC0L5r1pg83S4bMPSTtt9fa06CILV0ou7zeIP4sO5IXZK6+8kk4++eT0xS9+sUIYk2JirHfDDTdUrUpd2cGbjgnEPZkI39111115nRHIi7DkDjvs0FIbBHRaYnMQgY4JtPPvvL/vHeu2vCKBvM56q623BdoeyBt5uiNn7RyezdrZdghn7Yz08L53BWIQ/N3vfrdtS10L5PVuX7erZQJ57ZJUDgECzQi0+/+vmqnbvgQIDJZAo4G8kWdtfPe6hscMjPxWeF8WaFcgL75fe++9d5o7d26K/9+PV9wE/PjHP57fHJw2bVq5yqZ//uEPf0hnnHFG1Up5EfTbc8890zXXXJPivReBQRdwPT3oPez8CBAg0PsC8f9FD2VPo9rl+L1abuyUxRfPg3kbrrF+es/sg9Lst+6Wpiw+peXy+uHATgTywuGpp55KO+64Y7rvvvsqLEsttVT65je/mWbPnl3Z5k3nBdoZzonWC+h0vg/VSKAZgXb+nff3vRn5ye8rkDd5QyUMjkChgbwy0+uzdpZOb8xm7Rwx+9ChmrVTNvCztwVGL3u7eDagvf7661te6joG1XEDZbfddquceJT50EMP5SsQVDZ607cCAnl923UaTqCvBdr9/1d9jaHxBAhMSqCVQF65QuO7soSfBBYKtCOQF/9A/H/+z/9JH/3oR1OMN+IVq9htv/326Xvf+15aZpllFlbY4rvnnnsuH6feeeedlRLiBuM555yTPvShD1W2eUNgUAVcTw9qzzovAgQI9I9AOwJ55bONCRXTpk5La66yejp0twPSnB33SktPXbr88UD97FQgL67rr7zyyvzRtWXAmCATj0qNVfK8uifQznBOnIWATvf6Us0EGhFo5995f98bEW/fPgJ57bNUUv8LdCSQV2aKQNL0bHCwwZrrpffucXCavcPgz9opn7ufvS0Q/yC7zTbbVJa6ju/qD37wg5aXuhbI6+3+bkfrBPLaoagMAgSaFWj3/181W7/9CRAYHIHJBPLKCsZ3ZQk/CaTUjkBePFZ2s802S4899liFNEJ4t9xyS/rzP//zyrbJvImx6g9/+MP0zne+M7366qt5URH6W3fdddM999yTll56MG/gTsbMsYMl4Hp6sPrT2RAgQKAfBdoZyCuffwTGpmVBvJVnzkoH7DwnHbjLvmnGMsuXPx6In50K5AXWiy++mF9/P/zwwxW7uE6OQN5b3/rWyjZvOivQznBOtFxAp7P9pzYCzQq08++8v+/N6k9uf4G8yfk5erAEOhrIK9O9Pmtn6bTmymukQ3Y/IO07wLN2yufsZ28LtPsfZAXyeru/29E6gbx2KCqDAIFmBdr9/1fN1m9/AgQGR6AdgbyyhvFdWcLPYRaYbCAv/nH4vPPOSyeccEJ+Yygs48bq0Ucfnf7pn/6prY+TjcfiHnvsseniiy+udNmUKVPy+o866qjKNm8IDKKA6+lB7FXnRIAAgf4SKCKQVxZYdJFF01JTl0ozl10h7bPjnunQ7P7bqjNXKX/c1z87GciLa/uzzz47fexjH6uYxbX5Mccck1+bVzZ601GBdoZzouECOh3tPpURaFqgnX/n/X1vmn9SBwjkTYrPwQMm0JVAXtmwMmtnhWzWzrsGc9ZO+Vz97G2Bdv+DrEBeb/d3O1onkNcORWUQINCsQLv//6rZ+u1PgMDgCLQzkFdWMb4rS/g5jAKTDeQtWLAgbbnllum+++6r8EVILh4t+6Y3vamyrR1vYrz6k5/8JG277bYp3scrVsl74xvfmH7605+mWP3Si8CgCrieHtSedV4ECBDoH4EiA3llhbi2W2rJqWm56cum3bfbJb139iFpvdXXKX/clz87GciLPorV8TbccMOKVZhusMEG6YEHHqhsa/eb559/Pt1+++15sXkfLrVU2mmnnWpW84c//CHdf//96ZFHHkm/+c1v8ok8K6ywQs19yxtfeeWV9P3vfz9997vfTY8++mh6/PHHU4w5VllllXzlv1133TUfI5T3b/Vn+D355JPpW9/6VrrjjjvSE088kf8eE4OmTZuWZsyYkTbZZJO0xRZbpD333DOtuuqqDVXVznBOVDjsAZ3op7vvvjvdeuut6ec//3n+nYjv1UsvvZTWXnvtfHwYY8Ttttsubbzxxg31USM7FfX9GF13p+op8u/VM888k2677bb8vwsxhn/qqadS/D2Kv0Mrr7xymjVrVv73d4cddshXwZ86depohnF/L7LscStt8oN2/p1v9O97fG/iv//xbyPz5s1L4RT/bY3/Tr7tbW9L66yzTpNnUXv3Ir83tWuc/Nb4b8ONN96Y///O008/neKJDmussUbaeuut8/9GxL8Ll1/tDuT1o1fZot0/B+G/be026fXyuhrIK+MsGoODbDntmcvO+J9ZOwcOzKyd8jn62dsC7f4H2fiP4dy5c9Nuu+1WOfG4qfHQQw/lF7KVjd70rYBAXt92nYYT6GuBdv//VV9jaDwBApMSKCKQV26Q8V1Zws9hEphMIC/Gj9dff32aM2dO/ujbcIsbcLvsskv6zv9n7zzg7ijKvj2g9N6M9FAVEgIkoUMSILSEFjCU0IuAUkQgFnqvr/SigDQVEKUj8oH08kpXmrQYIUDovemr7DfX4Cx79tlzzp7z7Oxp//n9kt1nz+6Ua9o9M/fc84c/BFGQ47jaDTfc0B2H6/NphhlmMDfccINhIU5OBLqVgOTpbs1ZpUsEREAEOocAst+Lr0w26+29SfBIT2NDmMEq5s0286xm1NA1zQ5jJ5ghSw4KHm6IAMpUyCP+KL0su+yyTvHApwdlFxSYll56af+oz5X8vffee82OO+4Y/4bS21133WUWXHDB+Fn6hu9QAPGyOOOBRRZZxDz++OPxq67s2DWm888/3/zud78zn3zyiUG24V3eQ4kqy/HOpZdeak4++WTz1ltvGTYDMX7hHw6r94wFZrIKgKNHjzbHHHOMWWKJJbK8qvmM+KEgeOSRR5rbb7/dxQ+lDB8Wv6OwwT/Wy6affnqnoDdq1Cjzwx/+0AwfPjz2n/WXESNGOGW++KG9QbkPP3GkG4WkakpIpOvAAw803//+99376f/yKujwHccYo4zz/vvvO29Iw+abb25OPfXUtLe5/obJWWedZU4//XT3vs/vO++80/HJ5UmTL1EeGGdeeOGF5s9//rMr6/DmOXkEF/KHcss/lCj33ntvx5Jy0qxrtnyss8465gc/+EFF+agVh7LCCVmvUHbCSufll1/u6ivtEeWevPH1iPJNOfT1d95553Vj/M0228wp8lKmslxIv7PCy/ssdJ2vV9/5HYXlX/ziF06R2LddPPftFm0NGxtPOOEEp1ScN23J90KWm2Q4Rd6jqEv/8dvf/ta88847rq2gDUuWPxTz6Pe23357M88887jymmwvaFNgu+uuuzYUtSJ5kY7VV1/dKR0TCerOLrvsYg499NCG4uRfhsHZZ59tTjvtNPeIOgeHu+++u6Idp842Ixf4cPy1G9o2n5Zeu7aFQp6HTkH1u3Y2sLt2dhyzjd21s5j/WVcRCEaABn2VVVYxjz32mAuDjgHBl10FzTgaRSnkNUOuc76RQl7n5JViKgLdRKDo/qqb2CgtIiACjREIqZDnY6LxnSehay8QYCLuqKOOcotXPr3UgU033dRcd911/lHmlW8POOAAc+aZZ8a/MzHI4g5H2IZwTCrj/8SJE2PvmUxlwYqJVjkR6FYCkqe7NWeVLhEQARHoHAKsHZSlkJekMsP0M5hZZ5rFrDxouF1729asNmTl5M9tf4/8igIRx8Z6h/zK4j/KZkU7ZAYW6n/961/HXrNudM4555g99tgjfpa+IZ5YEGLzi3coNWFZr5rCHO9RLh588EFnjYy/GUvwPpbscGyoOfzww81ll13mlMNQquMbnPd/4MCB7u/kfyjg7b777k5BAGUE/03yneQ9ChRYgiIcFOLyOtJ93nnnubGEt+KV91vCnGOOOZyCGwobONZfFl98cfPqq69WeJMVf1hlOcZURx99dMXRw8n3fF4lDWvA8oUXXuiTV5SH/fffv+LIYqxmPfPMM04pMOlvnnsUrLAQiJVDHGWZI5JRhgzlYIdi6I9//GNnPASFTq/cWC9MLGENGzbMjVmxmteo60/5QAlq9tlnrygf1cIvK5xQ9Yo8evnll813vvMdV7awCpbXUYZgRf3FOEy6XoT0O28ca70Xus5Xq++0zXPOOac57LDDnAIkVuBq1QsUiWF80UUXmXXXXbdWkvr8Fqrc9AmooAeUGZTQ99prL/PUU08ZyiPPshztLcq7KEmj4LbNNttUKEs3o5BXNC/K2M4772yuuOKKOAkon//tb39raiMs/qFI/uSTTzr/qIPM7aXn1HzZa1QuiCNpbzq9bUumpRfv20ohz2cAolO37NrxaUpeaawQ6DDXzPEz7OigUUHgXGCBBczgwYPdpD3CTbrDTPpT6x4Tqgjv3iFE+p01/hlXwkVgpLGhk8fMLR0JimiLLbZY8tWm7xkY3HLLLc4M9j/+8Q8nQBMfwlljjTVcvNAob6UrekKWPM6jkMd71UzfNpsH7NDBhDGO8sOupiLNmuNv6DyFSytMZTdibpeOFsHLO4QNdqY1qt3vvw99ZZHviSeecFxpH959911X3zGzj+WNWWedtZAohCgbZZTp/iS+jPiF4JqVZuoeOzExUY85biZDOJoBk/QcI4DQ7B1lKr2Au9VWWznz1P6ddr+G5Eo944gJ2uMizckX3V+1ex4pfiIgAuEIlKGQ52Pf7eM7n86811B9RCh/86Yr9Hsh++0i4t4fhTz69xVXXNFNcPq4IHcxX7D88sv7R4VekfuQUdiY5h3jR+KBPFimkzz9JW0mbyVPf1XyQrVpoeTpUPH9iojuREAEREAEuoUAclgrFPI8v+nt2swsVjFv8BLLmh2txbx1ho8wX5v2a/7ntr2yGF2mQh7yPRbMsNzmHfLaPvvsY8444wz/qM/VL7znUfJKfky5yFLIw+Icx7+iBHjHHXc4hYjkd9xXU8hj7RGlCKygJRVMkPux1jdkyBDn37PPPuvC8P7y+8CBA93GIt6p52CF4hvW3rAkR1qSDiUN1j7xFwU7FMHSjt8Ym3DELY71F9Yo0wp56e9q/c2aDQpuKLpluUbyijShkDJ06FBnHQr/GLMdf/zxFXPkWeGknxEu64cc1ws7HOt4+I8SYihHuKxhUYZ9uIQFe6wxoiA433zzOaUa1i0Zj1L2vKOcYTUS60+sZ+d1IcpHVthlhROyXqF4i0XAhx56KM4j8odjnVlHJ59oh6hDU6ZMcYp36Bv4Ose7HDHs14iTnEL6nQyn2fvQdb5afWdeBCVVjm5m3sk76jdjxywHZ+rqfffd53Qdst5JPwtZbtJhFfE3ZQrdESwuohiebDPS/tPW+t9hg4Ij5fjqq6+OX4VnIxbyQvDKKgOs8994442ZOjRx5DNu4MP63yhr4dWXE/zC8NOgQZWWiLPCpT3NUv7OCMqxLbqPzQonBPOscHrxWVsq5CUz4qtdO8P+u2vnq8ni5HudcE/lRMmBXSx0pjTsSZOnNFI0WlTCmWee2SlAoJGdpUhXK72Ec5fd5bDlllu61/AX4QjBHcfvmK8+9thjXWNBQ0FHR2NJR86/osyusovmpJNOCmoG2yWqgf9IL6alaViSjr+Tg5IBAwZUaG8n3yWf0HLGTHOWg3EthTx+96ZvabCT5aA/eYC/NPYoWOHI+4UXXtiVOx9P3mF3RNqsOb9TPmvt0oJdyDzF/5tvvtlccMEF8SARNjwn3nRadNrUEV9PyIODDjrIKQ75NDZ6ZZBIOW3E3G47KOTBBMVFTKN7Bx+EB5Sn+B2BCSGH8ogCLvGGI/8oa7xPWf/ud7/rzH5TtptxocoGaQhZpptJa/Kb0PELxTWZBu4pD1dddZXb4ckEDOWEsGlDfJ1jgLHvvvu6RULqH+8gWHtH2cE8c/I4Bv+bv8IrbZqZ76jzCOh5HANN2nDv+P7ggw82u+22m39U9xqSK/UMc/K/+c1v+m1OnniG7q/qwtILIiACXUugTIW8JMROH99l9WX0lUxI1zp+CAZF9hFJpiH8zUpnK/ps0hmy305y7O894+lmLOTBGvmGXbmk1Tt2FbNBArkrlGN3M+UWhTjvmAtg8YUFszIc6Q8p75dVfiRPF3fsWZFtWhnydJHxLaPOKQwREAEREIHWE0D+aaVCnifw9a993cw6s1XMW3xZc/zeR5hFvrmw/6ktr8hbZSrkER7HwqLQ5h3z6ViuYh2hmuM7LOQVpZDHWt4mm2zi1hST61fEhTEESlT8w7J2ctM9chBrhKy3+HEGc72jrPIASmQouzHWoDziL4olrEcmLbZhPIT1KxTqqjnGQSeeeKI7wjGpaIffzBNPmDDBrVUwnsTxPkceMtZBURBLRVioIj1Ja4e8h8U91m6849mR9jhcrji+wfrfQKs8mOVIL1b+OKIwyzWaV1i1I/9vuukm5x3+s5kd60hJ4w1ZYSWfkR/bbbedm4/nOenYeOONzbXXXuvuk+8WeZ8s08Qd5S7iQTnhmEXyjLjwjzh+8MEHrkwkrUTyDmXtf/7nf3JFjbwKUT7SgZcVTsh6Rf5QH3beeee4zlKuWItmXQalTeafcNRb4sI/6hJtDusRKHWivEvdSbqQfifD6c89eRiyzmfVd+oBCowo5cESpUcsYbJRET2N9957z81XYA2Peb+koy5w6gAKrvVcyHJTL+xmf6f+jxw50rVvsEs65qu+973vuQ2k3/72t13fg/I05ZC1PgxAYeyDNtM7ym5ehbyQvOinUKym38HR3iX7Hh/felfKK/XS1zXf33Bcu+/vvB9ZZY/yk0chrxvaNs+hp6+20c7lvoi+iF6YMiladJNlW/JvqS2Wj1aYsHq0/WG7R7f++Y7o3//5d654t8tLttGJrMJAZBupyHagbA+p+882TpE9ZzvaaaedItvw5U6KrdiRVfaq8N9avnPfWwtgkW0gIrvLoW48iKcVyCLbgOYO279oJyQjezRPZBUBI9sIVcQlK+22YXZhWUVC70Wwq1Uiiaxw6eJF3Py/rHj539JX25hGdtBSNY5ZeUB+Wi3yyC52uDyw5qwLzwPCtYOYmDfxtgp2cTytEmhkLVpFVgErssJERd74+MUvp25C5inxtru7opVWWimirOatI+SZNZUdjRo1KrLW31Ixrv8n4VolxMjuvIrsoLKCR7o8kOeEZQe50SWXXBJRp5Pv8Psvf/nL+oEW+IbP72T5tJ14ZJX0IiuEu7aDNscK6pEVKirim4w7v1mT35EdHEfWbH3DMQxdNkKV6YYTmvGBzwPPs1PqXDIpb775ZrTttttGVrkuoh3waUlfKeO8Y4XwyCr1RnaipuLdPHUAXvRPyTJLmHYSIxmlqvd8b5XLK74n3NNOO63qN+kfQpVX4vbSSy+5doz2Nc2v1t/w4Bs7ERbhj3dl9Fc+LF1FQAR6j4DGd83lOe10ui9D/rKWwKt6GKKPILBQ/nq/0+ksu88mHqH6bfwu2tkJw8guYFXIAPTxdjdxzaDs5FpkN0b0+Y4xTmiHrGGt1leEjWxlF4JCBx37TzkOJe+XVX4kT9ee38o73xOiTQspT4eIb1wxdCMCIiACItDVBOhDnn+5dWtt6TW+pbZYITr39xe0PXPkZruYXyG7Mq9tlb6CxJ3w7Cb3ivCQ7+1pRDXD47v0+ly9MSMeUi6sdbg4PMKym2eiHXbYoWLOFnndHtsb2U3VkT0aNrIKIxHrfnzvHXFApk+us/CdtRYXWau+EWOXtLPWsyK7USgaN25cHAe+t8oG6VfjvwnTWpVy6ybJuU/mOS+++GK3FsYcctoRP55bZbvIWmCLrLJLZDeDRz/72c8qXrWKEy5tpI9/pDWZJsao5JH/PeuaFb4PpNG84n2r4BjzIc3Exypuei/rXmFmlVXcXLBnRjpuuOGGut/29wXCZh2OtUlroCKyRkpcHmSVB8LifcoLZdDHlStrSXbTfd3oFFU+rIJPZvnwESgrnND1irGLNdATs6Z9s8p5Lo98WrOu5B91hfbAKuVlrrWE9DsrTs0+C1nns+o75Zn6R3trlXej1157LaItpEzh+IZ1derK+PHj47zhO76xCnx1kxq63NSNQBMvUKasxdOIfiNZ92FlDWNEVpnNlUvWyUkfjm9og+2pjJG1rFrxneecZw09NC/iaRW7K+JHm2gVxRsiha7HvPPOG/sDG7tpINMP0tSsXFBEH1uvDQ3NPBNKjz1EizqXa/WCjR8kLLH5kGj5bVeLJhy6a/TS1Jdzxb3VL9EAWe1ap/CTbLi4R1hbbrnlImvhKrIauU5xJv0OyjT2HHLX4OdJCx1FumKjREFjYnfS9AmDRiIdpv+bDgUFJDqbvI536biSgjH+4ReKcGPGjHEKVPbI2opw+X3gwIFOmShvWM28h+DBQMansZkrndBxxx1XNfisPIAzilJ2Z1SwPCDcaosZCBJ2l02FoJ9MO/GbPHlyZppC5ymN/c9//vM+nTtlAoVCFrHsTqfI7kxwaUiXHQa0dPB0gHkdrBAM7JGtfcJNcuE+KXQQJ+qT3TVUUYZ4J48wkTd+ed5L57ePq7V+GdkjRiNr3aIijul0pf+mrWFwRX7kdaHLRjqNvkwQv/6U6bzpq/deqPiF5urTxSIlk0gskqXLQ7W/qW9LL720G3Qn38lTB+CV7p/4zlp19FGqeeV7FPLS4dqdSDW/8z+G5MpAze62rGgviKe1LuMmsmi/7G42N2FGPwhDyrNPC/d2N5aPqruW0V9VBKg/REAEeoqAxnfNZXdWX4YcXUshL0QfQexD+YvfWekss88mDiH7bfwv2jGp16xCHrKMlwm4MvHOZG9oR5yTC26ETT5bq8ehg479p6x14hjWJ0Dy9JfKeMiy/Z3vCdGmhZSnQ8TXlytdRUAEREAEupsA8k+7KOQtttngaM/jfxC98sYrbQ+dOesyFfLIJ2vJuUJOR+axR9HVZEU80/OfzSjkedncz/ETNkprKNphwIP4VXMourHu6McYjC/sCTlOWaLaNzzHT8a2rAnyLWFa60dOISXrO9Y+l19++TgcvkFZCwU1lFjyOt5FSY3NzrUcyh/JdUe45lEMq+ZnM3mFwlAyzTCqp6SZDJ8xmLUYFzPje2tlryFeSf8avWf88vTTTzsFrjzfUibsKUwV64qUJ9bH6rmiyoe17F6zfJQVTuh6hfIoYypfb5lralRRkzEK/9IupN/psIr8u8g6n1Xfk+0c607V2lWesxEvWff5ljVVlNNqudDlplbYzf727rvvOiNKvixype21J+i5dXhYVnP8Zi2t9mFFec6zhh6aF3lpLdNF9B8+fXnj5tNMGq3l0Ir1PZTzUBrPclllL49c0C1tWxaTXnvWcQp5XjGPXTvn/K79d+0w+YflIS80U7kRsLA8R8OFgEkjTuOGIMQOFCwFWRPTcUPAN1TMNddcs64mPAWYxiQt8GP9C4t1NJiEz6K/NavtOgosaVmTyi4+WD7yDZC/0hCdddZZueoGwiTKU3zjv/cCKbt72O1CWtlVwQILgjmKQ/5dBDkGCjQyoRwNH+nBwp3/x84gFh6S8bBmfePf/Xv+esIJJ0T3339/1Shm5QEcUNYgL0PlAeFmLWagqEb5SQ5WSCu8Efatme0IJS46urQrI0/JkyuvvNLxh82iVgkPi5KPPvqo29VBmSENWG/jnkEhSq4+v7jCFWWXvI5BK8ITDJL+cI9VuSOOOCK65pprnNIeg0HKL+WEuss7aQUmyk8eYSJv/PK8l85vnw5rmt6lC5ZY3IIl9d2aVI6uvvrq6JBDDnGKiP795JXda+ecc06e4N2Oh9D1PZ1GXz76U6ZzJS7nSyHiV0adI3mEg5I2dSdZBrinDUex+sADD4wuv/xyN/D70Y9+5KxJ8jv1hnqa/C5PHYBXun/iuzIU8kJy9QJ4su+jvf3JT34SWVPdrt2i/eIfbQ8K8uxYo41jNyIKxTBld2vSldFfJcPTvQiIQG8RaBeFvE4b32X1ZbT/1RTyQvYRTP4U3ff4WpCVzrL6bOIQst/2aSz6SpybUcjju5/+9KcVchVygT3+o+go9vGPsNn4lJTpCPvwww/v826oB5Knv7IuJ3m6+DYtlDwdqm0PVc/krwiIgAiIQHsRQP5ptULekuOWj/Y5+cDowaceid7/6IPoP19UX1xvF3r0v2Ur5GFgISkrMzfNelYtRzzT85/Mv1YbM3q/KBdJC3npcJk/nGwNKqCgUssh49vjROP1LuLMeiPrkHkc3yfjzzoIVuHSjnReeumlcTjEF3n2jDPOyFQISn+f/pv042ctV6RyDuE0k1d8g9XAZP6wpvLQQw/Vinr8G8pSbNT238OMdaeyHPGvxzkdF7hvvfXWcZyJOxalUE6s5gijjPJRVjhl1CvWDhiP+7JBu8H6QREupN9FxK+aH0XWecpKsm3znJlXw2BMvXpBGTjqqKPi/OF7vq11ymAZ5aYau2af+zgnyyLtFPNdeRWt8QMunrFnVW8N3YdNeHwTqv+iXGE0w8ePcEZa/Zi8Dt2ftDVLlN7px7JcVtmrJxd0U9uWxaTXnnWkQl6n7NqhsnCMXlJxhwZsJ3sE7YDhiLkAAEAASURBVKRJk6o2XDQEWH768Y9/XKEoweJ+erE+q8BS4dOdCo2JV8Zba621qppdRWEuy+wqR3rWc4R73XXXVSh9eWGyETPYNEK1zGDXi0ee39Nmb1HuSSqr0Yn2x9R1Vh74Doe8CJkHSYU8wmzWrDkcy8pTwrnzzjsbMpWNQkvaVDZHyubZEUXdZGDoO3Xf6ZLvu+66q9PeRzmRusi7OAQBFEXZDZTeBcH3+FVPmHAeFfgf3NL57dNCW8MiHnWatDDQQ0ggTfyN8m9aqZFvKZ9YDczaRZOMepllI53G/pTpZBqKuM/Kg/7Er0yu7K5Ktnu+7BB/dlrSbjNQoyxQbrhHiQwlPV9W/Ddc89QB0pfun/gutEJeaK5ZAjh9fZaSc7Lc0a7QH3lz8lkcQvdXyfjoXgREoLcItJNCXqeM7yghWX0ZMmS1xZVQfUQof30tyEpnGX22Z9wp40rPiyv9erMKeRz5kZSrkOUPPfTQpPdB7okz8w7psPfaa68g4WV5SlkrUt4PLff5NBCO5OnGjz2rNt8Tsk0LIU+HjK8vY7qKgAiIgAh0LwHkiFYp5C0zflj0k7OPiJ544anog48/jP7PyoOd4pinL1shjzWLpKzM3Pkaa6xRExnxTM9/1lt4x0PKRTWFPNYYb7/99qqL/ckIsW4yYMCAON6MV9nMhf95HfIThhz8nC8btdOO+eLhw4fH4fAuJxtVsxCU/r6ZvwkzOZ8N1zzrQdXCajavmDdPnuLE+I0xXT1HeKw7Mrb25QpjKqzVtLNj3IhBDx9nrrB/4oknqka7rPJRVjhl1CvWYSgPnjPlJK+xnKoZ8d8fQvpdL+z+/F5knc+q77BmXRmDSfUcbehdd90V5w/f0r5eccUVVT8to9xUDbzJH9CXSFpqpN/DOivGcvI6WKUtzMKq3hp6WbwoCxix8XWNK4rVrP/Xc6QNq4hJ3R/aw/vuu6/qp1llr55c0E1tW1UwPfRDRynksWtn7w7ZtUOFfOqpp6K55porrtAIZZjxpTHj91qO37Gik9a2xvIVixO1HN+mBX4aExpNzEv/PYfZ1bSFPiz81TO7irJSs2awsRSYNIPNLqO8mta1WOT9DXO9SUGejqE/gnyr8oBw04sZCG3eQiNlAItpecyaw67MPG3GVPazzz7blKlsBoXe0p3vcMn/vOZ2qQvpOgLnesJE3vKY972s/CY9fgGPNqSa41sEKNqY5ACQ7xEEagmR+FlW2chKY3/KdDUezT4vOn5lcWUANmzYsLh/8n0Ex6MjdCLsVXP0YRMnTqz4lu/z1AF4pfsnvstSRMsKn+/pwwjP/+P7ekfWhubKglxykEKcrr/++qwkVH1GnvCvniu6v6oXnn4XARHoXgLtoJDXSeM7XxKy+jLGDrUU8kL0EaH7nqx0ltFnwzl0v+3zsuhrfxTysDrtZRuuyPMo94V2xBmLvumwsaBelqOsdeIYVvJ0/mPP8sz3hG7TkuW5CHm6zPgm4657ERABERCB7iCA/FO2Qt6QbVeNjv3lSTbcF6IPP/ko+rddjO40x4J2mQp5hPf73/++j6y8xRZb1ETXzMI7HlIushTyGBvsu+++ETJMPUfYbBphHcjL+PPNN5/baF3v2+TvjBO+//3vOz/wK22wg7iijMVY2IfDeBHFPX4L5YpUziGOzeYVsmB6Y9Occ87pDKHUSjvfJY1MkLdYniMe7eyIH+tFPq+5kvfM82e5sspHWeGUVa+o4yuuuGLMmbq3wAILVOWcxb7as5B+VwuziOdF1vms+k4d3HzzzXO1W5Q39D6S9YB27+yzz85MalnlJjPwJh8SZ5SG4eLTSRo5NbCRtp13G1XIK5sX6+fzzz9/RTrznBZB/4hVU8+Hekq9rdVHZ5W9Wgp53da2NVkcu+qzjlDI+3LXzuEdtWuHComlLV8huc4zzzzuXOpGShDawIMHD479oWKvuuqqNQU0Kmpa4YHwaTTzml09+uij4zD5FuGKRriaozH52c9+Fiv2EE+siOU1g51ujFCOyjKDXS38/j6noSxDIS9kHsCAvE8vZvgySJ6gMDl5cn2z5vhVdp4SHv8aceRb2lQ2SrDs4KrmCAOT7UmBgvtGze2yI82z9fWrHRTySMtBBx1U1zKX54PQgSW9ZFooKxxxXM2VWTaKLNPV0tOf50XGryyuhHPhhRdWTJiQ5wMHDow4wpzf6zksujEYTJYb2rd6dSCrf+K7kAp5ZXDFEl6yTaHPLMqcfDoviu6v0v7rbxEQgd4h0EqFvE4c3/mSkdWX0e5XU8gL1UeE8rdWOkP32YRdRr/t01j0lTmAZi3ksXEvKVchV7DoFtoRZ6zhpcPeZpttQgcd+y95unKjieTpL3m0uzwdug2OK4huREAEREAEupIA8k8ZCnkDN1k2WmXntaPTrzg3+sfUl6OPP/24I46mrZbpjBXKVsg799xz+8jK9axJE8/0+lythXefXspFlkIeCnXMxeZxyPf7779/HGfGFSiAsZkExZa8/zCWcfXVV8f+oGxG/LwjjVjuSo4jSOMzzzzjXwlyLVI5hwj2J69efPHF2BAGHBgvn3zyyTXTTT7OPvvsMbd66641PSvxR/I+yzLY7373u8xYlFU+ygqnrHpFOKxdJusV6zboFjBngFLkyy+/nMm83sOQftcLuz+/F1nns+o79fbggw/OFUXqAfU+mT98f/rpp2d+X1a5yQy8yYfE+cgjj6xII237k08+2ZCPsGpUIa9sXoT3wx/+ME4rdY3T41CcruXoT9PHjqMfU8tllb1ackG3tW212PTKb22tkOd37Tz3Umft2qGhee655yosd/lGmUrUiOP9P/7xjxUL/ZjBZJdLNUf4aYGfDqIRs6t333133Ah5YbKWxSwsbSXNYJPeRs1gf/rpp7EZbAYKWGAqyxWt4NCKPIAV4VZTyEPhkDPbeSeP64Q8pX40aiobBbSklRI6WawGNmpu9/HHH+9TR+otnuTh3sg7WflN3bv00ktze4Mfk62SJoPqpCCJVcUHHngg058yy0ZWGn08Gy3TmYnp58Mi41cWVxRWMTHtOfo2/le/+lXu9gFhNV33KHv16gC80v0T34VUyCuDKwPDtDn5M888s5+lK/vzovur7FD0VAREoBcItEIhr1PHd8nykNWX1VLIC9VHhPLXpzUrnaH7bMIuo9/2aSz6inzUrEJellLc9ttvX3QU+/hHnLfaaqsKuZCx+D777NPn3VAPJE+3v0JeGfUydJuWLL9FyNNlxjcZd92LgAiIgAh0BwHkn5AKeQM3HRSN3HOj6MLrLommvv169Mlnn+ae82tnwqwFlKmQx6I8x5Cm51CrKV94dsQzPf9Za+Hdf0e5SCvksXbBiSb8lscR57XXXrsizhzDhxWgRv/NPffcsT/Mw3NMq3eEs+2228a/w4j1x3qKDP77Zq/IYEnDGnDtz0lXzeYV8ScuEyZMiBmQV5xQVo0BYaHgyXvw4ooBDfxpd0f5u+eee+K0En/mQa666qrMqJdVPsoMp4x6BUyM3KRP54I35Z41PNbhsca18847u1ODHnzwwYhxfR4X0u884TfzTpF1Pqu+M89VzcJdOr7Ug0mTJlXUA76v1idQPssqN+m4Nvs3cU6e4EA7teCCC1Zt16qFA6tGFfLK5kUcWef3bTL1DP2bW2+9tVqyXF+cPnacky1fffXVqt/wQ1bZqyUXdGPbVhNQD/zYlgp5K+80Kjr98s7dtUPFSmuxzzvvvLktVqXLHYpqQ4cOjRt5Jsh32WWX9Gvx3zQiaYGfBoVGlN/qOd55+umn4/BohGp1SryPMkWy0SK9H374Yb2gKn5HaEiawV555ZUrfg/5RxETssn4lZ0HPmzCzVLI84sqpDOP65Q8pa5deeWVFWWVgQDlP8uRrixzu8cff3yuuuH9xJ92Vsj7zW9+46Oa60rnnl48pM6feOKJfb4vu2wQXhFluk9CCnpQVPzK4ko49913X4WSN233hhtu2NAx4fhz//33V9Q9yky7KeSVxZU6lDQnT7/JJFe1tqg/xa/o/qo/cdG3IiACnU2gTIW8Th/fJXOaviU91qqlkBeqjwjlr09rVjrp60Mq0ZfVb/s0Fn1tViGPMU1aFkc+GzNmTNFR7OMf5Wj06NEVMh1jx6OOOqrPu6EekO9FyPtllR/CkTxd/HxP6DYtWX6LkKfLjG8y7roXAREQARHoDgLIEyEU8lDEG/MDa0Xp//0+evO9t6JPP/+sO4D9NxXIzWUq5CEzJK3gMN/HAno9S0HEMz1mrLXw7jOJcpFWyGMMhgWfvI44L7PMMhXyPfHu7z/iz5qhd4Sz1lprxf4yfkEZLbQrUjmHuDabV3zrxwVJtihzYGAly8GM08/8++RtPatKWf6U+Qyr0JOtMYeHHnrIKX/5uHOtpZBXVvkoM5wy6hV5S5n829/+Fn3rW9+Ky0qSO/eUHQxqoATLWjwKfJyOh2XLWi6k37XC7c9vRdb5rPpOOeZo8jyOOt+IQh7ls6xykyf+ed4hzquttlpc9mjbhw8fnufTindg1ahCXit4UWfWWGONOL3Mh+20004VaUn+wTwAyrC+TvI+m1wpW7VcVtmrJRd0Y9tWi08v/NY2CnkDNxkUjdhzQ7dr57W3pnb0rp30pDYNFmeQN+uY2N9uu+3iCk5Fr6WRTEOXFvhpFBoxu9pIp0L8kmY9CYvd/M2Ywb7mmmvidM4xxxwNKUk1y5fvaNySO2vohPuzs6bsPPBpJ9ysxQyEsrxmzfGrU/KU9GZZc6xlKpvFJd9ZciWvn3jiCY8w15Vwu0khj0RPmTKlQqmWerz77rv34VF22SiqTPdJSEEPiopfWVwR/FBATdYBBnAotjbqsJSR9qfdFPLK5MoESpIHfT/m5LfYYovo8ssvb9qcfDpfiu6v0v7rbxEQgd4hEFohr5vGd8lSQd+fHmshT1Y7spa+N0QfEcpfn9asdCIzhFTIK6vf9mks+kr8sxTr2BhXy5GX6eOekCOYgA/tmLvIspx83nnnhQ469l/y9FcLpNQxydNf8WhneTp0GxxXEN2IgAiIgAh0JQHknyIV8lDEG/+THaMb7/1j9M4H70af//PzruRG/1uWQh55NNkqIiGf+fk+ZBNkZ2ToWo54pseMtRbevV+EmVbIY6x58cUX+1fqXpk35IhbH+eirsT/0UcfjcMnnKTCEGsJG2ywQfx7qJsilXOIY7N55dOHMZWkYiIcttlmG/9zfCVvUeSEo88T1j9ff/31+J1W3RC3qVOnRqzNHnLIIdHGG2/sFHA4VYoN59/4xjec0lfyqF3SQNmsZiGvrPJRZjhl1CtfBphb+Mtf/lKhwOnLTdaVdorytN5660WTbbtVy4X0u1a4zf5WZJ3Pqu+U40bmubJ0J0477bTM5JXVHmcG3uRD4rzUUkvF7RRtWjObRWlXmlHIK7OegYgygTJrsl5hHZa1zyz31ltvVZw2R/n5wx/+kPVqxbOssldLLujWtq0CSo/9MQ3ptQWtrovsnNikVyab0d/fpO67jbxghVizzGLfMjuOmWDWXXmkmXWmWc1MM8zYiBdt967tIIxdhDf2WEAXN9tgGXvmtrGT803F1TZc5oQTTjCHHnpo/L1VHjO2MTODBg2Kn/kbstRaATNWAPaPjO2QzRlnnGH23nvv+Fm1G763C0rGDi7iV/jeWv0z+++/f/zM39gO3Ky//vrmzjvv9I+MNYNtrAAQ/533Bna2oXOv28bIWEHQscz7fbPv2UGUsWZFjW3knBe2EXXpWXPNNZvysuw88JEkXLtbxdidNv6RoY5Zs7jGHlfr7uMfatx0Sp6SXmuly9hBT5wayqo9XtmMHz8+fuZvbKdnttxyS3P99df7R2aBBRYwL730kiHP8zrC/etf/2qsRaz4E8I9//zzza677ho/C32Tld/E47LLLjPWXHpDwVP2qfPWtK77jnJjzeG7tiTpUdllIyuNzZTpZBqKvC8qfmVxpQ5svfXW5uqrr44xUPbtriuz5JJLxs/y3FBm7K6/+NU8dQBeWf3TddddZ+xgP/ar2g3fZ/VPp5xyirGK4X0+K4srAdtjG4wd9Bo7WK6IB/01fSKs7CSGsTvWzJAhQ8zqq69u7O4i1z9XfFDnj6L7qzrB6WcREIEuJqDxXXOZm9WX0Ze++OKLZtFFF830NFQfEcpfEpGVTvr6UH02YZbZbxNe0Q45y27+Mcccc0zsNXLrpptu6rjFD1M3sLYTeGaTTSrnWuyOd/Pyyy8bOyGZ+qK4P5H9KbfE3TvK80033VQxn+B/C3El/Z00hpU8bYLN94Rs05Jltyh5uqz4JuOuexEQAREQge4ggPzzol1rW2/vSvmv0dSx7jRq2Fpmx7ETzPJLDTazzDizmX666Rv1pmPeZ53swgsvNHvuuWccZxhY4xDm0ksvjZ8VcYPMx3zjT3/609g7wmLu/4ILLoifZd0QT9ZikutzrHW98MILVceM+EO5sMdPGmudKPaW76zhCLPKKqvEz2rdIOcMHDjQvPbaa+41xnBWWcRY63W1Pqv7G+Mae6KVsUpZ7l3CYW2SNOGqrSW4Hwv8j/loaxUsXseDzx133GGaXcdrNq98kvjebnQ31qCKf+QYPfvss24e2D+kPB1p14iPPfZY94iytOOOO5qLLroo95qd96uoKyytZTC3TmAVQY01sOK4krfEl7RRJqs5xo12E3rmOlxZ5aPMcMqoV0nW5AFr5ay7U4dpG2rlB99SH6wylbEKZhXr+0l/uQ/pdzqs/v5dZJ3Pqu+UY+a5xo4dWzeq8LcKj2aJJZaI36WNraY7Qfksu9zEEWvyhjhbq37GKh46H2irmNO69tprG/IRVqyT2dMf4+9gbZXqq66ht4qXVbJz9eaDDz5wca0WT8oPbfYee+zh6iL9HmXhqaeeqlgnjROcuMkqe7Xkgm5u2xJYeuvWVopcrmgLCl/u2tnB7tq5uet27XBWtC1F8T/bIDsN21ygM16ynaMzmZr00zYIVc+xthW7zw4c4lDNalg6SL7/+9//HsefcPm+mpa3bRiCmF0ljUkz2Ol4Fvm37dSDW8gLmQeeBXmXtpBnO8zIKlL6V3Jd2z1Pvanshx9+uI+pbDhX25lDutLmdocNG5aLSfIlOHebhTzYrLPOOnG9t8JEZIWJZLLdfdllo6gy3SchBT0oKn5lcSUcO0ER5zPt+1xzzVV3Z2cWLtrNZL9E3Ws3ix5lcYUPZcFOtrjjGZJckvcwSpqTX3755XOZk0/yL7q/SvqtexEQgd4ioPFdc/lNe5+2dsC4xSqMV/UwVB8Ryl8SkpVO+rFGdg5njSlPPfXUqpzK7LerRqIfP1iFwqYs5BEku2yTFtuRHyhXN998cz9iVPtT8thOPFfIc4Q7yyyzRO+//37tjwv8lXh00hhW8vRXc11JObfR+6z5npBtWrLIFiVPlxXfZNx1LwIiIAIi0B0E6EP6YyFvyXHLR/v9z8Tooacfjd7/6IPoX3a+rxcc62RlWchj/cEqUlTIynbx3Fmwq8eaeKbHjHxba8yIn5SLtIU8vrOGAeoFGf+OnMPxlV42Q+ayCgTuhCh+688/4ucd/qTXWbLWEvz7RV2LtJZFnJrNq2R6Pvzwwwhrcknm5557bvIVd5qY3Qwfv0O+WkMTFe+U9QdpvuGGG5z1tTnnnLPPONSng/WhAQMGRMxfjxo1qiK/eYeyVW0drqzyUWY4ZdSrrDLASXTMF2Bh0SokR/vss49b37EGZuLy5POMK/M2WMpjfqKeC+l3vbDz/l5knc+q75RjuyExV3RoAxu1kNeqcpMrQRkvUac4otaXKdqBkSNHZrxZ+xGsmrGQ1wpezPHssssuFWmmzUs72CQtolLXrCGt9GuZf2eVvVpyQS+0bZmguvghWpy5XFELNottNjja5ejvRXc+cm/07ofvRf/81z9zhd8pL2U1MlRKa7Gr6SRU89Nawcr0k/fTAn/IxRMahhBmROkIk2awMxNb0EPSkFwAIeyij6wNmQceA3mfXswg3IsbMGuOX+2Sp82Yyia91QYCdKxJc7sIExtttJHHl/sK525TyENAtxY0Y6EDgQvFIQTepCu7bBRVppNpKPK+qPiVxZU6kDxOgDrA5Ekzjjh7wdwP9tpNIa8srp4f9YhJMmultIJNklPyHoVpzMmPHj3aKcJ7f2pdSVOR/VWtsPSbCIhAdxPQ+K65/KXvT4+1GDvUW1wJ1UeE8jcrnaHHM2X3282VgOpfkRfNHFmLj6Q9vWkCOSHv5F71WFX/hfj+6Ec/qpBZ/GQr+V+Wkzz9lYIbdUzydGfJ06Ha4LLqn8IRAREQARFoDQHkn2YU8pbdanj003OOjJ588Znog48/zKVw0ZoUhgmVBe0yFPIIB5kMedzP43HPOgJyez3X6MK7949y0V+FPOZ+OV7Qxxv50p4q4oMo7Eo4W2yxRRwO4bGW8PHHHxcWRpZHRSrn4H+zeZWMG/Lg8ccfH7NgTDVixIj4FfL1nnvuiY8/5veVVlopV1mKPSnohnwjrmzQp2z4ckKcrOX0aLfddovOPPNMdwTjc889547UffPNN51CGMcy+ve5Mg9Sax2ujPJRVjksq17VymbK6meffRZZK16RtdQdTZkyxRnysSeCVeQleTPTTDPl3kxJmCH9rpWmPL8VWeez6jvlOJRCXjuUmzyMk+8QZ3siYlzXaRushdXkK7nuafcaVchrFS/ietddd8Vppg7ZE6+c8Q2fWN555plnKo4dp897/vnn/Ss1r1llr5ZCHizKakPLkBlqwumRH0s7sna6r09nNlpjfbPDhtuYpRddwsw84yxmOmuestucLTd9zEpbwcacfPLJ5oADDmgqufiZdcSfPdfa7L777n38rPZ+qOOFrMDpzK76oy5Jr7V84Mya9olcAw9sQ19hBruBTxt+1TZupRxZGyoPfILJ+/RxP1agMPfdd19us+b41co8tYPafpnKpvxVO7KWdGGe3ZvbpYzVO0LKs01e4dxtR9ZagcDst99+xu7eipNqBQKDmV4rwMfPyi4bRZXpOAEF3xQVv7K4ZtUBqwxmbr311obJ0G5yHKt31L16xzbDK6s/C9U2lsXVM+BKXWrGnDxHBnM8XPK4+KS//r7o/sr7q6sIiEDvEejvkbW9Mr5Ll4ysvgx5u9aRtd6PUH1ECH+z0klfH6rPhlEr+m2fN0VcyYdmjqwlbDu55749+uij46gwVll66aWNtRrf8BH3sSc1bjiSiGOmrCXD+C270GiOOOIIc/jhh8fPQt9InpY8nS5jIdq0ZBhFy9Oh45uMu+5FQAREQAS6gwDyTyNH1s452xxm6/W2MOPXHWcGzDPAHU2L3NZrDpk59JG15M3LL79srBUcYxVeYsSM+Zg/XXvtteNn1W6IZ5FH1j7yyCNmyJAh1YKreI5ccuKJJxq7scc9Z0xBnG+//faK9/r7B+GwBmg3+MResZZgDWyY5ZZbLn5W9A1rR+10ZC3po8xwRPCyyy5rrLU8l2SrzOHWj5jvhdXEiRPdsaP8yLj6rLPOMt/73vfcu2X9R7nkuEWroGms4qQLlvLBEckHHXSQWWONNdyxi8z3U975x+840sgao1U0dH/zH79XO7K2rPJRZjhl1KsYbs4b6gN5ef3115t9993XfPLJJ+5L+odx48a5ddacXvV5LaTffQKr8aDIOp/VNlOOmecKcWQt5bMdy00N3H3aK95lffill14y1jBTrU8rfqPNaPTI2lby+vTTT401smGsJUqXDtpp5sX83BhxO+6449x8GS9Qx1hXtada5Jqvyyp79JnVjrLv9batojB1yx+2UuRyzVpQWHa83bVzdu/s2rGVKrKLMRWatLZiRnvuuWcuzlkv2YoXnX322RV+2sbAHS+T9T5xSFtt4P1QxwvZycxoxRVXjONHWOwgsh1lv/+RljIccS3S4lDZeeAZEW7aQp4VKCLb8flXcl1bkafEnTKKZalaprJt21vTVDblr9bOnLS53eRupVxw7EvEtdss5JHnySNr4YzlLtKadGWXjaLKdDINRd4XFb+yuBLO0KFD4/baDqojqwDWFBLaTcqJ/+fb/lqewatX+qe0yXc7KC7EnHzR/VWt/NJvIiAC3U1A47vm8jerL0PermchLxlaqD6iSH+z0hlyTAmfsuShZF4UeW8VCpu2kAdvu7EqQjbzshVXxqh2M0OR0XR+ER67wMnTZHiUZXYxl+mISyeNYSVPlzffU2SblizToeTpUPFNxl33IiACIiAC3UEA+aeehbyBmywbrbrL2tEZV5wXvTR1SvTxpx9H//niP90BoMlUsE4W2kIe1pg222yzPtbxvvOd7+S2aEY80/OftSzheByUi/5ayMMPxhVJGZ+1lkbGqz4+ta6Ek7U+gsXwkK5Ia1nEs9m8SqcR+ZI1YM+dcdZJJ53kXkNGTB5pO++880bvvPNO2ovgfxPmQgstFMeRdevtt98+wgIeXGs58hsrfz59XBk7VluHK6t8lBlOGfWqVh7U+g3LlNbYRpw//VnzSYcT0u90WFl/F1nns+o75TiUhTzKZzuXmyzeMLryyivjsuTr+u9///us16s+I+2NWshrJS/m82izfRtHHVpmmWVcH0EiaeOxFOh/p9z85je/qZr+9A9ZZa+WXKC2LU2w8/8OdmTt8hNWi4676BQ7sHgx+vCTj+JC2/nI6qfgo48+qphIp+KOHDmy/odV3qAhSHamvgF88MEHM7+goqYF/pCLJ8TPao/HDRGCXAgz2JmJLehh0ROyZeeBx0C4WYsZHKHYiCs7TwmvWVPZVgM9LnvUDcp6tYEAiycbbLBB/D51s1lzu1kDznrHCzWSB3nezcpv0t+IIODDoQ4MGDCggk2WolbZZSMrjQg7jZZpn86ir0XFryyu1IH11lsvzmfqzAwzzBDZ3XsNo6HMeAHU1716dQBevdY/IWwnzcm/8sor0dVXXx1lmZPHzHU95fmi+6uGM14fiIAIdA2BRhXyenl8l8z0rL4M2aSZBY6i+wgfzyL8zUpnyDElcS9LHvKcir4S/2aPrCUuyAvrrrtuhXzF2HrChAlFR9WxRhZJynKMjRgrIS+W6SRPt/cGl3aol0W0ackyHVqeLjq+ybjrXgREQAREoDsIIP9UU8gbuOmgaNSeY6KLrr8sev2d16NPPvu0z4bp7qDQeCroY0Mq5CEjWEthFYYbkJGtlbPIWs3LHWHimZ7/rLXw7j2mXPRXIQ+/rKUfp0jgZX3GcTvuuKMPprAr4xdrDa9iTMH6grUWV1gYaY/SyjmMxa01wvRruf9uNq/SAZB3GMWANdwpN2yK5znruIzreM7VWsYrvU4TjzvuuKNi3XqWWWaJ7Kln6aRk/g0nayGyIq9hX20dDk/KKh9lhVNWvcrMgDoPyV/qga/zXDm2toixfUi/6yTL/Vxknc+q75TjUAp5JKCdy00Wf/Kb9SuObPXlifZs5ZVXzq2Ujr+wzjrmut76Yat4kW5rBdAdve7TzbopfTK/Pfzww3H7zu/zzz9/Q2uqWWWvnlygti2rhHbus8IV8lbZeZTdtXNuT+/aQXAfPHhw3Fj5ytlsMaHT3HDDDSv8m3322SMU/7IcjUNa4A+5eEJDYk11xvGjcbZmsLOi1rbPip6QLTsPPFjCLUIhr8w8JSxraj6addZZK8rQ6quvHl1zzTXRG2+8Eb3//vtOcCGfSKN33N97773xd9Q1ynq1gQCLCSiL+g6VKwow7AJqxBFutynkIWT5gSFcqMebb755Hyxllg0CL6pM90lIQQ+Kil9ZXKkDWQre9uiDholQH5N1ibpXT6CGl/qnyO06ZFfixRdfHDH54TlSB1kcr+WK7q9qhaXfREAEuptAXoU8je8qy0FWX9asQl6lz1/+xWRjs31Eln/+WaP+ZqUz5JiSeJYlD3kmRV/7q5AH8/RmI2QEZAUmAYtyhHP33Xe7TRleBuFKOb7llluKCia3P8Snk8awkqfbY76n0TYtWSBbIU/3J77JuOteBERABESgOwgg//zjtZeiRa0VPP8PRbyx+38n+u1t10RvvvdW9Nnnn3VHYgtMBeOFUAp5LHxj4SyphICMzN8oupBneR3xTM9/1lt4x2/CKEIhj/BZb0nK+qy9oJDVrMPKW9oRjj0CtSIcxowHHnhg+tXcf1db8/QeIFOxNurTxhjmt7/9rf+54WuzeZUVEIw22mijOG4oRD3//PPRMcccEz+jHJRtkZy4pssEaz9LLLFE7nLN98z7e+5cYV9tHc6HWUb5KKscphnCIES9yipb9Z7RdrC+4/OH/F1qqaXqfZbr95B+54lAkXWePEy3zZTjkAp57VxuqvFnvLzXXnvF5YlyhXKaPWq72id9njNvQl/gyyRXWNdbP2wlL8raFltsEceZ/swey+42tCY337KGx2lYjbissldPLuCbstrQMmSGRnh147uFKOQN3GRQNHLPjaJf2l07U9/Wrh0aGnbSJBsaKlazk+hTpkyJ5pprrtg/OtMxY8ZUFZboINOdSsjFE8JDOziZXo66bMZKRKsqWdETsmXngedGuEUsZpSZp/01ld2IQh4dGAO0ZFmlbjRjbrebFPLgcsYZZ/Thcuqpp/qiFV/LLBsEWlSZjhNQ8E1R8SuLK3n961//uiKvESDpsxp1tJvpulRPoCad/e2f0hNT1OGsskp6yuLaKDv//ieffFKhIEn/zhEGtVzR/VWtsPSbCIhAdxOopZCn8V31vM/qy5hUKnrs00wfUT3WX/2S19+sdDY6pmykzyaG7d5vf0Ux+66/Cnn4Sv6suuqqFTIW8sFaa61VyO52wmDHMbubk3IcYbAhignIsh353kljWMnTJmqn+Z68bVqyXLdSnm4mvsm4614EREAERKB7CHxkT5VaeosVIxTxtv7pTtEf7rsleueDd6PP/9lX8al7Ut2/lCCHFa2Q58cgWIpGgSopI7OR//zzz2/IKhApJJ7p+c96C+98R1zSYyi+a+akmA8++KDCaAjy/gorrBA988wzBJXbITedffbZzqpb1keEM2TIkApuyIpwa9Rdf/310UorreT4VfuW+CyyyCJxeIxRjzjiiGqv133ebF5leYxfnHziyxDzBOecc040evRo94w8GDFiRGHjuqw4VHtG3NLWqijfWITK4zAag/EGnzaupK+WQh7+FlU+iH+t8lFmOEljPEXXK+YUOEms0ToPH5SlfP6w3rP11ltXZG1IvysCKviPIus8nNJtM+U4pEIeOMpqj4tCT1/07LPPVvSJlPUFF1ww19wn3991111u3sCXSd9m1Fs/bCUv3874OJNmTthjnoz+0z+nX3700Ucbwp1V9vLIBd3StjUEq0tfbkgh76WpL8c7dti58+WunS3trp2rtWsnUUBobO6///64clJJqbijRo1ymrSJV+ve0knuvffeFaaEETIvuOCCqt8SfrpTaXTx5O9//3tF/Pm+msIDEWEHEedp+waJDj+EGeyqie7nD1kTsrfddlvTvrYiD4gs4RaxmIFfZeQp8e2PqWy+J598ueNKWa01ECjC3C7hpgcwhJtHmIBtUS4rv4nHpZde2lAQMMHEbpIjOx6eeuqpTH/KKBs+4Kw0IiQ3Oijx/hV9LTJ+ZXFNm14m3+eee+5o8uTJDeF57733KspMnjoAr/70Twiu5513Xp9wO7V/gsftt99ekR4mQ2qZky+6v2oo0/WyCIhAVxFAIU/ju8azNKsvQzYpWiGvmT4iT2ry+puVTvr6eker+zg002fzbVnykI9nkdciFPJ8/kw//fQV8gGy+SmnnNLv6JIvxx57rFs8Scr+LD4yYdoKR5o7aQwLI8nT7TPf4+tMsjy3szzdTHxbUS8VpgiIgAiIQHgC//niP9H/PvFQdO/jD0Tvffhe9M9/lb8xInwqiw0BWbYohTz8euihh9xG2fnmmy9iYTwpT8w222zRlVde6TazNJoK/E7Pf+ZZeEdOKEohD7/uu+++ipM5GLcOHDjQpatemkgD4wMUFVGwY4NQliMc1kKTJ4CwFjrnnHNGP/jBD6Isy3pJfwiH9Z1tt93WGSVBjnv77beTr1TcMy86bNiwOK8Ii2Nz2XSUdjxDSQnLRtVcs3lVzb+PP/44PsaXNdLtttsuNrYC/0suuaTap0Gfk0+TJk2qOCGJ+I0dO9YpC9UKnDE6VqIYkybrCOmptQ6Hn0WVD5TLMFpTrXyUGU7IekX5po5+4xvfiHbddVdnCIe01XL8zvpCWlH15JNPrvgspN8VARX8R5F1Pqu+U45DK+SRRyHLTcHInXcooWE1NlnnaTNQULv22murBgnj6667Llp44YUrvsUfWOdZQ28lL6y0Ugd9umn3sJJL3HlGn8Mm2lrrd1lwsspeXrmgiD42TxvaaWU0i3M7P8utkEciPv7044pdOzdp107VvEVISR8zi7DQiKIMjQ5atkkz2VR2TM1++OGHVcPmu7TA38jiCd83qpBHY5I2aYkQXrQZ7KqJ7ucPdOpJU9fw6o+p61bkAQgIt6jFjDLylDDogH3nRvlefPHFXTryZGn6e/wh72oNBMjrIsztpq1gEm4eYSJPuvK+k5XfCEW1Bplpv1k43GOPPSqUfvFjhx12qCpUlFE2fDyz0ojw040KeWVxpQ7ssssucb2j3pDn1Iu8jriyO9LXXV/36tUB8vPWW2/t8x1Ceh5Hed1tt936fF9LIa8srnnin34HHvTzniNt4JJLLpl+reLvovurCs/1hwiIQM8R0Piu8Syn7U6PtZBNQijkNdpH5ElN3r6nFX028W/nfrse3yIU8giDRasjjzwylg+8nMCi1hVXXFEvGlV/hy0LQByr4/3kihxIeMgYrXCUtU4aw8JI8vSXRym3w3xP3jYtWbZbKU83E99k3HUvAiIgAiLQXQT+79//F/FPLh8B5Nkshbz111/fKY+hQFbtH3ILawZnnnmmOylk6NCh0bzzzlux9oZszNwcii1sxq+nTFYt1sQzPWbMu/BelEIecUOhgo3NrFt4+Z/0sTEbYxochcccu1csePfdd6N77rknQpEHi9rzzDOPU1Tkm1rHX2aFQ3isa+LPAQccEF1++eXO4tKLL77olIzIC9ZXVlllFRcfr+wFp1pW/Bhzff/734/TQzh8s9VWW7m4P/fcc9ENN9zgrIwRNmt+3/rWt6plVdPWDKt5SN77OXO4oZTClXhiEKHWum41P4t6TnlOr1nDHauE5557bjTZbtb3ZYE8RWH1Jz/5STRo0KA+9YT0MA9Sax3Ox7us8tHKcIqqV1OnTo2VJtEnQFkYBdSf/vSn0TXXXOMUdpl7wmrWq6++Gt18883RD3/4Q1dXGdeTL8RlgQUWcPnp84BrSL+T4RR9X2Sdz2qbKcehFfJgklU+iyo3RTPHP8atWMlDOZ1y5f9Rzugbdt99d9dPeiubb731lut/veKXb/f8d1xhXW/90KelVbwob9Q3H2/Sy4mV/m/6U9r4Rl1W2csjFxBOFgviU3QfmxVOO5fRRvOg1e83pJDnd+3c8/j92rVTJ+dorNAmpYHxFZWCi7IRZ7nXc3yPUtyaa64Zf48/VHYE5VqOb9MCP9/ltWbgw/bx9uHWUnggPgiTRZrrbUQ5pBaPPL8haC666KIxaxrZww8/PM+nme+0Kg8It6jFDBIWOk+JL0JjsqwhaPpOPBNu4iGd47hx4yq+p6zXGggQJgOztAl6hNQ8C6l8f/fdd/cxt0u4eYWJRBL6dZuV37AkLX/5y1/q+o0Q8POf/7wPCwaqzz//fM3vQ5cNH3hWGmlXu1EhjzSXwRWmTzzxRObOz1rWV5N58sADDzjBO1l389QBwk4qF/j+JY+yOt/Sf7IrMx1uq/sn6tJxxx3XcLnkOz9JQ5roe5hAquWK7q9qhaXfREAEup+AxneN5zH9UXqshWxSTY4M1UeE8tcTaVWfTfhlyEM+nUVeGZuwMSYppzAHsNlmmzUcDJaI11577Qq/8JcJ+bwbGZKBUl7YcIZVgXT81llnnYhdwK1ylLVOGsPCiThLnu7fsWfp+Z7QbVqyfBchT5cZ32TcdS8CIiACIiACvUyA/jetkIdsi1IRCgL1/rHBhXlvFrGZx0zKxd6f/fbbL5psFZNYmG7WEc/0mDHPwjsyZpEKecQfi23M93qFN59m1mCYY2V8gTUg/n3zm990DFHASPJhTLPiiivWxEE4HFObDgd/4A17wsLyF4qQ/J2VDzyrNe8PWxTufDr81ZcB/GfMwyYknwbSimJJlms2r7L88s9QTCEexI25Xq7EBcXEVjrSesstt/RhR9yoF8SZIylRYORKPmF0xafBXz1z5kFqrcMl01pW+SgznKLrFfU/fZKOLzvkA+WaPCGfqKsDBgxwyqzUGZ8nXKkL1BHy27uQfvswQl2LrPNZ9Z1yXIZCHnzKao+LygvGzViKTZ/gQDmjXaVMUg6T/Qfljz6DNWrWy5JlE9aNrKG3ghd1BaVw338Q/2T66bto4xt1WWUvj1zgw+nkts2nodevDSnkAUu7dvIXGXYcHHHEERUNDkILOyFOP/30qsfXUjHRdl9iiSUqFPr4dsKECZnml5OxosFIC/w0HqEV8gg3bdKScFF0o9Gu50h30gw2yohlOTqWtKlrlAuzTF1j/RAFilpWyFqZB0UuZoTOU/xH8TQpzNNZo3HOLo9arpqpbMpcvYEAO+KzzO0y2Khlbpf4Xn/99RXmn71AQbiNCBO10pb3N+KTzm/iA0/aDwbw1dz777/vdjEw2PJp8N9OnDixQmDP8oOwy6jvWWlEcKs1MM+Kb6hnRcevLK5MKnEUQDLvuUeIPvTQQ6v2T8SPHaVYcaOuJr/PWwfYvZX8jvJKfaznXn/99Wj55ZfPDLeeQl5orvQhDDwYEGN98OGHH65r6dOzTJuTP+mkk2qiKLq/qhmYfhQBEegJAhrfNZbNtN/psRaySTWFvFB9RCh/kzRa0WcTfuh+O5nGIu+LVMiDAYtGyQ1vyE/IXyw0cmTQJ598kiv6KNuxa56Jw6QMhl9DhgypuxEnVyD9eIm0psc0/ZH3yyo/kqe/XFgsar6njDbNF9Mi5Oky4+vjrasIiIAIiIAI9DoB1o+yFPKSMm4z98yHbr/99tG9997rNgchT/bHNbvwTrhFK+SRDsYNKOgsu+yyFeMBz4pxQXqel994xnwnVgWZl63n6oXjw6t23WijjVz661nuZt0I63fV/Ek+Jw3MYz/++OOZ0W82rzI9++9D5ETWV5LxQEmlluW/Wv4V+RtrakcddVRmfvv4pssCc/es17G+7N/hypit3jpcMu79KR/EIW/5aJdw4JhmCTeeVatXb7zxhrMciRXLJOu89+TJMccck6lQHNLvZD6HuC+qzmfVd5iVpZAHm3rls5lyE4K59xMdCU5aSBvJSJbJZDnnfuTIkdGTTz6ZOc/T6Bp6K3ih27Puuuv2qYO0Q5ws14yMkFX2GlHIy1N2knmSvi+yDW23MurLartfG1bIa/cEtVv86CjGjx9fUXEprCjBYEr7hBNOcBbCXnjhhei2226LTjnlFGcdh0FAuhHDdDCdZj1HY5BeJEJRIrRCHvGqZtKS9DRqBrvesX31ODTyO4sne++9d0U+0RiSd1hD86auyS9v6nrppZeuGkSr8oBwi1zMIIGh8xT/06ay0TjPMpXNYAxT2ZiMZXEqvfuDTiaPQh6cyNMsc7sIuxyJiRDmLfWh8U45qGVuN68yUtVC08QPWfntO1o6WEyi06ZMtrv66PBpj+68884IhR/KMbsY/Pv+yu6nPAPsMsoGYWSlsT8LdE1grvlJiPiFrnOeK9bmssoAOwg333xzVwdQ3MQheDMhtO+++7pFYMqXLzP+mrcOINCmF4TpI373u99lCrPs/jjjjDMi2lzC8OH5K8/qKeSRhpBcqTOeCUzZrYaSN2b9s8zJ//GPf+xjTp70oLCPknItV3R/VSss/SYCIiACItCXAH1/eqyFbFJNIS9UHxHK32SKW9VnE4eQ/XYyjUXeF6mQR7zwjzEL4yIv9/grO+Q53glr1++8805mMt5+++3onHPOiYYPH95n3MRcA+MBjoxinNBKJ3n6q+NfJE9/OcboBHm6jDa4lfVSYYuACIiACIhAOxJAbu2vQh7rAcwxjho1yq1X/epXv4qmTJkSMQeKIlURrtmFd+TiEAp5pInxFRuusFj07W9/u8/4wo8zuDJWWGaZZdzRta+88kqm0YpqnJLhVFMATIbFnPCuu+7qxtiMaxgD1XNwevrpp93aR9Kv5D3jpY033ji67LLL3FGd1ZT8ms2rWnEkfpw+hBIecWLOmLXgPGmr5W9Rv2GRHoMxPn5Jbv6eMrDQQgs55ROUOcmbN998s6LcMA/SiEIe8W+2fNx6660uDnkZtiKcIuoV5ZH8YX6Jsf7o0aOdtUefL9WulDEs36NjwFpKlgvpd1Z4RT4rqs5n1feyFfLgkiyfRZSbIlln+cXaIOvytGNZ63OUS9oMjCxhnIm5KOrqY4891qfNaFQhrxW8KCec6JWub5QVrFg247LKXqMKeWkWjfSx/WlDO6GMNpMnZX8zDQHaQiUXkIBV5jEHH3ywufDCCytCsZXNWKHHWOUjYyuysQ2UsUK/scKhsQ1y/K5tyMwGG2xg7GDDWAUbw9+1HFlqO173jX/PNpLGHm1jrBDqH1W98r3t8I09Xjd+h++tYo+xO+vjZ9VubONsLr/8crPPPvtUpMNOqsbptQKx+9wu8sRp5jvbKLnnpNFaQjJ250q1YAp9Tpr/8Ic/mE022aTCX/LHKqcY0k/e8M/uInHx5DdrpctYq2oV3/BHq/KAcG3HaFZdddU4TpQte0SksdYP4meN3oTM0yxWxA/mlBPKDXWFfLDCpCtT5AH/rCBmrLDprj5NfHfFFVcYq0zpH2VeqW9WUcZYjXZX55IvEaY90tbVTa6+nPrwrbldV76p194RrjXLbuwA0j8Kfs3Kb+qOFb6NHbw7RnAjDaSJNNO20MYk65uPqDUvbKxSlLGCU912xn8TsmwQRlYaiyjTPv79vYaKX2iupJv2zO5uMfa4qIo6xG/0S9Q/2jmuxIf37Y4UV67sjhhX1k877TRedy5vHaCd33///Y21NOo/deXNKukZOyFmFltsMWMV01xYVjnN8I9+lLAp39RZyil/4wi3lf0TZcBad3X1Lk7Qf+NFvYMlcaSt4h/vw5J2Ba7e8R7pop/mvWqO74vsr6qFo+ciIAIiIALZBGiH02MtZBOr2GSspaiKj0L1EaH8rYi8/aOVfTZxKUMeSqe5P3/Dy1obMHZHeuwNssumm27qxuLxwwZuGO+8/PLLxm4YMtZKccWXyBfIaXYRyyy33HLGWt01yPN2E5+xG4uM3ZFs7MKik5n8OBsP/HjhoosuMnaRpabcURFgoD8oz502hvUoJE9/NW+F3OvntyiXOD+OTo8/KYPJ+Z6y2jSfb4TXH3m67Pj6eOsqAiIgAiIgAiLw5RgBGbdZ5+fnkKUZx3kZpln/qn3HHLxVYop/Rv6xJ2u4OcL4YcYNcpNVZoh/4Tu78detj8QPm7xBhmGMxZyqtcbt1g+mTp1qrKKVsYYPjD1S1o0pVlttNWM37buxBs8bdclw7AYjYw1ImNdee82NU1jnYV6ZscvQoUPd2hrrF4TDb3kd4xvizhqINaRgrFVwxwlWyJmshSGT+nWRWv42m1e1/ITpwIED3Tw65ew3v/mN2WqrrWp9UupvlIPJkyc7mZi5jPfee8/xIt+Z17CKHmappZZy9cOvkzE2tZtSKuLJWJTfG3FllA/i04pwiqpXxJ2xFGug5BVj+6eeesq1DbQrVmnP1Rd7dK3Lp7XWWsutp1iF47r1KKTfjZSDRt8tqs5n1XfKMX1BHkc8mHNJOto0PwZOPq91nyyfRZWbWuH19zfSTd87adIk86c//cnNOVEOrYEbM2jQIEO/QbtOe868AI75Etb1ko41wP72K2Xwou7RLiYd/bE9scKt9yWf573PKnt55IK0/8myE6qPJcxkOGUwT6ez6/62QOVKIGArbmQVF5zVHMpx3n+2EY9+/OMfuzOp0QLP43gvbbXBDjBKsZDn42eFBBdeNQ1d23BVWAD0PHhuBVVnDYkdx2U6dh5gZcDHpdaVeNYydd2qPCDcoi3k+TwImae2c4uOPvrozDLh8wHm/p4rf2MqG0t2yeeU9bw7cwjXKiQ1ZG53xIgRztzugw8+2CfcZrT7Pd9mrln5TfovuOCC6J577olWWGGFOI5pfklm/EZdxSy/FZIajkrIspGVRjuI7doja5PwQ3L14dgJGNc32QFHXFaSZcPXNf+MsrL66qtH999/f58dm5S9PHWAPMVEf9pCJWHghxXYnRUXO5iP7ESMq+uEyzHMWNFjh03yqGW+yWMhz6c5BFes13IUQbPm5EkDbaAVyn00a16L7K9qBqQfRUAEREAE+hCgH0uPtZBN/mF3MGe5UH1EKH+TaWh1n01cQvTbyTQWec8O4MMOO6xCpkKG2WyzzfoVDPmAxW7knSxZgzCsYn+E7GQnP92Vv3nuZTh/xYov1hCwcIC/7eCIRyeOYT07ydN957coe1nlj2fV5nvKaNN8nnHtrzxddnyTcde9CIiACIiACIiACPSXAGsAWNJCJmLtEguBVqnNjb+s4kV/vY+/Jxzk5WQ4nOLDM6t8GL/XzA3jCKu05E4FIv6EQZr6628zcUl+Az9ruCGe07YKbi69yXfa4Z54kg/kR7oMNLNG1EyaQpaPZHzKDCdEvaJM+3pEWSe/+EeZZ86kP3U2pN/JPCjivl3rfH/TRvkMUW76G6+s75n3Iq6+3eBKGeR5Wa6TeIVm0ultW2g+7eQ/Go5yJRGgw8RUsbUMFFkLW30mx/0kOVerZRvtsssukbUQ5wThRqJIp5ReJGKxv4wja5PxRLEAM9jHH3+8M3GdTF/6nolZzGBzlGajZrCTYfbnHm4oiXDMZzp+/m8UJMeOHetMXdtdPVWF+1blAeGGWsyAbcg8RXjkWEqUcTzv9JVygqns7bffPvKmslmcSr5HWc+rkEeaUMrD3K61QtmQuV3qZjrcPMpIhFmUy8pv0m93XDnFOsroj370o8hayqiIazLeLModdNBBrq7SeTfrQpWNrDT2ikIeeRGKazKfEaDtrpbI7mKpWk5gvsYaa7iyhUIcA7X+1AHKGkp9drdi1TAppygKcqQ1ZdruenSTLIRtdx3F31HmG1HIC8GVQS9tGMoYjZqTX3vttSNMRpMPeR31oqj+Km+Yek8EREAEROBLArTB6bFWLYW8UH1EKH/T+dzqPpv4lCEPpdPdzN+hFPJ8XJhP4GgmxkJ2R3EsCyVl+2r3jGN33HFHJz/gTzu50PJ+GeVH8vQyNctjnvmesto0X/b7K0+XHV8fb11FQAREQAREQAREQATamwBz1/YEKycfM299yCGHtHeEFTsREAEREAEREIGgBHRkrZ2xLtPZST9nEtpOgrvjWDlKFDO/mJnFLCpHzAwePNiZ98TEKeY9rdDWcBTtpHOFSWw8wHRoO5pd5Rhea3GpX2awGwZU5QM7qRrM1HVZeWAF/mBmzUmDbZHqmjZvNk+tJn1LTGWT71aT3x01lja3i3luq6jkTHWHMrdbpTjWfUxepI93or247LLLzIQJE1xe2cUhZ7L9gQcecGatMQ8PZ8yPWyVYs+666xrMBJM2u1BSN8xaL4QqG6HLdK005fktdPxCcU2mzS62uzrAMdz33XefMzlNvaBPslYszKhRo9y9rwPEiXdXXHHF2BvKXiPHNttFa2femzL8wgsvGKuw7kyx0xdibh2/6Q8Jk/7Qm7omQPpN+lPvQpkFb7Qtg0s9c/JWacOZkLdWVo21uOnSai3+1TUn79Pqr0X2V95PXUVABESSCfjHAABAAElEQVRABPIRSI+1kKHqHTMQqo8I5W+SRKv7bOJCOpFhGUdXOyqh0X47mcai7jkqiX9JxxicsXgRDvnHbgJw471bbrnFXHPNNeaRRx7pEyZhIR8NHz7cbLnllsZuPnJHa3CEDcd0tZuTPP1ljkie/rKud5I8XUYb3G71VfERAREQAREQAREQARHIJoBs+PDDD5s111zTHdfIca4cNbr44otnf6CnIiACIiACIiACXU9ACnktzGIUIJh4ZlGdiXUmxpmAtUf0NX0GdQuTUzdoFnJYvCKtpJmFK9LLPxQt2mVhAKGZfCGu3BMv/tljfxpWmKgLpcNfCJGnlA8m4PGb+2Q5oW6gzBLKUS4JO1knfX2knLabo3zWUshLxpfyTJsDU/75toa6119FvGQ4/j5E2fB+9/I1NFffLxEOjraPOpduoyl7/VXIw3/8IUzC4+rbXMonbS5hhyifhJ10obiSJv75NoX04UhfFtdknPLc45/6qzyk9I4IiIAItB+BUH1EKH/bpc8mJ0P12+1XSqrHiPxg3IKSIrIASnrWOr159913zXzzzWesRX6D8h3yFItAKAWWIVNVj3H7/BK6/FAHyRPCwUme7t98T6g2zZfIouXp0PH18dZVBERABERABERABESg/QgwB7zvvvua8847z40DNtlkE7eJijGBnAiIgAiIgAiIQG8SkEJeb+a7Ui0CItAFBFg8yKuQ1wXJVRLaiABlrwiFvDZKkqIiAiIgAiIgAiIgAh1LANkMBTC/8QblfyngtXd2Sp5u7/xR7ERABERABERABERABESgEQLI92ySGjJkiHnvvffcZuzrrrvOjB07thFv9K4IiIAIiIAIiECXEZBCXpdlqJIjAiLQOwQY5Ekhr3fyu51SqgXEdsoNxUUEREAEREAEREAERKDTCEie7rQcU3xFQAREQAREQAREQAREoDoBrONNnDjRnH766e4lFPMefPBBd/JM9a/0iwiIgAiIgAiIQLcTkEJet+ew0icCItC1BKSQ17VZ2/YJ0wJi22eRIigCIiACIiACIiACItDGBCRPt3HmKGoiIAIiIAIiIAIiIAIikEEAGf6VV14xCy+8cMWvPL/33nsNR9R++OGHzjreL37xC7PrrrtWvKc/REAEREAEREAEeo+AFPJ6L8+VYhEQgS4hwEBPFvK6JDM7LBlaQOywDFN0RUAEREAEREAEREAE2oqA5Om2yg5FRgREQAREQAREQAREQATqEvj3v/9txo0bZ6ZOnWpGjBhhllhiCTPffPO5o2rPPPNM849//MNMM800Zvjw4eauu+4yM888c10/9YIIiIAIiIAIiEB3E5BCXnfnr1InAiLQxQSkkNfFmdvmSdMCYptnkKInAiIgAiIgAiIgAiLQ1gQkT7d19ihyIiACIiACIiACIiACItCHAAp548ePNzfeeKM7ivbrX/+6mXbaaQ3H1X788ccGGR8FvZtvvtkp5fXxQA9EQAREQAREQAR6joAU8nouy5VgERCBbiEghbxuycnOS4cWEDsvzxRjERABERABERABERCB9iEgebp98kIxEQEREAEREAEREAEREIE8BFDI23vvvc3555+f+fpMM81kLr/8crPxxhu7Y2szX9JDERABERABERCBniIghbyeym4lVgREoJsISCGvm3Kzs9KiBcTOyi/FVgREQAREQAREQAREoL0ISJ5ur/xQbERABERABERABERABESgHoEvvvjCXHvtteaCCy4wkyZNMu+++66zjDfvvPOaVVdd1UycONEMHTrUTD/99PW80u8iIAIiIAIiIAI9QkAKeT2S0UqmCIhA9xGQQl735WmnpEgLiJ2SU4qnCIiACIiACIiACIhAOxKQPN2OuaI4iYAIiIAIiIAIiIAIiEBtAp9//rn59NNPDdbyUNBDrufYWpTwZpttNlnGq41Pv4qACIiACIhAzxGQQl7PZbkSLAIi0C0EpJDXLTnZeenQAmLn5ZliLAIiIAIiIAIiIAIi0D4EJE+3T14oJiIgAiIgAiIgAiIgAiIgAiIgAiIgAiIgAiIQgoAU8kJQlZ8iIAIiUBKBN954w1x99dVxaNNMM40ZPXq0WWqppeJnuhGBEATefvttc9VVV8VeU/bWXntt8+1vfzt+phsREAEREAEREAEREAEREIFsApKns7noqQiIgAiIgAiIgAiIgAiIgAiIgAiIgAiIgAh0AwEp5HVDLioNIiACPUsAs+j//Oc/K9KPefSvfe1rFc/0hwgUTUBlr2ii8k8EREAEREAEREAERKCXCEie7qXcVlpFQAREQAREQAREQAREQAREQAREQAREQAR6jYAU8notx5VeERABERABERABERABERABERABERABERABERABERABERABERABERABERABERABERABERABERCBIASkkBcEqzwVAREQAREQAREQAREQAREQAREQAREQAREQAREQAREQAREQAREQAREQAREQAREQAREQAREQARHoNQJSyOu1HFd6RUAEREAEREAEREAEREAEREAEREAEREAEREAEREAEREAEREAEREAEREAEREAEREAEREAEREAEghCQQl4QrPJUBERABERABERABERABERABERABERABERABERABERABERABERABERABERABERABERABERABESg1whIIa/XclzpFQEREAEREAEREAEREAEREAEREAEREAEREAEREAEREAEREAEREAEREAEREAEREAEREAEREAERCEJACnlBsMpTERABERABERABERABERABERABERABERABERABERABERABERABERABERABERABERABERABERCBXiMghbxey3GlVwREQAREQAREQAREQAREQAREQAREQAREQAREQAREQAREQAREQAREQAREQAREQAREQAREQAREIAgBKeQFwSpPRUAEREAEREAEREAEREAEREAEREAEREAEREAEREAEREAEREAEREAEREAEREAEREAEREAEREAEeo2AFPJ6LceVXhEQAREQAREQAREQAREQAREQAREQAREQAREQAREQAREQAREQAREQAREQAREQAREQAREQAREQgSAEpJAXBKs8FQEREAEREAEREAEREAEREAEREAEREAEREAEREAEREAEREAEREAEREAEREAEREAEREAEREAER6DUCUsjrtRxXekVABERABERABERABERABERABERABERABERABERABERABERABERABERABERABERABERABERABIIQkEJeEKzyVAREQAREQAREQAREQAREQAREQAREQAREQAREQAREQAREQAREQAREQAREQAREQAREQAREQAREoNcISCGv13Jc6RUBERABERABERABERABERABERABERABERABERABERABERABERABERABERABERABERABERABEQhCQAp5QbDKUxEQAREQAREQAREQAREQAREQAREQAREQAREQAREQAREQAREQAREQAREQAREQAREQAREQAREQgV4jIIW8XstxpVcEREAEREAEREAEREAEREAEREAEREAEREAEREAEREAEREAEREAEREAEREAEREAEREAEREAERCAIASnkBcEqT0VABERABERABERABERABERABERABERABERABERABERABERABERABERABERABERABERABERABHqNgBTyei3HlV4REAEREAEREAEREAEREAEREAEREAEREAEREAEREAEREAEREAEREAEREAEREAEREAEREAEREIEgBKSQFwSrPBUBERABERABERABERABERABERABERABERABERABERABERABERABERABERABERABERABERABEeg1AlLI67UcV3pFQAREQAREQAREQAREQAREQAREQAREQAREQAREQAREQAREQAREQAREQAREQAREQAREQAREQASCEJBCXhCs8lQEREAEOoPAF198YU488URz/fXXuwgPGDDA/PKXvzTzzTdfZyRAsRSBNiQQRZG56667zMEHH2yoY9NNN5057rjjzMiRI9swtoqSCIiACIiACIiACIiACIiACIiACIiACIiACIiACIiACIiACIhAFoFPP/3UvPjii2ammWYy88wzj5lrrrnMNNNMk/WqnomACIhABQEp5FXg0B8iIAIi0DsE/vOf/5gjjzzSnH766eazzz4zc889t/n9739v1lxzTTPttNP2DgilVAQCEKBOnXHGGebQQw91AzOUXS+77DKzzjrrBAhNXoqACIiACIiACIiACIiACIiACIiACIiACIhA9xJgA+xDDz1krr766qYSOcMMMzglinnnndcstdRSZtiwYebrX/96U3614iPS/8ILL5gLL7wwDp45/B//+MdOMSR+mLpp9ruUN/pTBESgiwmwVohxAdoLHG3LlltuaVZaaaUuTnXtpGFo4bbbbjM33nijefLJJ82kSZPMv/71L7fWAx8U85Zbbjlz/PHHm0GDBtX2TL+KgAj0NAEp5PV09ivxIiACvUoAYRJlocMOO8x88sknzoLXr3/9azNu3Dh336tclG4RKJLARx99ZA444AA3UcZuqYUXXthcddVVZpVVVikyGPklAiIgAiIgAiIgAh1LgAntO+64wzz22GPm1Vdfdf/efvttw0LpggsuaBZaaCEzdOhQs+6663bUgmnHZogiLgIiIAIiIAIiUAqBL6zSwz2P3Wc+/vRjs8Fqo810X5+ulHA7ORDmsy+55BKz7777NpUM5uZQovja177m5Eo2p6+xxhpmp5126ohTLVCUuf32281mm20Wp59TOZ544gmzyCKLxM/SN81+h4LOSSedZB544IHYS/h95zvfMTvuuGP8TDfFERDz4ljKp8YIMC7H4pt3KCufddZZPVvX33nnHXP44YebK6+80hkz+b//+z/z73//2+NxV/oUlPJQEt9www0rfuvPH2oH+kNP34pAexKQQl575otiJQIiIALBCDB5cc0115jddtvNfPjhh24i4kc/+pGzlsdOwVqOAfyUKVPM2WefHb/GQPwHP/iBmX/++eNnRd8QbjM7AIuOR7v6Rz4ee+yxcfTIk3q7I+OXdROUAAvKm2++ubn//vtdXVtyySXNrbfeahZddNGg4cpzERABERABERABEWiGAHI3sgqLfUnHjm8WK4twhMEO8yuuuMLccMMN5vXXX3c7zZl45h/jFb9YyoLp9NNPbxZYYAEnU02YMMEss8wyRURDfohAMAIavwZDK49FQAREoGsIfPLZJ2aN3de31oi+MAsPWMhM2HArs/nIsWbmGWfumjQWnRBkRKzD7bnnnoV4jTIFc+GzzjqrswLFSTIrr7xyIX6H8IT0/+lPfzIbbLBB7D0KecyZ15pnbPY7lE+22247c91118XhIaMfdNBB5phjjomf6aY4AmJeHEv51BgBFPKSa4Mo5P3iF78wu+66a2MedfjbjOMefvhh893vfte1rZyCVMvBiTZy7NixtV5r6De1Aw3h0ssi0BEEGlLIoyG62+7a+cju2tlQu3Y6IoMVSREQARFIEqAd/8tf/uJ2bLz55pvOvPLaa6/thMbZZpst+WrmPd8/8sgjZtSoUfHvCJ0oGw0ePDh+VvQN4WI5Y9NNN429JlwW8mrtAIxf7vKbqVOnGhS9vAvJhkmcE088UbsjPew6V8ruX//6V1dnPvjgA7cLl2NrMXWeHOTW8UY/i4AIiEAQArRRGt8FQStPAxOQPBIOMGyPO+44J+/5UFh4GzNmjPntb3/rHzV9ZSPJCSecYC666CJnqZsJbsKs54gDu89nn312s8cee5iJEyeaWWaZpd5n+l0EWkKgF8evapdbUtQUqAiIQIcSiExkXn79FTNyjy8t6iDnzGIV8QbM8w2z1egt7L9xZs7Z5uzQ1IWLNn1NWiEPpTo2bqywwgpVA6Zffuutt8zkyZMNG2ezHIpt88wzj5Mx2XjOppB2c6S/bIW8rbfe2m3s9yzgwsZ+jmiUK54AijhiXjxX+VifgBTyvmTEfAXrpayh+nkKlLbXW289M3z4cGdFkFOR3njjDXPvvfe6dR+MnxStkKd2oH6Z1Rsi0EkEGlLI+/SzT83qu6/nGqFF3K6d8WbzURtr104n5bjiKgIi0NMEWPBaf/31nQIdkxEzzzyzExw5BiqP45uHHnrIrLrqqvHrKH89+uijZsiQIfGzom8I97bbbqvYAUi4L774Ys0dgEXHo139e+2119yRXj5+IdlgtQTLJNod6WnXv2LS/Pzzzzf77LOPexlFvB/+8IduMbr+13pDBERABMIR0PguHFv5HJaA5JFwfGF71FFHVVi9YKGTjTFJ+a/RGCDPs4CIFefnn3/eKeNl+THjjDMajg9j0RQZKssxIY6VvFNOOaUjjhfLSoOedTeBXhy/ql3u7jKt1ImACBRLgH5i0quTzejvb1Lh8bTT2A0IM85k5pl9brfuNmHD8eab8wyoeKeX/8hSyEOZcfz48ea8886rigbefIuyE5tl//73v7v5cL55//33K76bY445zM4772xOO+00t5G94scW/yGFvBZnQAnBSyGvBMgKIpOAFPKMs9Z/pLWUygZCxjbMg6y++upuM+F8883nLPfT59Cn8Ps///lPZ+0fZe4iTw9TO5BZRPVQBDqaQG6FvMgmc8obU8yI76Z27cz9DTN+vS3M1tq109EFQZEXARHofgIM2lm0OvTQQ90EBMLjAQcc4ARMFLjyOIRNKeTlIVXuO2Ur5G211VYVuyMpSyyuandk9Xxn5xSW8bAwiWOCj6Pghg0bVv0j/SICIiACAQlofBcQrrwOToDJT8kjYTDDtmiFPMYhV155pcHayHvvvecmr33sGYeMGDHCLaSuttpqholuLG8wCc2u8wceeMBcddVVbkMR/njHO7zLQurmm2/uH+sqAm1BgHFzr20oU7vcFkVPkRABEegQAvQTL74y2ay3d6VCno8+SgAzzTCjmWPW2c2Y1Tcw24/Z2iy2wED/c89ekQXTFvKYk9x+++3NpZdemosLftBnff755+aVV14xZ511lrn44ovd394DNn9wLOsRRxzhH7XFlbjLQl5bZEWwSEgRJxhaeVyHQK8r5NEvYxVvlD0ZDCt59MPLLbecufnmm50VVv7Ocn6Ogr6oKKd2oCiS8kcE2odAAwp5kfn7K/8w635/44rYT8vgwJrTnmf2uf67a2cr7dqpIKQ/REAERKD1BBAon3jiCWdumUUwBMiBAweaBx980C1k5Y0h/kghLy+t8t6TQl55rJsNibrDAG7jjb+Uo6iDmD+/9dZb2/IYjGbTqe9EQAQ6hwDHJGl81zn5pZhWEpDiRyWPIv8qWiGPCepf/epXzjow4xDvkIVWXnllc/LJJ5vBgwe742ixIpycyCYuLAx88sknbizDwujjjz/uvXBjmnnnndctpHKki5wItAsBZH8p5BlXn7Vxq11KpeIhAiLQTgToJ2op5Pm4svw/o1XMm3XmWc06w0aYHcZuawYvsaz/ueeuyJX9VchLQsM/NtDef//9ZosttnDWjvzvbKS96aabzJprrukftfxKfMtUyCO8a6+91jz77LNx2pHhsRiF0opc8QTEvHim8jEfgV5XyGPugbmJgw8+2AFjA+DEiROdAQravTKd2oEyaSssESiHQEMKeZPsrp20GW0fTRokv2tno9XXNzuM2Ua7djwcXUVABESgxQQQKDlmFOsSOATKE0880Rx44IFuIStv9KSQl5dUue9JIa9c3s2GxpHRTPDdcsstzguOZMOqy872KAw5ERABESibAAp5Gt+VTV3hFUUA2VYW8oqiWekPbIuykMdEMuOPvfbayx0P5kNC6Y6J7v3228/MNddcJo+1bo6vfeedd8ypp57qrH57v5iL4ogYFmc322wz/1hXEWgpASnkfYmfui6FvJYWRQUuAiLQpgTyKuQloz/D9DOYWWeaxawyeCWzk1XM49prDtmySIU8zw9reWeccYb5yU9+4h+5+XKsN9999925ZNX4w4A3pL9MhTySwpGMWGtKuummm84d3Zh8pvviCIh5JUvK/R//+Efz7rvvuh+QL9dff/2GjExU+qi/sgj0ukIe7dx2220Xr58yR4FS9gYbbJCFK/izTm0HVF+DF42eCaDbylJhCnm+BGjXjiehqwiIgAi0BwEmeZ5++mkzfPjweKff3HPPbZ577jmDRYlGnBTyGqFV3rtlKuQhCGXtjmSSCotvctUJUH+YQBg7dqx7iQXkQYMGOUsveRaiq/usX0RABESgcQL1FPK8jxrfeRK6thMBySPhcqMohTzknkmTJpmRI0caZFXv2Bh03HHHmb333ttwHFij7oMPPnALpskjxJCpFl10UXPPPfeYhRdeuFEv9b4IFE6A8t9rFvLULhdejOShCIhAFxOgn8hjIS8LwfTTTW9msYp5Q5YcZHYcs61Ze6URZtppijsqLyvMdnlGXxNCIY/0cUThTjvtZK677ro4uWyk5bSLdpnvJP1lK+TFMHQjAi0igKLUuuuua/7617+6GKAQeuONN5pVV121RTHqzmB7XSGPDYBDhgyJLYJSzrAOuvjii3dnhgdKleprILA96G23laXCFfKSZSK5a2dHu2tn1R7ctZPkoXsREAERaAUBFtVY8PrFL37hgmcXEVYqzj777Ias4/ExE0Y6srYVuVg7zDIV8ohJp+7QqU2xnF8//fRTM2zYsHhwN/3005srrrjCWc4rJwYKRQREQAS+JJBXIS/JS+O7JA3dt5qA5JEwOVCUQh75s+mmmzqlJMYQOMYhhxxyiLOYNcssszSdABZMjz322ApLeSj6senhmmuucdbAm/ZcH4pAAQQ6RSGPeKJoUJTFEbXLBRQeeSECItATBGh/m1XI84Cms9Z7UMxbaqElzPZjtjZj1tjATPf16fzPXXkNqZCH3zfccIMZN25czA7Zdc899zTnnntu/KyVN1LIayV9hd0qAihKoXz32GOPuSigKHXHHXe01XHSrWJTZLi9rpD3/vvvO6uLKAHhKGcvvviiWWSRRYrE3PV+qb52fRaXlsBuK0tBFfJ8rny5a2dms5zdtbPTmAk9tWvHM9BVBERABFpBgAmel19+2Sy33HLmo48+clFAAejRRx81gwcPbjhK+CeFvIaxBf+gbIW84Anq4gCYPDvllFPiYzCw6DJixAhz1113dXGqlTQREIF2JNCMQp5Ph8Z3noSuItB9BIpQyEPeOf300528wyQaDpln9dVXd9aCZ5tttn6DQ4GI42MeeeSR2K+ZZprJ/OxnPzPf+9734me6EYFWEGDc3AkW8tK7zv3RTLI40opSozBFQAR6iUARCnmeF5sSZplxFrPwNxc0EzYYb8aN2sTMPOPM/ueuuiJjhrKQB6ipU6eaBRdc0G1I52/k1+WXX96dbMHfrXZSyGt1Dij8VhDoNqWMVjDME2YvK+TRJ7O+ttBCC8WopJAXo2joRvW1IVx6uQaBbitLpSjkeZ5M7MxqBwdLLry42WGjbcyYNbt/145Pu64iIAIi0AoCLKhxnBPHQuGYSMDM/q233tqU5Qgp5LUiF+uHKYW8+oza6Y1XXnnFLLnkkvER0iwes7NPC1/tlEuKiwh0P4H+KOR5OhrfeRK6ikD3EChCIY9jZQcNGmReffXVGAxKeHfffbdZccUV42f9uWFc8uc//9mss8465vPPP3deMdZZbLHFzJNPPmlmnrk7F6L7w0zflkeA8tkpCnmrrLJKbHGEfv3OO++UxZHyiopCEgER6FEC9BP9tZCXRoc1t1msIt6Aeb5hxq87zmy13hZmrtnmTL/W0X+HVsjD0isy7KRJk2JOc889t3nnnXfiv1t5I4W8VtJX2K0i0G1KGa3iWC/cXlfIY+5i4YUXjjFJIS9G0dCN6mtDuPRyDQLdVpZKVcjzXL/ctTOzWXjAQmbbDcebLbp4145Ps64iIAIi0AoC7HhfZpllnHllwqf9PeGEE8zEiRObio4U8prCFvwjKeQFR1xoAAiTo0ePNvfcc4/zl0lT6uSJJ55YaDjyTAREQARqEShCIc/7r/GdJ6GrCHQ+gf4q5LFQeN5555n99tvPcI9D1tl9993dcV+0F0U5Fk332msvc8kll8ReMnFO+Lvttlv8TDciUDYBKeSVTVzhiYAIiEBnEQihkOcJTDvNtGamGWcy88w+t9ls1Fgzwa6/zT/PN/3PHX0NrZDHfN3IkSPN//7v/8acZpxxRnfqDErrrXZSyGt1Dij8VhDoNqWMVjDME6YU8qSQl6ec1HtH9bUeIf2el0C3laWWKOR52PGunbntrp3R3blrx6dVVxEQAREomwCTO3/961/N8OHDDQtrOCYPHn74YbPCCis0FR0p5DWFLfhHUsgLjrjQAJhAO/74481hhx3m/MWaC4qzTz/9dKHhyDMREAERqEWgSIU8H47Gd56EriLQuQT6q5D32WefmaFDh5pnn302hoCSHEfLDhkyJH5WxA1jE8Y2WBnmHodctdxyy5lHH33UjX2KCEd+iECjBCiPspDXKDW9LwIiIAK9Q4B+omgLeWl6yEQzzTCjmWPW2c2Gq61ndhizrVl8wYHp1zrq79AKeWz2mH/++c17773nuMCQI2ynTJnSFpykkNcW2aBIlEyg25QySsaXOzgp5EkhL3dhqfGi6msNOPqpIQLdVpZaqpDnyU/L4MCa055n9rn+u2tnq67ZtePTqKsIiIAIlE2AQToWtw455BAXNJMImF3G7H6zu/qYMHrooYcqjtbELxa8il5gS/LqlAWNZJzLvJdCXpm0+x8W5ZnFY46H8m6GGWZw9YijMeREQAREoAwCIRTyfLw1vvMkdBWBziPQH4U8ZJybbrrJjBs3Lt4QxBhkvfXWM3/4wx+aHoPUoshxtRtuuKE7Dte/h1x1ww03mPXXX98/0lUESiXQKeNXLOrryNpSi4YCEwEREAFHgH4itEKeRz2NvZnBKubNNvOsZtTQNc0OYyeYIUt25txTSIU88uSZZ55xGzu4xyHHrrnmmvEJF+5hnf/49vnnn3eyKBtSmLN9++23zRxzzGEWWGAB5/8mm2xihg0b5vyv413Fz52kkEeaH3zwQRd/OLJBhzFB2r355v9n7zzAJSnKtt3qZwAFyShpCUsO65IkuksSJEfBJQoiOSdBfpJkJEpQwAUBAcmgAiISBQVJkpOsIBIlLguon/bfd/HVUFOnuqd7psPM2aeu65zu6e5KT6W3qp73rdeiJ554wijzPP/889G0004bfelLX4pWXHHFaM455/Q/7+o3ZUI5PPTQQ9HDDz9sThBCMXqBBRaI5p57bvPbD5g5BuVI2l599dXo3Xffjaaffvpop5128j/tm99FMSdvL7zwQmmYE/9dd90V3X333WbdG9wguVKmM888czTTTDOZsqVNrbzyyhHWJ/O4OkgZ77//fvSb3/wmuv7666MJEyaY+kKdpS4uv/zyZl6JEli3jjqI4QxOy6EeEgd16r333otGjBhh+gWUypZddtlo/vnn7zaaIf4I/+abb46ee+65iLY21VRTRbPNNlu09NJLm3hQqrWunwl5Vfar5J/wh8uRtU33A4PaXiHi03fhGLOmmGKKaKWVVjK//X+03aeeesq0K8YtToPgeHvXlR2eG3Y/3rOOyPhKP0cdfPPNN03fP3LkSDP2f+ELXyic7KrqUlVjVacM9gUhzybSVPL/09pZPdHa2WrNzRKtnbnsa12FgBAQAkKgAAIsrn/ta19rmdlHwN5yyy2j850jnQoEZz5FOBUhryhq1X8vQl71GJcdA9Zj5plnnujll182QXN8G1bz9t9//7KjUnhCQAgIgSACVRLybISa31kkdBUCg4NAL4Q8/O69997Raaed1sowMs5JJ51kjrBtPSzxho1Jwt9vv/1aoTLv2WeffaLjjz++9Uw3QqBOBJg3y0JenYgrLiEgBITAYCHAOFEXIc9F5rOf+Wz0hSk+Hy298JLJ3tu3omUXW9p93ff3VRLyCPuMM85ok1mRY4866qjogAMO6IgNZfrggw9Ghx56qFk7Z90PggvyMWEzNyY8SD5TTjmlIcNwckYRBRLCgVyz+uqrt9JDeM8884wh9bQeejfd+iNPd955Z7TVVlu1QiS+2267zVgObD30bvB36623RhtvvLF5Q96nmWYaYySAB7x/4IEHDLYQINjDYOMdrJDj+YOsBQHqmGOOMaeKeFHk+km+kcfAGeIZ5UE8pAcDA5/5zGciFKMxZgDx4q9//Wv0y1/+MrrllluM0jRkMpsu0gw5C6yrdIOIOUSvE044Ibr44osj6j24gTX4kx/Kk7pvryhPzTDDDEapar311jPYUyY48GY/y66XW6z5TZg4voXcl0boIy7mgjvvvLP1nnql7v3sZz8z88bXX3/dpJ96yB+OsEgv5JxVV101+sEPfmDW81MD9F4QPopp5557bvTHP/7RYEMeeQ42YERdpF3x9/nPfz7aZZddTPqJt1sHYYi58C9+8YvojTfeMPHZ9mXzBDGPtr3FFlsYsin4unGSrp/85CfRtttu220yevYHRlX0q+BOuR9++OGtNFImkPKso55BogYH11GPqaPn97DH6oYXuh+UfmC4tFfwxuCMHY8p+znmmMPUPVs+fPPss89GZ599dnT55ZdHkyZNMu2Kb6mjEGutqyI8fyymXpIWyM2dHOnB0i/11jr6Aca+rPaNPwjEKNxaRz/FOAmhnfcQu+knbrrpJkPEo07QvvijrZBOCNnf/e53jXxFvCFXR10qc6wK5aHTs74i5NnEMvQOF60dmycYlwiXaAhgFacs7QAbftVXl1VNXDQ62zm5cSO0oEnka1eg9TDXXOWRKxHArr32WiPEQER55ZVXjDCDwILGBRouHMm51lprGTPjbhpD92+//bYpG97RgfbKfg7FQeeEwE660Y4iD+BltaMWWWSRaN111+1KO4r4+q2Mqs5vCOM6nw1Cm6afwSIegxmOwW78+PFtk+iimFGueQl5TL4eeeQRI5CQFjRymLgyWK+yyiqmH8kbP/GWuaHRdP0suw8bFEJeP/ZTZWhIogGTZ5Lv1ncmwZtsskl09dVXm8eMPUzsEV7lhIAQEAJ1IFAHIc/mY7jN7+qYO7CQfeONNxoNbTYGWBhkDlaWhrYtG65lyyVu2Pa+zvzYOPvxOgg4IKOwMM1mg3XIKcxVr7nmGvsoeGURe/To0dGjjz7aes8CHPPfUaNGtZ6VeYNc71seJr2kg0XVfnB1tLGq5zd55HjSgLUHyp9+i3yz4czi9NixY82idqfyYMMIyxEvvvhiyz8LuKzvLLnkkma9plMY3b6n7pel1Q0WZc5fq+o7aLP9aiEPDKuyMEQdces0fQZjbJblHn+ds1fLPcRfhRWZbuu//AkBIVAvAvRxTRDybC4/k/R5n0+IeYvMs1C0VWIxb+UlvxZ96pPhTVLrpx+ubPBCbNlhhx1ayWHDF0IJ5IpuHeXx5JNPGmIQa9jWQfhhr6vTvhZr4MjPP/3pTyPmipY4ZMMJXZGRIamtvfba0amnnhpNPfXUoc/anpH/Ogl5Nj6sUVvHeMn47JIP7Dt7tf5c4iBrp8h5kBi+973vGaLQO++8k4kVhDnmv+xnsJdQxBE2ZUK94B45L+TID9jPN998xtoRltIsocz/HrISxD7IYFU5i90gYE67AQ+Il7QTsMvraLe0L8oXkguyGI59LKwWusQonhOX76wf/zl7YEcccUR04IEH+q/afrM3i2Wr22+/3VirC8XheqD8Se8FF1zQRmxxv7H3hAVxFTIv+aPe5+kX8I8VOyxoouSG1bwijnixULXjjjuaORllkpYvcGI/nfp88MEHR5tttlkbyZE+qklCXpX9Kv0BBOw999yzBW8Ip1Ad4xl9G9YUq3KD0g8Mp/aKRVcsVOIoY8Y41jZwWEw95JBDTNufOHGiIe7a+mLHxDnnnNN8yz/elRleqD7QPtlXhAPTyZEe8oK1Outo/xCp3TZg39mrzcdyyy1nHxmCHet7WIyF0HfDDTdEYEJ7JZ0hR39Pv0Zaf/zjH5t7/7sq6xL5KHus8tOf63eSkFzuv/F/42f+9pd4xDoL1fo330aj48W3WCHe8Zg94rv//Mdcae2njxLGZZxoascJkzpOiGJxshgZJw0lTipgnDTqOKn0cSJYxonwESeDX5wIpnEi/MW77757/Lvf/S5OKnArO0mljpNF7DjpCMxfMhGIk8bSel/0Jhl04pNPPrkVXtJhxMmCUsxz15GGRCvEpJ88kEbito73yUJ3nLBk42ShNE4aYpwIsSY/SSOLE8KZeZ5oO8SJYGa9Fb4ST3LUZpxMsOIvf/nLJg5wSzq8Njz5nRDqTLzgzvfJAn1qfISbdCBt+QNn1/FNMtGI9913X4NXosERJxMm85csNLufDrnHb6LxEyeTqzgRbmIwSYS3Vj2wdYDyn3HGGeOEvBgn5pGHhJP1gDj6oYxIY135TQTlVt0dkbSJRFA3bSYLJ/dd0gEP8Z9M6N1PgvdltulgBCU9pBySDQBmKq0/+h7qYi+OcBNtnlaYhE+4iaBvguV9ohFg+ibKhLZCf5CYpG31CfQhiy++eJxMXnInhXBpF35+OrU/PwLCqbo9+nHa38RdRR9G+MkktWts6PN/9KMftbUHxoNvfetbcbLxY5PfupIPv/0llt7iZNOs9U3oBn/91E9Rn5ZaaikzPjG2UUfpn7mnr060S1rjcGLWPU4Wx+L1118/Tkiupq9mDOB7/JH/oi7Z/IoTobWt3BhDwUlOCAgBIVAHAprfdYcy/XSVc4dkESJONnLMnJAxyZ3vMIdkrsPYw7yBsTpZ3O0qI+SjKrnETVBV+SH9eeWRRDs8TiwftGQd5rIJ2cxNZqF7ZCfkghH/Ny9HbkqOsRkyj3YDrQoHN46y7pFREisSbTIKaxfM57McZZIc12HmBq7MjlyVbD5kee35XbLBYebmbry0HWTkplxdbYx4qp7fEEcnOT7ZcIqTTRwjR9N3ISezxkF/xZpQsnkVb7jhhvGECROGFAnhJ4pc8fbbb29kbfzbNSXrn3llQhyLk6OIh/jPekDYzE9te+WK7G7Xpnj/2GOPmTW4RLHTzF9Jr02/nR8kSmXxiSeeGNM+8jjCLWP+WmbfQViJpZk2LMCDNUm37TAn4Xnojzn+6aefHoSAPOftl4MB/N9DwmGNseo1NNZcqWv8sUZB3qwjDYz1VaxzJkQPs7ZYxjqxTa+uQkAIDB4C9DNPv1D/Xpu/tzfP+ovFo8YtG29+8Hbx8y+/0PdAIocnBJG2cYs5UmLlqae0s+/Gngwyrx0TCTdRvs2U8YkUv+w/IfdYv/bKGJsQasx6YqIsYvas7Dt7ZR8rUdCNE0WGjnkg/758wfyw0/p4P/hjvE3I6GZ8J882/1zZW3B/u/eUCbJbHnwsgAkJyazrshfrhoVclyh5xMh8vvzDHp37Lffs4bHXiRxK+ZLOW2+91UZTybXMsqoac/YNEgKL2eO22FFeyDjI/exdJ9bT44RAG6+55ppmjcNtY9wnRI82HJk3zjrrrEPKwoaf50pZJqfQtIXr/0gU9OPEWtSQekCaEstxJr2JQpGZw7hx8p71BLsX5odrf1OOZ511Vhs2hIN/ZGzm1gkZMN5jjz1Mm2Cu5MZDu2aPOiH42iA7XhlXmNckpJsh8bphc+/Wd9JEXdloo43a0kB9Z22qCVd1v8qcjjUdH5c8vxkbEsJspbAMSj8wXNorbecPf/hDqz7QJljn4zl9BfNSfzyxdYW2OsFb4yg7vFB9oH3+6le/ylUPSQ/rvzbNXOkD4AdlOT8f1h/rqcnR2ma92g2z0z1jP/Ia+fFdlXWpirHKT3+e3zA1c7mmNmzsJGHeDUfFXxm3XLzF//tOfNMfb4n/9z/5FsFyZa6Cj6ioLEaz2Z/WUNMqJ40dPwzshGMdi2eJuVozaPMNfywasZjTjUsYq0b4tGHRACEH+I40+II+AzQusXgV77bbbmZDyBdi/fzxPjHzGSdaPH4UHX/TQFn0wz+CsB921m++Z8MqMYkZjIf8uQQj8EAoso7GCqmSRUnKhfc2Pjq9CV5na/1xBeODDjrILEp3wscNE0F/6623jhPtHTe41Pt+KKMm8mvrLteiAxAEG9d/pwEIjMtu06kFWsIL2swPf/jDVl2lftEWaLO9OL+9EC7YJ6ZrzYZXciSuaW9+W7H1217Bm36E/oN20smF6jjxdlpwcMOtqz26cdr7Kvsw4uiWkEe6Eq0Es+Fl2wOTCja7IK2Cu+9sWdjvueZZ/LH+bB3gWvdYQl7oV1kMYPykHrrpce/JE30xCwv0/yzapPXjPC86FoP9RRdd1BY/4STmo33I9VsICAEhUAkCmt91ByvjWVVzh0RDO06skBnyCuOrOy6F7pHtmB9BhCniqpZLbFqqzI+VK/LII8yjx40b1yb7s6nD824c/hZbbLFWeMgTzBfTXJU4pMXZy/NuCXnUq8suu6yt3lI+bGRU7SgTSJFuO6FcEo3hqqMOhl9XG6trfmPbm4uvleNZL9l///2N3NxprYb3tL3E+mcLN+ob8xE23iBRZvV9lCny+XHHHdfy3+nG9tl+X8EmGgpFrLtAGmVxmHmQm0f3nneQBOlLIPl2ciHMis5fy+47aCdsMLpYpOHtf2N/UwZpG5w2z/ZbrnnmiS6WifWBOLFmUngNjY3ybbbZJvcaGm3UX+dkfohjzWTXXXctfZ0TfFi/SCw9Fl4npv6xxgJpkHDkhIAQGHwEaMv9QMj7eO/tK/GZV5zT98DSf5dJyKMcEuu4hhzDOG3HfsYw9uY6kcDYQEZJChnG9cscDUV09hJQ7n/zzTdjxnXWWpOj3gwpzH7PlfVADGVAQslyofErz1jbD/4gtK2zzjomr+DLemtynKYxgoFMllhYjhNrdvGYMWNaWFqMyCPK5HkcsmVyzK2RQax/5Mdjjz3WyH6UA2XC3hAyrFt2jLfJqWAmLZQdRAzqAH/cs2bb695KpzyUWVadMEchplvMSSfr2m67oR4n1g/NPgV1HpmZP9biE+uIZu0cpQtkeebT4J1YcmuDhPKjrJE37R/kD2RQW574Y6/XvvevlH9ihbgtXPcHMjHrLm7aqZPJscWGlJOcxmbSC4GUcmeOC/nEjZ/0Z9UF8Ln00kuNH8Jmv5l9YvLPHgL4QLYDH+4nJHvMEHttHFyp98nRu27SM+8JDxIf+LjhcM9859BDD42vuuoqo5hEXwQBCWzpr/jGn8uBTxOEvDr6Vfp+jPi4dYf+wMUNHCEPud9wT/2ibKt0g9IPDJf2Sn0IEfLeeustQ9anb/Prxrzzzhsnp1/FybH2Q8bussML1QfaZxOEPHBAaZL2Qd/G/JS+jfEc5bwrr7zS8IwgBruY2XvGpTPPPHNI86mqLlU1Vg3JQI4HA0PIs5MDo7XzrWXjcQdv29daOywiwe53BQUqHNoBaFjm0Q5AKHUdjRghyRUUCD85C979LNc9YbH45KYP4ROWrO/st7bBcMUyEEIUQnTVGi00mMQcaIsw4qaDexal6PywLEhj9t/zm44BgknIkb+0TbVO7GfKYkIKIQ+BLI92FJbCfAxJM88SU9wdJ37kqekyIg1N55e6zIQ2jwMvJl1uXcH/SSedlOq9ijadGlkJLxjAIMfZPNIGaCPkvReHf7e9ED6DL1Y0aIfuJJZ3bh9j0+JeabN77bVXxyQRr79gTvvLS8irs376mam6DyO+bgh5pItJFRtLtkyoJ4lJ9HhC0q+l1ZVuyyLkr86xBJzYMKRfZdyweeaKEImG5EILLTSEdBeqw0xQWczpRUMSPJj4uemgTrsblKRZTggIASFQFQJNE/IGbX5ny4H+25WFGDtZXMX1Mndgkb9bDW00NztpaJsEJv/qkEuIq+r8hOSKNNkw9C0LasiWRR1hsbhPXHYMZ6GcDaSQqxqHUJy9PmMe0Y2FPOoW8ymLC1fmCSxSVu1IM+ssbtzIcGmWvKpMT11trM75TagNQchj05g1IV+2dtuHWya2TrChxYYR5camHfMR+lL7bZZ/vmEOgTX4PI60u302/qkbRx55ZNda3cyzKecsF8IsrY8KhVNF38HmYxkWR9h0CLle81y1JQw3zZSfv75Ana7Sck+/aOa7OOheCAiB5hCgz+wXQt5c6y0S73D0HvGLr2affNEcWh/HTP9dBiEP/Jm7sUeHEq6/2Y5xhzvvvDN1bZQUIcdgXcYlsSD7QhBnj41+P+RQqGAdNznKso00Rhp8cpLvPzR+DQohD1mPPHJl3gv+7LdQFjjyBmbIQMwfrFzIFT9Y+e3kCAvL0ciK1j97FRgIQXZ2Hd9CFINY48qhrBHnnVu74ZV1X2YZV4k5ciXkRYuzrfudSKW0G6ybQ0r7+c9/HiSU8J7ysn+QYtw2ikzNXMC+D10hdYUc+KK05YbH3ABiGnIg6fMd9RQypjvfxD8W8NIc9QsL4yh8QECkXoNNKHzC4Hvid/fzwJZ5En1RJ0e4p5xyypC9OLDabrvtDPGV+Ol/wACHH7DDcjgEQ1uW9orfugl5pKmufpU64tadp556qg0D8g+B0f3G3qf1753KKe/7QekHyM9waa8+IY95M+2RemDbBH0FFj+TI+5NH0bfRJ2g/bqO32WGF6oPpKspQh540OfvtNNOMQRm+hb6ScYF+hh+Q/rdfPPNW9hZDBmX4BHwve+qqEtVjlV++jv9HjhCnt24mXfDr8RnXN6fWjs0jjK0A2jYvqMyYx7Tr7w8L+IY2DbddNO2cNAKsIOxGxadh79QBYmG760Q7Wu0QBxEC2hMQKOFjiKvRgvpYaHUJ9ox0UCQ4IgJhHcEOP64J+7k3Or4sMMOMwQk2znQeYYc+XMXaOkQRiSbaiwQY6rcFc5sWHQYG2+8sUkbnYvvaORFtKMQ6Og8IYTYsuVKPklDKA43zibLiHT0Q34ZDKsi5FXZpt1yLPOeMkEjxtYn6jVttlfntxcbvsuKp92ff/758b333msmK1zHjx9vjjAiHdaPvWJ57JJLLslMWqiO05fkIeTVXT/djNTRhxFfUUIe6UIDzl2goGyoMxx9B95prtuyCPmraywhL+QZbUj6VVv3mBTn0ZAEm9VWW610DUnGGfoumx7usWwpJwSEgBCoA4F+IeQNwvzOLQ/Gs7LnDszNOLLEXehh7HE1tNGaZoGWhdzLL798iIY2RyGxEJTl6pJL6shPSK7Ikg1Z2EE5xY65LB6lzQ+zMCRvHF1lw6Gc2FDiue/qwMGPs4zfpLsbQh7+sGxlseFqF+nKSFdWGMTNkT9+3Cj21enqamN1z29C7Y35H23IrgktvfTSZk739NNPm7kJxyVdeOGF5rgwt1y4p61SV7CMx3yAdoQVGgiUrOcwtyEcjqf1LUXYesWRSnmc32fbtLjzV+IuotUNAfGMM87IjD6EWVYf5QZWVd9B/azS4kgvea7DEoaLMViE1jmzLPdQN/vNioybJ90LASEwWAjQZzZNyBu5wah41+P3ie959L747YnvxP/5bzbZvB8Qpv8OEfJYs7vppptS/+jz2a87/PDD460T67jst7DZ7isVICdwdCRkH+StNEf5MS5A5rayBXIv+0Ws9fE+y/Ge70iP9c8V+eSaa65J9RoavwaFkEf+kPkWWGABYyghDSOeY8HO3dfAL8YrkA+zHGXmHrvJOitWr9LIWYTFPHGzzTZrlQPlyIk+Tbkyy7hKzMEUy8vEwR9yLrJ7EQchI0TK8MNg79vdo6XO5yGp+eHwm31W1k5suinv7bffvuNaCvWSfSisfbu4ZhGzsMbInIg6lscRxxNPPNHWL5G+PPMe1ouspTubNzBjj56+hnqV5ngHGc1vc5RpnYQ88t9EvwouxM0evcWOK/m//vrr02Cr9Pmg9AMhEAaxvVL+LoGO8mf8sMZnGLuwBAeZFyI332e5ssML1QfqZ1OEPLA5+OCDM63TgwFGveDp8L3btuibOvEBwLeMulTnWJVVJ3g3kIS8ftfaQfDztQMQ9DuRqlh0Y3C22gEhchGVGLKZW3kRQNiUKeJgp7oTDhpEmsBEnP5CFR2QXXjFnHaaRgvs2JBGS5q1OjcPxItgBVnHzS/C93nnnWcEiZAwTefEczakiP/cc881nWUayYF43E014uqF/Uz8IRY/daCTdhQ4hrSjQuRMH6smyog09Et+qcOhNuPiZO8p8yIW8qps0zZNZV9pA67lM4T3PJboOqUj1F5s+2QR4uKLLzabxUxG6NNwXPnNxAAT3xBerR+u9CejR49ufR9KA/H6dRyhoxMhr4n6adNPmuvow4ivCCEPTBB4fDIek1EWNnif5boti5C/OsYS8kLcDz74YFue0WDN0pDEzDLps3WVzcKyNSRpp257oJ2iSSsnBISAEKgDgX4i5PX7/M4tD8aUMucOhMemi7vAjFxbVEObOWEnDe065JI681NENkS+YSHIjutckV1ZICriWHzDQq4Nh7Jivum7unDw4y3jN7J7t4Q8lOYsNlyRbVioq9qRZubRftydrIyUmS7KvI421sT8hrz57Q05mQVqrlgs4agxNtT4Fkc6+c361re//e22sqGcmKva+QibeQ899FD8/vvvt+YihMMCLHNIrErQ1tzyZZ0IgnInRzh+n23DoX5maXWzKRMiBJJnjmDJ2kAMYZZn/oq/KscE1hytZQeubNC54w9p7NbiSLd5pv2G1tDqtjBEudp1zrIt94TWlMhf0XXivJsundqF3gsBIdA8AvSZTRHyFtxkifh7px8aP/zMo/E7770b/zvphwfFIV/4hDzGddb4ULrN+kPugPCG/MJ4Z+UBe2Uc4FQNLF+H9pxcjOjXffmGOcIzzzzjftbxnrnIIoss0koLacDwBfkMOZ77MtkgEfLAHYWMtPzZPCMb+GRF/LKOm+XAkzK2ZQo2EKKyHG0RS2bWD2XAWi1paMKVWcbkqSrMOWoVWdriBtYcx1qFK4OUQbooU/aI7byCssZACgTQPA7/bvuj38kibFGWneq6Hy95dQ3pgC/9Whapz+bLLQ/yyJw+izDoxk0YtC9bnrbu1EnIa6pfBQf6geFMyKuqH3DrkL0fxPZK+fuEPNsW6CewIDlhwgSzPmHzmXUtO7zQuECZ5p0bkh64KTZPXOkjmINnuVA+8Lfvvvt2nMfacFlDZc3FjRtM4RV1cmXUpTrHqk75GShCHlo7uwyA1g4Dh6sdQAW99tprO5VF23sW9tIW9xh8XUtqVN6xY8e2+c/6QePFIpBtAPjH4lva4EyjcwUN119ejRY3vfhn4tNJo4V8+qx8Fl0h9KSlNZRvvoWAmEbcIX/+Ai1l5rKf0ZjOw34mLCZtvnYUWgx5taPooPwJRyftqKbKqJ/yS5lVScirsk2H6m2vzzCXS9u27RV8jjnmmF6DNcKp316IgzrPGfFp/ZaNmPe0/QUXXLCVNvwzgckqv1AdR+hIa9fE11T9tHmtqw8jvryEPPp/CNxM5GzdoJ5QHphazjNJ7KYsSGPIH2kg/irHEuJmUulqSDJB3W+//TIX2Cg/X0Ny1113JbjSHPIC1kTcskCrV04ICAEhUAcC/UDIG5T5nVsejGe+LNTt3IFwIUR0q6H9/PPPt2locwxk2jypLrmkrvyE5Ios2ZDvsQLMRoEdd/k+RKZzy9u9R07CsoYrY3OEPXK37+rCwY+3jN/ITd0S8rD0aPHlisxFWFU70szRp37cWCmpy9XRxqjH/bbegOXJTha22RxFKdMtH3sPMY95JGWY5lhExXKF9cOVfjdP+w312finbubR6oYQyPoM8bnx05dkaXUX7aNs3uvuOyAc+IQ8iKXduG7yjJ8mLGHQn/e6zumvV2ZZ7gFnd02J8SdNKToN+6x14jQ/ei4EhED/IkD/Vzchb7FvLRMf/oS6igAAQABJREFU+dPjknifid+dlBydmPSFg+bov0OEPHeMLnqPbM/eFcQTLJJ3Whul7FhD9Y1dcFxkJ78+3nwPoccl0rAnlTZG8L0/fiGTZK2PE2c/+KNc2NvDalgnB8a33XZbm+zF2NlJ9vr973/fNleDhMnaaydHmtw5HvsUnTDtFGa378ssqyoxRy5xTzVDVs57KlpRbMogZRAncxKOqLZ9BHWK+T31La9jzsdeOmGQZywwlumYE3FinE0jV9r4ww8/nBoN+86unEldxpoX85i8Dgw47tmNF3zqIuQ12a+CEfEPZ0JelX2vX8cGsb1S/mmEPMaD3yUnNfJNXld2eKFxgfbZBCGPeLEan9eBxXPPPddSxrR9DHPnu+++OzOYMupSnWNVZmaSlwNByPtIa+eQgdHaQcPRFaKpoGVqB9D40CSxFZcrlZdjIfM4KrF7XA+CAxYY0hwNxhf0iRN/eTVajjjiiLb0gglat2mOPNKoicPmk3smNjSgoo48EGbI8c7fVLNxIrywQTYhJ/sZgWnbbbdtpZlw2KQpQzsKrfOsPNRdRmDZT/mlfmQRutyyp8wZBGw5c8X/SSed5H7Wuq+6TbciKumG/LEw4OfvnHPO6TmGUHsBO8h+eSa4JIB6jIDjLvzT1lZdddXU9BGvX8fpR7Imx03VT5vHuvow4stDyANDrC3QJ9m6Ae6MB2gLpvUvfqF0UxaEEfJn215VY4lNOxNQV0OSupNHQ/LWW29twwrT79SrshxtZuWVV26LA4KenBAQAkKgDgSaJOQN2vzOLQ/Gs7LmDoy9J554YmvOw7jMBn9eDW38u/IRslVIQ5vv6pBL6soP5RGSKzrJhsyD11prrbZxd8yYMW7xZt4zbvuW8DkmlbS4rk4c3HjLukfW6ZaQ5ypAIOexLlLHkU+kGWt4Vsa1caNcUYerq401Nb8JtTcrx7PxRv6zHO+Za7vlY8uI9ZNO80jih7Tn+qduff/738+K1rzDr99n47cMrW6Ou0tzIcw69VFN9B1NE/Io+36xMET9oozyzk19RVr8plnu6SfN/LQ6q+dCQAjUiwDjRB2EvDnXWSj+6jYrxadccmb815dfiN97/72BOJo2rTQYK3sl5DHnYm10qaWWivfZZx+znwAhK02xyU8L8tgJJ5zQJpfMOOOMua3F+OFB8OHkGCvnIKcwNoYc+Xfnf/gZFEIe+Vp//fWHzJ1C+aR9oIRiMeHK/sPpp58e+tw8AxtOO7F+KGfKOI9jnugSmsD0rrvuyuO19G/KLOMqMUeGdOsteM8yyyymfpYNShmkDHCF6Eo6bR2h3SKjFXG0/5133tmEQVh5ToIrEj7phHhq08gVGZN2H3J8zz47ZW392L062lFex7dNEvKa7FfBiPwPV0Jelf1AqH4NYnul/EOEPLBjPYv+rogrO7zQuEC/0BQh7+c//3kROAx+/hoj/RSGw7JcGXWpzrEqKy+862tCntXaeer5wdLaoZL42gGnnXZap7Io9B42/5e+9KXWIEvHwEJmJ0dHwABNZbcDNGllsElz+PEFffwWYVX7i6fEn6XRQiNZcsklW2kkPrQXQtYH0tKd9zn58xdoLTZsarGgxjedHN889dRTpWlHcTSxK0jBxE7TjmqijPotv9Spqgh5dbTpTvWryHvKxtciAx+sPPbqCNtvL4R94YUXFgoaYu1WW23V1sYhFhN2yIXqOEJHGiGvyfpJ+uvsw4ivEyEPPBDQ3CPWmDTOM888RsMKoS6vK1oWNtyQv6rHEuImXhZR3An3F7/4xY4bf/hFM9b1x5iQVuf4vqhjsulakiEurBXKCQEhIATqQKAJQt6gzu/c8mBc8WWhbuYOhAlh3NXQRqYqqqHNEY9WQ5u5AxZgfVeXXFJXfshfSK7Ikg3xg7yDtXVbXlyRPx9//HFeZzriQ8mKOZn1T3xYYfBdnTj4cZfxG/nEXyxDRkFmyXL4C5HiOPKzakfc3/zmN1tlQxnRHsq2bpyWjzraGHWw39YbUHjhSNpOjrSjpGrbjr3ShtA2z+PYrHYt0VC+WM3r5Ijb77Ppa4tqdU9IlDTtEbs2/ViwSdPqJl5/Ha1TH9VE30HddRXlSGNdFvLAqJ8sDFGuRdY5/TUXsEtb5+wnzfxObUbvhYAQqAcB+sAqCXlzrrtwPGaHb8TnXnN+/PI/XoknffB+rv2NenLffSzI8z4hz66lPfTQQ3GnP6yycpISx95DwoOMw7p/EQeZHKVyKw8gk0A069YR3uabb94Kj/xADgspLIQ25QeFkIf8ddBBB+WCifaBBWaLMVf8Y6wjzYENe0PWDzguscQSaZ+3PUce+vKXv9zyC6Z//vOf276p60eZZVwl5sy/OP7V4s0VzCG7oqSFTERbK8OVQcogvXvuuWcrvbTbLbfc0hh/Ify8fxB3r7zyylY4zA+or2U5wgrJmJx4FHLk67DDDmulh3Kg/tLXFXHE2yQhr8l+FZzI/3Al5FXZD4Tq2CC2V8o/RMiDtJtnvcPHoezwQuMCc89BIeSBB+MBY4QdM/Ks55RVl+oaq/x64P/uS0Le0luPjU+5eHC1dhg8XO0AKhgCXRqL3S+UPL8ZaP0jWSAYvPTSS5ne8Yeg4VZ6zqSnQac5Gou/kEjDYUGed50c32CJyMbJlUEgTaOF7zHBS4di/dA42VzKE1+n9PjvCdNfoCVe4mQBH4E8jwNDv2FDfsG6WjeOzbXFF1+8DYM07SjyUGcZkZ9+yy91qipCXh1tups6kuaH+gB507YfrrQnhPleXai9gH1RVjzhsHnhppFw0qwUhuo4eUojRzVdP+vswyjTLEIe2N14441tG/704XPOOWf84IMPFrb4VrQsbJ0L+atyLLHxUhfczXfihPCdx9H/uxqS1LkyNSQZk9mkdtvBrLPOmidp+kYICAEh0DMCdRLyBn1+54LNeFbG3IFwkF0Zl+w4wNyhVw1t39Iq8dQhl9SVH1sWxOfPf7JkQ+sPfNHct5gz58tzpCryBFblrT/KjaOt/Lli3TjYfJV5RT7phpAHRiF/a665ZpnJC4blL+BTTpQtFqyqdnW1sabnN357ow2ss846uddo/A0O/I8YMSL3JjhljJxs2yDlu8EGG3QsXsrH77O7mb8Sv1+/CSdNq7toH9VU30Ef1hQhj76mnywMUaeqstwDzu46MfW/KisyHRuFPhACQqAvEKDfr4KQBxFvzT0SMsxvrohfe+v1+P0PP+iL/JaVCOShECGPPpZ3ef56TQuEHN8YB6dDdesYD/0jKlECwkKc78ifL5MNEiEvbT/Qzyft4y9/+UtL7kP+Q+7KIuSZNvX0021+ihxZixxg5cypp566q1O6/Hx087vMMgazKjHHsj9zYoubvSJbgj3Kh7TNbbbZxuz53HPPPYX3IcCwDFIGsvxKK63UllaUfdi3L/o33XTTtcIhryj0l+Wox3fccUcrfDBlnYO9jZAjX76yP3MmnhdxxNskIa/JfhWcyL8/XwX30AkURXDt9ttB6gf8PA5ie6X8fUIe87VVVlkl93qHi0PZ4YXqA/VzUAh5YIOCmr8Wu9pqq7mwDbkvoy4RaF1j1ZAMeA/6hpA35zoLx1/bYQ2jtfPS6y8PtNYOjYOjh6wAwpXGi3bAhhtuGF988cU9awfQoBFK0ci18SBgHX/88V4Rt/+k4iFQWj802qyjY/FNXL6gj4BaRKOliAANfgiKNo1cSWceywXtuc33i/z5C7TEyYZYEfYzQo6rHUWZ96IdxWTM1Y4iTWnCVN1lBLL9ll/qf1WEvDradL7amu8r0uuaaLdtCKGiVxdqL2BflJBHOiCdzjTTTK22Tr+Cye+QC9Vx+oU0Ql6T9bPuPgy80gh54IbVCSyq0idRF7hy9Op9993X1SS4aFnY8gz5q3IsceNFOCXvNv+QnfM46pGrIUmdK1NDkn7etySDVQY5ISAEhEAdCFRNyBtO8zu3PBjPypg7MAbstdderfGJMRGSNosULDrk/WPh8qqrrmqFg5IWabSuLrmkrvzYfIXkiizZ0Prz04lcNHLkyI4L1pTHfPPN18IZ+RdlLN/54VdVrn68Zf4mDz7xCJw6WcijrnF8qZW5rNw1//zzl5m8YFjIbHPPPXdb3JTRWWedFfy+zId1tbEm5zeh9kbdRkk0r8MKjV83WD/J68g/bdWGQZ2EENjJhfrsbuevbNIQr00DGHBsdciFMMvqo5rqO5ok5Pl1Gjx7WUMjPHcNjbIqYmGIelFknbOI5R7K11fgJX1VWJEJ1Uc9EwJCoP8QYJwok5AHEW+T720V//LOG+I33nkz/vCfH/ZfpktIEXJXiJCXd52v1yRQbi+++GJLFkAmYHznuPNuHXm64oorhoR50003DQmSb/19ukEh5IET+czjwLnIfqINk7kx66pWVoMsxXid5YgLq+fWD+Nz2ceQZsXvvyuzjKvGnLQ+8cQTMfM9i59/Rb5iD5tyYb8VAh/thbLK68ogZSDzciqNn75ef9P+MEbTq8Ooy4TEIve9995ryItuuijHNEIe+Vp22WVb+aL+5jVE4KaZdtAUIa/pfhUcSMNwJeRV3Q+49Yj7QWyvlL9PyKPvYs22G1d2eKFxgXIdJEIec/WVV165ra9ifSfLlVGXCL+usSorL7xrnJDHZOEbe2w47LR2WGzspB3Ae6sdwKYOCzRFHIPtuHHj2iowwg8VO+SodGeeeWZrAZHBedFFFzUdZOh7+4zOwxf06YyKaFc899xzrXQiTOD/5JNPtlG0XcHhW9/6Vtv3HIWSlq82z138IH/+phrY0DnwLq/zj6BgMbEX7SjKy9eOYhIR0o6qu4zApB/zWxUhj/zW0aaJpwxH3bngggva2hADNASsXl2ovdCeuyHk0aaxmGEnGLS71VdfPZjEUB0nT2mEvCbrZ919GICFCHn0u1hFRPMAbF2c2fzqtk8tWha2QEP+qhxL3Hg5Ys7mn2uRI2vpy61fFg+oW2U56sq+++7bCp946OcRNuWEgBAQAlUjUBUhb7jO72x5hGShbuYOjMNVaGizIOxqaNcll9SVH7cc/Dlqlmzo+uMoK1c2YuwNbXi5fm6++WYzh7UyAfNT5C/f1Y2DH38Zv6kz3RDyaBvMxyxG9soGDIqBVTo2RpErbZxcqQ9Yia7a1dXGmpzfpMnxEDDzOvolt3yQsbfeeuu83s3cxR7PTTi04boJecjorpU+0pBGKgxhltVHNdV3sK5IH2jLhjTWdWRtk5YwWDPxx5Cic9OiRIF+0czP3ej0oRAQApUiwDhRBiFvrvUWib99xE7xrfffGb/57lvxP/81vNeT6L+bJuTdf//9rXHTypyXXnpp1/WFuhAK88ILLxwSZmj8GiRCXpG9m9A4m7afaIFCntpss81a5cPYvvfee9vXwSt+OGLVykL42WOPPYLf1vGwzDJGrqsac+ZCzK+XWWaZFoYWy9AVfFmXxzLShISAlseVQcpA5uX4yVCaenlG+6P95nG0dY7LRqHy+9//frz22msb8txcc81lDAJguALSomtQh7RRjlmEPHeOxByrGwv1pK1JQl6oD6yrX6XsyP9wJuRV3Q+49X8Q2yvl7xPyaHfnnXeem7Xc92WHFxoXSN8gEfIYKzDG4/a3U0wxReY+aBl1yRZaHWOVjSvt2hgh7yOtnS0TrZ3rh6XWDg3uySefjBdYYIG2CuZWNoQPVztg1KhRhbQDiIOj89wwWUhLM6OKcOmy5YkfS36dHPGEFqrSzq33w8N/EUIe6VxxxRVb+WKRs0qtetLnE/IQXPbcc08/K5m/fUIM+NalHVV3GQFEP+a3iGARqpNpx6WSXzCuuk0TTxmOARphwe0bGKARqnt1ofZCXe+GkMcgiEUBm07aOhOIkAvVcfKURshrsn7W3YeBVyi/lMnss8/etuFsscYkO3WkG1e0LGwcIX/UnarGEhsvVzYwXQ1JJsuQ9LIc6fU1JP1jALP853lHWz3kkENabYDyIW1vvfVWHu/6RggIASHQEwJlE/KG+/zOgs34UMbcAXmhCg1t5CNXQ7suuaSu/Ljl4M9Rs2RD648rcsHyyy/fGn+Z+2211VbuJ233yKwo0lk5iu832WQTo2XZ9mHyo24c/PjL+E1+uyHkETdKTC65B8wol7Q1ijLSS5u85pprWuVjy4mjxN5+++0yosgMo642FpL3B2W9AQBDhLwiFvbA2d1saoKQRxp8re555pknWD9Cc5+sPqqpvqMpQh749JuFIcqnSss9zP3qsCITrJB6KASEQN8hQD/YCyFv5Aaj4t1/uF9872P3x29PfCf+VzJGTQ6OvrRpQt7dd9/dJneytpm1p9CpXMgTSiRWhrXy87nnnjvEK9/6c6BBIuTVQR6AHMaRvxZPyE1pJ4SBJ8RH93tOSnn++eeHYF/XgzLLGNmmaszBhfkjigec2AQxDznd4p92pd4utNBCxhJiJ2zLIGUg87rHJdJuTzvtNKOYh3Jet3/UrXfeeSczC6SffRpOz6N+TTvttObYa+bNpKMTXpRjFiGP+YjFmbWKbixOMyY1Schrsl+l8Mj/cCbk1dEP2EYwiO2V8vcJefRRrP1248oOLzQu1NG/h/JBvN1yAXxCHn0gp+iluTLqkht21WOVG1fovnZCXktr577hr7VD4XK0XV7tAAZLtAPQsIUslMehUeqS1whj0003HeKVhvPII4+YjX47OCOMvvLKK0O+9R/g1xf0ERSqIj+xEOmaOUYg+frXv+4nq7Tf5M/fVCN/5xUgqxCGL7AQxiWXXNJ1OtPCxPKZ7+ouo7S0Ddf8WrzraNM2rl6uDNAI6batc2WghFzUq6PsQ+2l20H4gAMOaEsnRDEGWt+F6jh5ChHymq6fdfdhYOVv0FHmaFS5EzrGB7dOYN2hEynNLwd+FykL13/IX5VjiRs3bde1vAoWnTQk8bPxxhu3MMNP2RqSxIFGnFsuCPvvvfeem3zdCwEhIAQqQaAsQt7kNL+jIBjPQrJQkbkD4VSloY185Gpo1yWX1JUfsMOF5Io02fAjHx//R1b2N/JYFH/zzTc//si5g0g0zTTTtMZr5Je0Bc26cXCSWdot8km3hDzyv8IKK7SwQsZBhjr44INLS58fEOndf//92+JEBh4zZoypJ/73Zf+uo41R3wd5vQHMQ4S8ww47LHdxgHPThDzq2i677NJW11Cy7XX+CghN9R3E65Jo6UfrsJBHnW7SEkbapkaRdc5uLPdQh6q2IpO7UelDISAEGkWAfrAbQt5C31wyPvCMw+JHnn08fue9dwufuNRopkuIPCTHI/fVeWStfwoHsu6OO+7Yde7IE1aH3bVBxmMUTnwXGr9EyGtHCeUr91QxcJ155pnNfATCDQ65EsMLkAPceR64n5fsCYJzU67MMiY/afNWP3/0Sd3INm44YI+CFvvQEEp33XVXMzfEurxbv+0982os5SEfZbkySBnIvO6JdmAzfvx4I4Pzrpc/sAs5yvK6664z/ADqmStzWwy40odRRzHYM3bs2DajOrwnrVmEPI6oteHZeXAoPVnPyIM/3yTen/70p1neSnlH3E32q2SCNIiQ9xEOvfYDg9heKf8QIQ9+Tzeu7PBC40Id/XsoH8TbDReAcddVbqTPol8kjjRXRl0KhV3VWBWKy31WGyEPrZ3d0Np5FK2dtycbrR2EiW60A7CWQMfXydEQqfx2wOUK0e6ll15q88p37qI6E4Wtk+NBsiq7DYBv6ibk+Qutq6yyik1O6Vfy52+q0anwLK8jDL/DRqDMY4EwLY403M8555whXtK+LbKY+FzgWOE07a7JLb8u4FW3aTeubu8pn5BmXRlHNhG2316o690MwmDpE/JYRAix4kN1nHaaRshrsj2GNouq7MOoJyFCnjsuoAFGf+BqgjEOQHYmvUVckbJwww35o+5U1U/5cSNAuxqPWMzL0pC86KKL2r6vQkOSNuBvINMGWASQEwJCQAhUjUCvhLzJdX4XkoWKzh0oW8Zf9+hDxsRTTz21a81sq9Hta2jXJZfUlR/bLkJyRZpsaP24V+boKMNZeQm/ocVm5tFsJrCwzbdc0UBnASfk6sYhlIZenyGfuGsHNt/rrbdex6DBy7f+C2Yo3BFuFQ4lxbnnnrtVlqQXOffwww+vIrohYdbRxqjvTc5vQu2tiBwPaCFCXpEyCuFc95G11GFfq7uM+Sv4NNV3MO9wNwfpC+si5DVpCYO+yl/nJO91bFpTj7pZJ85rRYb6JCcEhED/I8DYWoSQN2rcsvHR550QP/PCs/G7kyY2ShhqEl36b1+xBlmzLkIeeX/33XdbcwMrJ0Oi6dYxLuy2225tsizyxT333DMkyND4xbeh9XHXcz/4q2ucnTRp0hBL9NQRrGdDemLfkSNCOb6U4/IoQzt/gMjH3KJJV2ZZ1YW5jxd5AEcsxzEHgOiEFWKOBmYOYTHnShl02hsog5SBrM1RrjZu0rHXXnv5SS/tN/EdffTRxhqem2fq4ogRI+LtttvOWOj79a9/HT/11FPGcA7yIYRGntl0cqUc0wh5xMP+jv2e8Dm1r6hjTGqKkEdam+xXiZ/8i5DXP4S8utsr5e+vtzC2ipA3FBf6o264AKw7MAa7fVXaaQO0SVwZff9HIYX/lz1WhWP5+GnlhLyFNkm0dk6ffLV2LNQ+4xIhG83xXrUDCJ/BCiHSVmQG+DPOOMNGba5U3JEjR7a+odHktZZFZ+QvVBFHJ0HJJgD/RchedLbLLbdcK60IESywV+VIn08wAh+0VvM6wnj22WdbaaYs2ATYYYcd8gYx5Ds6g9NPP70tTHAPaUcRf51lNLnld0jhJA+qbNOh+Io8o3xCi9t5j1/Jiouw/fZCvexmEGbBgcmH7bu4QigmDt/xzK/jtNPQggPfNtke6+7DwCqLkDfTTDOZTRXqLKbj6VMt5lh0OO6443y4M38XKQs3oJC/KscSN27uGQc333zzVt7BwNeQpE6iIYnlC1dDknSeV4GGJPFhdc+WB1dIg3JCQAgIgToQ6JaQN7nP7xjPfFmo6NyB8kVeGD16dGsMYKyBENaLZrb1Sxqtq0suqSs/Nl8huSJNNrR+3Cvp3XbbbVv4Ix+FNtL47mtf+1rrO+Z4Wdbe6sbBzVNZ98gn3RLyKJd77723Td5EvoHwk6YI0Uu6iQ8CDe3HlaeoC2wo1OEo86rXL8hnk/ObUHsrIsdTDsOBkEdZ+1rdEHvBx3chzLL6qKb6jiYJeU1awghtdlM+dRDybF3x15TKsiJjw9dVCAiB/kaAcaITIW/OdRaKl/n2SvGpl5wVP//y3+L33n8v/s9/m7Pc1Q+I0n83Tchj7FxkkUXaZE+UeLt1yACrr756W3isj0+cOHFIkKHxS4S8j2ECH5Sp7NzAVcCycwXmfe7aOM/BG8MUb7311seBNXRXZhnXLdtkQca6/BtvvGGs0kGOtOXB/BqiXpYrg5TBHPfII49sxUsdQK6vwlGGGFVx9/6JjznjVVddFb/66qvx22+/bYxS0J+4cwnu77jjjlY6wYlyTCPkkS+IhRZPrpAcIfcVccTbJCGvyX4VnMi/CHn9Q8irs73a8hchb2iPQbvwcaE/KsoFsO2L/t72Vdx3Ol67jL5/aK6yn/QyVmWHHMeVEfLQ2jlq/AnJxGLy1trxC4DB2NUOePHFF+Mrr7wyqB0AUSIP6Y0wYdvbiszgzjG21lHZGcStIMp7zNgyyOVx+PeJMEUWX/FfhJBHZ4sQZvPDFYJCVUf4kb7QplpR9jOTJLC16eZ+THJMTrcOHHbfffdWeIRLZxfSjqq7jMjT5JbftHKsok2nxZX3OfXh0Ucfbas7tNnzEkJRry7UXgi76CBMOlhwcDWTaDNp5NtQHac9hAh5hN1k/ay7DyO/aYS86aefPv7d735nsOY7tAS33377trrBN3/60594ncsVLQsbaMhflWOJjddesbyI9VnbR3OlzuXRkOS42yo0JKkrW265ZVuaIAnKCQEhIATqQKAoIU/zu49KJSQLIZMUnTswBqy11lqtMYDFiCo0tOuSS+rKj20bIbkiSza0/uwV/7fffnsLf+QCFq6feOIJ+4lZlOU3m1xWfmBe+vTTT7e+8W/qxsGPv4zf5KFbQh7xIzNhHdpixpX6jcWJsl2ofiPfsanJXKMOF0pDFesXTc5vQu2tiBxPOQwHQh5raL5Wd1nz16b6DvLUhIU86kSTljBYx/HXORlD6iTkgQHOX1Pq1YrMR6HqvxAQAv2OAGNrGiFvznUXjsfusGY8/toL4lfeeCWe9MH7bYSNfs9blemjz2yakMeYve+++7bJuoylbFoXddQD+n1XKRi5mXki73wXGr9EyPsYJeR/Ow9hXL/88svNkaEoWDFHcOcn3IMd8wYUilgz7wdXZhk3Jdtk4cger7vnmbUfZMMpg5RBe6Kc3TpAu0vbW7Jxd3OFeDjbbLO14qJNb7HFFoYkR16yHOksQsijvlx66aWtuMgf5V7UMAfxNknIa7JfpTzIvwh5/UPIq7O92vL3iWeMD0XXeW3bJv1lhhcaF4r27yEDPieffLJNcvAaygfxFuUC0L45Ecbtf1lPSjuh0SamjL7fhlX02s1Y1SmO0gl5X91mbKK1c6a0djoh77y3jMvzErJMUe0AGwxkDDQ5bIVmMwFtUxyV3WXJU9HPPPNM67XjlUbnL1QVWXzFfxFCHp3L8ccf38qLFSIefvjhjmnt5gPSVwYhrwoW/xprrNGGQ5p2VN1lBM6TW36L1K0y2nSR+ELfvvDCC211hzZ72mmnhT4t9CzUXgi76CBMpGzWzTDDDK10MjlJY8WH6jiDf9qkqcn6WXcfBpYhQh6TSo4pBgvXvfzyy+bYMDteMPFdaqmlcpOei5aFjTvkr8qxxMbLlTLB6hDxke+8GpIca1ulhmSIlDpq1Cg36boXAkJACFSGQF5CnuZ37UUQkoWQSYou1DA2HXXUUS05iPF4pZVWao+shF91ySV15cdCEpIrsmRD68+9QtZfdNFFW2WALHrYYYe1PiFPRxxxROs9ZcRxMMyv01zdOKSlo5fn5K8XQh5lc/3117dwszInax3dbFSm5YV4IFVCfrNxcKUeIAPX5epqY03Ob0LtrYgcT1kMB0IeCrX0E7a+0SeUNX9tqu+gXjVFyKuiTvdiYYi+owlCXqivsmtK48eP73qdOBSungkBIdA/CDC2/vWl5+MRiRU8+wcRb609N45/8dur4tfeej3+4MNmj87sH7Q+TgnjZdOEPMqOk6esPMDVzuWy5gkf5+LjO77feeed28hijEdYeQs58u/v04mQ9zFSbKBj5IQyYY4A+Z8xFTmUvVKOAoWAcMIJJ8QXXXSRUcaCPFW03D6Osfy7Msu4n2QbixTt5+abb25rP+xlZylTUYa+vEoYRZ2vrM98ZquttioaTOb35O+WW25pa9PMg9m7yeMo/5tuuqkNH8oxzUIe8TFHmXLKKVt+6I+WXnrpIXtCWfETb+ioXPZT6nBN9qvkj/hFyKuGkEf97df2aus25V8mga7s8ELjQpH+Hf9nnXVWq49gjKT/65aQd8EFF1joOl7Bgj4KS8Ku3MRY/dhjj2X6L6vvz4wk5SXpLjpWpQTVelwKIW/OdRaOx+zwjfinidbOy/+Q1k4L3YI3aGH42gEcRZvHIbDsuOOOrQpNYzr22GONVyqte6Qt1pAQNPM6Kp4v6BdZfMV/EUIe33NcrNs4WfTMOhoob15C3xFfGYQ8BHdfO4oJUbebDggA0047bQsHBCmsiZFe3/GszjIi/kHPrz/AUqc7MbJ93Dv97qVNdwq703vMXrttiPwdc8wxnbx1fB9qL4RdlJBHOHfeeWfb5CSrDEJ1HKEjjZDXdP2ssw+j0HxCHpPU6667LjjxQgBDmKB/snWE+3322adj+fNB0bKwgYb8UeZ5LMHaeIuMJTZerq6GJHFaDckxiRVT+laLg72CBxvuVWtIki4myDZe0sImkpwQEAJCoA4Esgh5mt+llwDjWRlzB8LBQq0dA7hCGE+TbdJTlP2GeOqQS+rKj80t8fnznyzZ0Ppzr8hExx13XKsMGIcXWGABQ+TnO8ZpftsyyiPz1o2Dm5+y7pGjeyHkkQ7mQcsss0wLOzAEXyz5g2sZjg0VV46ycXAUEGsgdbm62ljT8xu/vRWR4ymLQSfk0V8U0eou2kc11Xc0ScgL1ekmLQwV2dSgvP7yl7+09XG0iU6bGkX7pSo084umQd8LASFQHQITJ02M59twdAwRb9MDt45//fsb4zfeeTP+8J8fVhfpgIfMeNw0IQ8IkUN9QwpsLhfdpL7//vuHEGnmm28+QyQLFRX592Uy1jA7zSH7wV/V4yxjs7tuDC4vvfRSC0beI/cwT+GPo+PBpd9cmWVVNebdYEc53HfffS0ZijnivPPOmxkUczvXGA35+sUvfpHpJ/QSbCG72vk9V46VhUDXraMeuc6Pg/zNM888wT1d15+9xz8kODeN5DeNkIc/6rXLDcAvhNQf/ehHNtiOV+Ry9ob8eOsi5JHApvpV4qZeipD3EQ69znEGqb1S9jjK3+cLMIYUVbz+KLTywwuNC/QL11xzjY0y88oa3HbbbdfWvvPMXUO44I/1wryOuL/73e+27cHC94EM3WltsKy6lDet7nfdjFWu/9B9IULe8y+/0NLYQXPnI62djRKtnSultRNCt+AzCpijBd1BD0G+U6UkGvzSOdAY8M9AP3r0aPMcQoHV4uXK4Mz3eR3f+oI+8VRJosBylmutgDzNNNNMuTUJ8uaN78hfWZtqd911V1v5UQ5jx44trGWDALTLLru0dVJgfs455wSz1kQZEeeg5pcBLMQIL5uQB0bdtulgQRd4iCAO+db2J7T9XXfdtUAI4U9D7YW6WZSQRx3/5je/2Uof6WSikMaKD9VxhI60BYcm6yfI1dmHEZ9PyMM6XtZGJJPF733ve234Yw0ujzWRomVB+nAhf1WPJR/F/NGmMNp21DM2eXwNSay4NKEhyfg+55xztsqBdrrNNtvYZOsqBISAEKgUAQh5mt8Vh5jxrIy5AzEjL7jHqTMOlK2hbeOpY25VV37IU0iuyJIN8RNyWJW2VhSsPMpRDoQPYRJZxcrTX/rSl1I3x9yw68TBjbese+T0Xgl54Mc8yLVkYPHFIkWvjvnckUceaazh2fLhirx322239Rp8Yf91yP5gOqjzbwDtN0Lez372s0LlHNLqZv766KOPBsPppo9qou8IEfJ++9vfBvPU6WHRPPN9P1kYYgzpFwt5FmswKlsz34atqxAQAs0j8J///if+w8P3xnc+eHf81rtvxf/8V30KBc3nvrsUIAP2AyGP/hlFc8YOK4uyD8RR9pCNOjn8Q3pYYYUVWv4Jh/CwjprmQpvyIuR9jBbrvbZMuF544YUfvxyQuzLLGAyqkm2YMx599NGFCSvkD6KYbTesgWy66aaZpYO8Osccc7T8MEc/9NBDM/2kvXznnXfiRRZZpBUW7fYrX/lK/Pjjj6d5CT4nTaeffnq80047tb0nf76lOdYbnn/++bbv0n6wV4AFbouP7ReyCHn0J08++aSZC1t/5GvWWWdN3Ttz48c/c2j/RCHqT52EvKb6VbAgbhHyPsKhV0LeILVX2w4o/34m5JE+l8hs+4U8axr4ZW3Tb9/0o52UyUK42L4Fxe9Ojv7wxz/+cVvfRNpJy9NPP93JuyEb99r31zlWdcpQbkIeAb33/nttWju/ktZOJ3wLvadyoxXjDpojR47MHQYEi2984xst/wz0VGoWqm2YDKLEUcSRrroJeTRUJh823VzpIPJacArlb+LEiaHHZrAtc1MtpB2Vp2O0ibP1wDczjKYIk4qQa6KMSAcLxk3l1zfdTP3IywinEw4xwqsg5PXSpkNlnfcZwjsWKGwbYqDE4levjrrmtxcmThznldcRBppH7uan3YCmbEIuVMfpz9IIeYTRVP0k7jr7MOLzCXlY1+zksJTqWhWhjmAF5rXXXsv02k1ZEGDIH+22SnK3jXfChAmtttBPGpIsAlCPbTst2pYyC0ovhYAQEAI5END8LgdI3ieMZ74sRF/ejeYk8oKvoc1xJmVqaJP8uuSSuvJDnkJyRSfZEH++Y7Fwww03bBuL99tvP4PZIYcc0vY8r3JLnTj4+SnjN/J4r4Q80sH6BEcAWznHXlEcueSSS7pOKvief/75xpqBDZMrchTxUaZ1u7raWFPzm1B7KyLHUx79RMijrhTR6qZNhLS6t9xyy1QF2hBmnfqoJvoO2otrcYRy7cbiCGXcTZ6bsoQB1v46J+VT1aY1+HTjwNTdfGHO3smKTDfxyI8QEALNIfDv//13zJ9cPgTov/uBkEdqkXUhBfnyKMeynXLKKakGGsjDVVddZaxmMfZY/8gnm2++ubESlYZGaPwSIe9jtFBOZz8VTBkzKQv2GFk3R+ZAlvb/8hhD+TiG6u/KLOMqZRtkSJTMMaKy7bbbGsIHckuW4z1KWz7B4vjjj8/yZuZ3SyyxRKutULYoHFKmvuMZhL80WZ80oBDCuotte+BEXi699FI/uCG/KR/Ia5xwA6mE/TfXET6EJtqzDZ/7tdZaK2YfIMtRN/fff39jtML65Ur6sgh5hEnd32GHHVpx4o942eu5+uqrU6MlP+ypzj777G1+bbx1EvJIZBP9KvFSbiLkfYRDGYS8QWmvlD2O8u93Qh4Kgm6/QPvG+FYn98orr8SjRo1qM/5EOMz7uyHk2b6FsRbM0txbb71lOBjuWoONl36OvqeTY5zptS7VOVZ1yk8hQp7V2rnjwbuktZOBLBXpqKOOKrwpgz9Y9bZR0aCwIJXX0WmweGT906DOPPPMeNVVVzXPEFS6OSKGcP2FqiKLr/h/7rnnWumyja4T+Qny2WKLLdbmDyHn7LPPzguJ+Y74ObpxySWXDDZy3pe1qUZYCHTuZArci2hHgZWvHQXeWdpRxNtEGTWZX5foZutUHuIjaWZBM8QIT6uTTbXpQhXd+5hNAzR0bH9APRwxYoT3VfGf4Oe3F+KYccYZU63bubHgH40d2oRNG1ess2Wx4vHn13HaWRYhDz9NtEeb37r6MOLrhpAHPmhH+BNQNpayXDdlQXghf3WMJcQNIdv2y8RZ5AgJ/FfhwOOBBx5oawekLS+xuIo0KUwhIAQmPwQ0vyte5vTfvizEGNMNIY/YkRfK1NBOW5CpSy6pKz8huaKTbBgqbcK59tprW+MxMvP8889vFv3RlLfyKmEXUWyrC4dQnnp9VhYhj3SwCLfSSiu1cLR4MnfoRuZhXgZZCOUTGxZXym3llVc2Ml+v+e/Wfx1tjPraxPwm1N6KyPFg2k+EPOrMLLPMYo7z7lTe1LmQVjcLy2XPX0lL3X0Hm9CsE9j2xDokZORuXKiedOqX8dMvFoZIa1WEPPrVuqzIdFN28iMEhIAQGBQEGJf7hZAHZm+//Xa88cYbt8ZRK5ciJ6AYf8wxx8ScyvHMM8/EGBfAUvQmm2xiZFnkVzv+co/S9KuvvppZFOTfXx8XIe9jyBhv2eh3cWUPaOaZZzbkPAh6/h8yIfsUyy67rNlLQWHuwQcfbETJh5yUWcZVyjYvv/xyi3SG0QXmdxAnDjzwQEM4hajBvg0kNPYtaAd77bWXOdEJedO2FfCfkCjSZznKdeedd26VK36p9+yd33HHHfFTTz1l9n+RtWhHtD/m9GkO8hqnZzGfcevKdNNNZ04sYB+W9R1L1nzzzTdNPBAHCZ9TqYifdhtSlIBU5hsxwbL2UkstZfbrya8Nm7Rwwh0nGS288MJtR1jbtFGOnQh5yNTsubHHZv1xBWvS+53vfMdY7rOW+l5//XVDLMQ6IXNrtz+y/om3bkIeZVZ3v0qc4CdC3kc49ErIG7T2asu/nwl5pJF+BeVW2z650mddccUVpv7yjevee++9+NRTT43nm2++tr7O+qf/65aQRxj0LRB5kWvo0xi76O9vvfXW+LjjjjN9pWuQBz/0M7PNNlsMSTCPK6Mu1TlWdcpTIUIegUlrpxOkCUbJgpbVDvj2t7+dWzsASwi+dgAVt4ibNGlS66hXGgRaNXaxmgZ23nnnFQnOfBtaVCuy+Ip/SGa2oXPFfxr5ySYQfxzJ4pJF8Euns/vuu5sOyH4butIBcNSGFSoQelgE9h3xlLmpVgWLf9y4cUGND5sX8uBPxuooI+JvIr/E6xOQqO9ogXRyWYzwtDrZZJvulJ+099R/CLluu6MNsCnWiwu1F+JgMF188cXjJ554IjV42Oikif6R8rJp437fffcNEmZtYKE6zqQgi5CH36bqJ3GT5jr6MOLy20MeC3n4o0xOPPHEVllQJvS5WSb9uy2LkL+6+inyyQTZ1rkvJUfONa0hSRvlqGebJq7U6QkdFiEoNzkhIASEQJkIaH5XDE3GszLnDoTna2gzPkKQ6EZDG8WekCOeOuSSOvPjz3/yyIYhbCDuI5/aMZljVtHcJzyeIed+9atfbS2ah8Lwn9WFgx9vGb9Z9CrDQh5pAQc2BlzSqcWUjQE2zFjDyOMoJzZx/EVIygdFvixyVJ7we/2mrjbWxPyGvPntrYgcD7b9RshjDjrPPPNkanWzGcTmla/VjV9rSTOt3oQwy9NH4a+OMcGmm7UOX+uc9hqyOILVDpSIsyyO+PUkT56rqNPdWBgirVUR8vpJM9+Wva5CQAgIgUFEgLW0fiLkgSEnjSAv2LmEvULY+cIXvmA2zLEixsY5ZBnW5+03XJErOPUKogxyQJYj//5YK0Lex4iBH6SaGWaYoQ1jF+/QPfMJZNspppjCGHGAXMb84owzzoghNdTpyizjqmQbcGa+7GMJhuwrsC9BGVDvWYOHEEn9d08Ewy9tAUMq5DnL8Z7v/Pjwz5ySeIiT9kYa+A4iCPPQNEe5nnPOOUPaI/4gcVIHWCPgjzwQD+3Xhk8c1JvRo0cPiYL03njjjUPSi1/mFaSX42QhDXIFK3CjLyBce7X5pRw7EfJIBHI9a0isZ1i/9kq+wIiycPMEhuQDYiRGhuz3XIm3CUIeeamzXyU+23f4+YdI2oQbhH4gDZdBa6/kg/Lvd0Ie63Sc2uHWUdou7Zr1ys0228ysl22//fbGSBdEc/os+hP6nm222aaNa8Ozbgh5hLfKKquY/pz4iYM+DW4T/Uior7Rppi9FGQ+887he61LdY1WnPBUm5HUKUO9jw+60gyYDHQMqC1yw3DFH7WsH3HDDDUO0A6igaGs8lxDZijgqKIIi/mkMMFS58pvKjrZtUUel9QV9GmvVxwySzpC2AnlBeEMbYe+9944vvvhiI1zB3MbaE8IJ5J5lllnGCHp2koMA8fjjjw/JPvkrc1ONCGACo+1EWu0f5RDSjoI0CIsYjQ46T1te+OMezYlO2lFNllET+SVOFm39zRjwu/zyy4Mdeh5GeBohDxJfU22avHbjqBMMbrb+caUNoHHTiwu1FxsH4bOpAZF4QkIqQkignB555BEzGWCgpg24dRy/TDxgqme5UB0nvk6EPMKsuz26+aijDyO+bgl5+GVc8LW20FRIG3+6LYuQv7rGEuriAQcc0GoP1MG8GpKMJVibREMSi3ZsppThGK/9zW6EV9IqJwSEgBAQAv2LQEgWQibp1kIeOQ3JC4xVyLZbbbWVIZHn1dDm2IA0F4oHWazMuVVd+QnJFXllQx8fxt6DDjqoTU5Yc801W7+RVyChFHUhvKso16Lp6vQ9ePgyCuleb731OnkNvic8rBYwr7XzBntl44HFQyyQvfHGG0H/ELlY48Divb+JQ7pYF3j22Wc7buQEAy/5YajMq2hjdc9vQu2tiBwPzP1GyKNcmOMX1erGH/PXTlrdIczy9lGhelRV30H73GWXXdraJhv7rGfdfvvtLYsjWPixFkfQsg+5XvJctyUM5mL+OiflUxUhr58080Nlp2dCQAgIgUFBgP673wh5jH9Y0GJjuygRDAIRe4bISYTTyYXGLxHyPkYNDDkZiX1VO9/o9oqcyNrx2LFj4xdeeOHjSCq+K7OMq5Rt2K9kDxaiXTcYk7Yf/OAHZi0kD6TMf5BF88SF3My6CJYOsxyKYRD9FlpooWC4hMOfHyfPILWddtppqXMCFFkOP/zwoH8bnh82dY51CPbd7TdcwSoPIY+8olRz/vnnm7rrhuHeu/FyP2bMGLN/F9ojb4qQV2e/Cm7EJwt5H+HQq4U88By09kr59zshjzQ+9thjhgDntmfuWZuBB8N6GcRy5ALaNn/0hVjRwyqmq2iIn24IefRHkJmxTuqeKuKnyf1NOuhn4StAHC7ieq1LdY9VWXkTIS8LnS7e0SiwdOdWNtsgimgHwGLn6BwEsKIOAZ5NfeK1JCKukNe6ceTJX6gqsviKf4gdLib4TyM/+WlEMAppKxAGHQykLDQWyDOTHn7znPdunHREoY0y0hcSNkLf+mnL+t0ri59OCpJMHu2opssIHOrML/GxcJyHEf7d7343NyM8VCfBtuk2TX67cWxqMUDadkCbOK8LK5lu3KH2Ql3lOGzCp69xWfFscNA+aZcIAjYt9kq7ZfAm3CwXquPkLQ8hj3Drrp9uXqruw4irF0Ie2KIxRjnZcqEc0c4MCUjdlkXIH3WmDnI3GL344ouFF8ao26TR1ZBcdNFFS9GQpA9bZ511WpgTF8dZyAkBISAEhEB/I8B4VsXcIU1eKKqhzYJIlkuLh/GujLmVjTstnrLyE5IrisiGNp1cCQsrz2BgZSFXq5yNGBavunFV49BNmjr5QUYpk5BHfKxrTEgUdjhW1mJsr+DOwiBWIddee21zHBGbFxxLtNZaaxlNW9675YNfZCcUfpgvd7Nu0gmHbt+nlXnZbazO+U2ovZGfvHI8WPYTIc/WHfo87t35ayetbqxK1DF/TatHZfWhtn5Ttv6mH+0ry+II70IWR0L1pEi/3GudtnPYPGtooc1u0loFIQ9c6rQiY8tWVyEgBITAcESA/rvfCHkWZ8ZulFD22GMPYyXGyrqhK3tYnKz10EMPxViBzutC45cIeR+hBzbXXHONUZzw5w2hMsj7DHyZY3cymJG3DDt9V2YZVyXbkAfSiZI/ezMoV6266qrGQl0nXJHXmBNipKSI9UHkKcgo7DWlxcH+O/PJCy64wBh/yKNUjyIM+ypYh1tggQVSwyZO5g0LLrhgzNG17DOELEq75Qs+p5xyyhArfG76CRPDCFtuuaUhB7Kfh0zsfkM55iXkET/pwigH+wxpbYF4OV0Bi3rM01gDwBCBH29ThDyLYx39KnFRv0TIK4+QN2jtlfT2OyGPespeLdb0seDqtlX/nr1MuCWczoViGEZz6OtY27Tf0jd0S8gjXNJC38mpF6yR2HD9K/IOpwvwbWivmXxluV7rUt1jVVZePsHLBCC5EhFIBszohz/8YZQMVlGiHVM45KQhRIceemiUWPOJko2Awv6TChYdeOCBUWJ1reWXcBKNgChhobae5b2hiiQCUrT66qu3vJDGRMCNEgGn9SztBv+JYBYlJjJbn+Cf9CVHzrSeZd0kGgVRsoBlMEms3GV9OuRdIlxESecTHXLIIVFiqTBKhOi2b0hfIqBEiRWk1vNEyInuv//+KOnYWs+6uUm0fKNEIyFKBLooEWxyB5EIj1FCNosSLZMoMfEZkYcs1w9lRPrqyi9xkedkEThKLCpEycSVRy1H/aIMufJdIlCaPz6gHh577LHRSiutZO4Twdj4y6qTTbfpVsYK3iQDXJRMhqJkw8D4TCY8UWJlJUpIeQVD+vjzUHsBu7POOitKtPpMnX3ppZeMB+ot34cc75IJTJQsopi2R3llOcLx+yH8JNYwomTzLstr612d9bMV6f/dVNmHEQWYJ5YaWtEmFnUKjT+0kUsuucTUDxtIstlj+q6EzG0fmWu3ZRHyR92pYywh7mRSGSUEuCgRQtvyU/QH7SjZtIuSxZgoOdo3ShYCigZhvk8mx1Ey4Y6SY6TN76w+qKsI5EkICAEhIAQqQYAxpaq5Qyd5wc4JSIPreI48xNxq0003jZLFEPf1kPtO8Qzx4Dwgrqy5lfNp1CmeXvITkiuKyoZuWpPF+ijRRjdzTvc54/64ceOiZFG/45zM9efeV4mDG09Z96wnJIS4KLFY0AqSslp33XWN3NZ6WPCGMks2GIz8dOSRRw6RVYmDuToyEX+kgz/mNH6dTxb1ooMPPjhKNi4i5F5blwomqbLPO5V5VsTkJW8bq2t+E2pvReR48kvZU27W0bZY92KdJo9jvsJ61jPPPGM+ByfWoxKrFpneSbvfZ5P2ZOMwSo6Jinbfffco2QxvhenXNRs48dU9f+1Uj2y999PM8yJjAuspq622WnTPPffY7KZeCTuxih8lJxOY+ZD7YaieFOmX8U+d/tnPflZ4DY21CLuGllhq6dgnJAv70c0339y2zklamZsmRGA3W8F70jphwgSDhf2AesVa8J577mkfta6sKbEGOn78+CF9X+ujjBvSRntJNjy6WifOCFqvhIAQEAIDhwDraYwXrkOGTBSN3UeN3DO+JAQS88deHPtLrEOyR4jMmpxgFS288MLRsssuG7H/w/jF+FHEJZvqRq6yfhibE4X3juH0gz8wYL05j2MekJDg2j5NyAQGt7aHyQ/GZWTEhOhl1sj5DS7JEXrR1ltvbTBnjw3503V8x1yD8sF/Qqg08gHjtuuoX7vttlt04oknuo8ruy+zrKrC3GYeDBOyh5n70zaTk5KiRx991OyFIv+z9wZ+1P155503Sow6RIkFQ7O2zvMijjpBe0qIM1FiydnsCTK/4G/UqFFmL5d2lZBRctcz4icPpJ22y34j4RMP9SBR4DF9C3WJdsv+C3HwPI8jXGTGX//612Yfi30A/BMO8jrzG3ChXZBu9vHpRxJr3G3BU468z+vAin4ysXZm6nSisGLKAjnZ9kHkiT4oUbYxwdIWEkXEtigSIxu589rmscQfdfSrJNfvc+hDwMviU2KWcgU1SP1AKEOD1l5ZE3Q5HJQ/fUvRfspiUXZ4NlzWRRgbWeNg3Hr66adNH2xljOQY7WiRRRYxbZu+xtZf+jn80Z6sSxtT7Xv8sEZA32cd81Lm66yT8j4hVpu++O677zZ9P/vU9Hv0cfRvjMv0I/Q1YNqNK6Mukda6xqrUPCaJkCsZgaRydK0dkJCE4ptuuqmQdoCf/KRBxUlDbDHvk0oeJ4trXR+DR3hNWsiz+UsGoJa2QtKQ2YXK/Es6oHjbbbc1eKJZkHRUNqi2K/mrwsqFjQQWf9IpxsmiXEftKM7XRjsKc8pFtKP6pYzIcx35tdgmQmJ81113dWSEo0XuM8LRkPEZ4SELecTVdJu2+S16Jd1o7LhtBS0innfrQu0lWTgwbHuY9vQ9aAJmseKxxIZJ8yKs+FAdTwb/3BbybH7rrJ82Tnutqg8jfLB0y5n+r6hDK22LLbZoC4c+Ce0o13VbFiF/1J28ljXw3421VfxhcTYRAlO1wlzs8t4nwnicTPa70pAkTbfeeqvRrLPxUZ/RpJUTAkJACAiB/kaAPrzKuYOVF44++mijfW3HidCVeR4a2scdd1wuDW0XWRsPmuBlzq3cOLi38ZSdH8rBn6N2Ixva9CIfo0nv40yYWDbq1VWFQ6/pCvln3ly2hTw3HuRxrBsgd2KhzMc863eyoGiOcU6U9My80w233+5tmVfdxuqY34TaWxE5nrLpJwt5dv7KekKyYJxLq7up+autR2X3oW57oXxpU50sjmCxkn4SzFhP8V2onnTTL1Onm7AwRFqrsJAHTr2sKXVjRcYvG/0WAkJACAiB+hFgrGStlePWEhKOufKbsV2uXASQ6b75zW+21lmZJyeEBDPnYI+NPQvKg+/cP57xx3vKhnJi7Rlr3e5JMsxPWGtn/V0uGwHwRJbDOlxCCDOYgiu/E5JGT/tSxIy8SXnRrgifcHu2CqkAAEAASURBVCk74i3DUT8Ij3BJN3FQh3pJO3IgmNi+wA2T+Kp0zO3Jj42bK3lJ2yuvMi1lhE05+/nht/rVMtAtP4xBbK/lo1B+iOBKnadfsf0sbZu2QBvhfRmOcHzLgcyZsZDnO/pl+krb19CHJgqGpaalzL6/6rHKx4ffspCXSFNVuQTfjozLpPIajYDkHOfoa1/7mtEUSI5j6Zp1a/MCk31EwrBHozZZbIwuvvjiKBFK7evC16Rxt2neEADs8Co0WrISB6awa5OOxmisJJthRusFZi9MZRi9WCvCEh7azrBu0VboxGJOGl+p7Gc/D0nHNUQ7Ci0HtERgLmPFAtZymdpRTZUR8daRX4txIjx2xQjHP2VAWq3LwwhPOv1MjZ+q2rRNY5Er7QXNLjT5rUPLhnYDU75b57cXwqEeo6VDnMnAbzRukjPhjeZPYu55CCserIuy4v1+CEZ9Hg1AP5911k8/7qr6sGRi16Y1iMYfmmdFXSLAmbKy/sAYDULfWmu3ZeH7I54qxxLwxooiFjHRzuA3eSqiIYl/tOOwoOBrSNLe0ZBMyLwWslxXyuuwww6LsA6DI02MAWjPMmbLCQEhIASEQH8j4MtC9OO9aE76uXXlhTQNbeY8yy23XGENbTcuNx5kxrLmVm4c3LvxlJkfX66gHLqRDW16kfNDFu4pW18Wsn6KXKvCoUga8n6bLKQNsULO3B+5rQyHPJ4s0Jk5+I033hhdddVV0X333TckTuJi3rDkkktGG220kbFmhWyKtWLfwkUZ6So7DLfMq2xjdcxv/PYGVkXkeNLoW3qgHPnL65DFmf9bl6dOUgYhC3lYvcyj1c1cOjkauSutbh+zbvsotx6V2YdaHLkyPynD4khZeQ7V6TosDLGuUeU6J2XZaU2J9csyrMi45at7ISAEhIAQEALDFQHGVtZ855tvvtaaNmMpFtQ4WanonIHw2Hv805/+ZKzmsr+KYw04Ie63WdcdrpgqX0JACAgBISAEGA+zLOQJoWIIiJBXDK+evk7Y7sYEMgtdLC5RmXFsviPQYTqyqIAYShBhc1zuDjvsYF6zWfPEE080blo2lNZenrEQy2YYePLH4iZ/YInQ3YmE10vcvfilHth0U1aUOXWA9Jax0dNL2qrwW0d+aUvEQ53gym+LK5hSJ6gbZTvi4q/qNt1LulkQX2qppYy5cMKhrnFkL8chV+2ImzIBH8rE9nV5F7irTh/hU35NtcdB7cPqKJey4qDusdHGkUrUQfoBTCVfdtllhpRHv0tf4fcPfIujj7b9CmRFNu5OP/30NvPtmFxOrLxEs8wyS+5kE+byyy9vNgfxRBr2228/0zZzB6IPhYAQEAJCYLJAgDEDmYoxyc55kKn4K2v+CJB1ySV15affK4dw+KiEkLkgp6B0h0wOSS+xPGGIkRw7hnwFYYs5nT16yJfb+r2sbfrqamNNzm9sXvvpSh3LIuS5aaWvBT/6W/7oZ5kv0Nf2S72rsu8AK9ohOHDPHIU/2l+T62vDuU6TN/76eU3JbSO6FwJCQAgIASHQbwggsyUnjkXf+MY3TNKQ2TiSE6Vn9oS6dcxR1l133ei3v/2tCQK5kCNrk5OBug1S/oSAEBACQkAIDAwCrAmIkFdecYmQVx6WfRMSC3QrrriisXDA4tn3vve9KDkmpW/Sp4QIASFQHwJMSrHCdeihh5pImZRCBMJ6nZwQGO4IoCE577zztjQkWYi54447etKQxHrLmmuuaSxlgh9hFtGQRJB94YUXjOYmG144NrnYKEyOwDW/9U8ICAEhIASEgBAQApMjAshJrGdYMhQbX/1ChJocy2M45Jk6lZeQNxzyqzwIASEgBISAEBACQmByQoB5w7XXXhttuOGGJtvMHbCWh4GSXuYRzEk23XRTY8mbgJmX/OAHP4gOPPDAyQle5VUICAEhIAQmUwREyCu34EXIKxfPxkOjgUAWgHCDliWWqLDcM/fcczeeNiVACAiBZhB48cUXzbG1HCWLw7rE3XffHX3lK19pJkGKVQjUgADjIRqSa6yxhomNRRis4z300EM9a0iut956JmwCZkHmhz/8YbTnnnvmyhULRUcccUR0+OGHt9K11lprRVdffXVP6coVuT4SAkJACAgBISAEhIAQEAKTEQIi5E1Gha2sCgEhIASEgBAQApMdAsh6jz/+eLTIIou08s6e6K233hots8wyrWdFb1577TVD7HvnnXeMVxSyL7300mijjTYqGpS+FwJCQAgIASEwcAgwvspCXnnFJkJeeVj2RUgcc7DbbrtFZ511ltEAWWeddcwmP5by5ISAEJg8EUCja9ddd41+8pOfGADoD3bZZZfotNNOmzwBUa4nCwQQGNGQ3GCDDUx+IeRhLe/JJ5/sSUOScRYNySuvvNKECyEPgt1BBx2UC1eIsQsuuGAEURbHgs6NN94YrbLKKrn86yMhIASEgBAQAkJACAgBISAE8iEgQl4+nPSVEBACQkAICAEhIAQGFQGOl1199dXNqSjkgTXgxRdfPDrnnHOi0aNHF8oWsuPzzz8f7bjjjkYZm9+EN2LEiOjhhx+OpppqqkLh6WMhIASEgBAQAoOIAOOfCHnllZwIeeVh2RchscG/2GKLRW+99Zax2gMZAcs7ckJACEy+CDBwYimTCSjkPNxMM80UPf3009EXv/jFyRcY5XxYI0C953iChRdeuJXPz372s9Ftt93Wk4bk66+/boh9VkMSQh4akhtvvHErnrQbrONdeOGF0bbbbmuOYmNBZ7nllotuueUWc2xtmj89FwJCQAgIASEgBISAEBACQqA4AswJdGRtcdzkQwgIASEgBISAEBACg4IA8t7vf/97sw86ceJEk2wUoNn/wEgBx9nOP//8mdkhjL/97W/RddddF5166qmGlMcJZLjPfOYz0fjx46Nx48b1pOSdmQC9FAJCQAgIASHQRwgwLoqQV16BiJBXHpaNh4TVnv333z86+eSTTVoWXXRRs/AIAUFOCAiByRuBf/3rX9H2228fXXDBBQYIJqXHHHNMtO+++07ewCj3wxqBf/7zn0ZD8vbbbzf5hAAHMfXcc88tTUNyjjnmiB555JFcGpIQYldYYQUjyJKgImS+YV1QypwQEAJCQAgIASEgBISAEKgAARHyKgBVQQoBISAEhIAQEAJCoM8QYO8D4yTf+c53onfffdekjnXgz3/+89GUU05pCHnLL798NPPMM5u/6aabLkLZmqNpX3nllejBBx+M7r///uiDDz6ION0EpWoce6tHHXWUOW2Io3DlhIAQEAJCQAhMDgiIkFduKYuQVy6elYdGA8AK3uyzz94WF8/RAll77bWNwMkm/9lnn22s8LR9qB9CQAhMlgjQR0yYMCFaeumlozfeeMNgMMsss5jJJtpickJgOCJAvb/rrruiNddcMwppSHKc7QILLJCZdTvuoiF5yimntGlIfvrTn47OO++8XBqSLORcccUV0eabb24sVbIoxHEK11xzjVncyUyEXgoBISAEhIAQEAJCQAgIASFQGAFkeVnIKwybPAgBISAEhIAQEAJCYOAQQDEbYt1ee+0V/fGPf2xLP8YJINd98pOfNArSXFmr5Q9DJxD6rEU8PLJuO3LkyOjEE0+MVlllFUPqawtQP4SAEBACQkAIDGMEWEuRhbzyCliEvPKwrCUkhMP1118/eumll6IxY8ZE88wzTzTjjDNGf//736PTTjst+utf/2qExSWWWCLCIhDaH3JCQAgIARDAOtfpp59uJqX8hrjLBPWEE07gp5wQGJYIsKACmW677bYrVUOS4wqOPvro3BqSHCX/1a9+NXrmmWcMzmhiQqRfcMEFhyXuypQQEAJCQAgIASEgBISAEGgaARHymi4BxS8EhIAQEAJCQAgIgfoQYP+DNdgHHnjAnBSE1bxJkyblTgDK11//+tejLbfcMho7dmw07bTTmiNrcwegD4WAEBACQkAIDAMERMgrtxBFyCsXz8pDg5C38cYbR7/85S+NRgeaHWhz8BxTyjSQGWaYIbrhhhuiJZdcsvL0KAIhIAQGCwFMtq+33nrRbbfdZhI+zTTTRDfffHMEiVdOCAxXBMrWkIQMf9JJJ+XWkGSMPuSQQ6Jjjz3WaF5ChsXa3k477WSIscMVd+VLCAgBISAEhIAQEAJCQAg0iYAIeU2ir7iFgBAQAkJACAgBIdAMAli7g4j36quvmr1UFKQ5eexvf/ubMW7y5ptvRlNPPXU022yzRbPOOqu5zjXXXNE666wTjRgxwhg6waKenBAQAkJACAiByREB1lI41v3KK69sZR8+ElZj55133tYz3eRDQIS8fDj1zVds6u+yyy7RT37yk2Capphiiujiiy82R9dC1pMTAkJACLgIMIgyAV155ZXN5BPz60sttVR0yy23RJ///OfdT3UvBIYVAmhIvv3229H999/fk4bkFltsEa200kq5NSTtJiDalRBiaXMcL3/ppZfKiu2wqmHKjBAQAkJACAgBISAEhEC/IWBl8WWWWaaVNJRjLrjggmjcuHGtZ7oRAkJACAgBISAEhIAQGH4IcCTthx9+aE4OYm2Y/VX+OFGF00+QC+0f+6mf+9znpDw9/KqBciQEhIAQEAJdIMAYirET19mx032m+84IiJDXGaO++oLKf/XVV0fnnHNO9Je//CVCkwPLeNNPP33EAuN+++1nLF3RIOSEgBAQAiEEmHT+5je/iTbaaCMzIcUU+84772wsdoW+1zMhMJwQqFtD8pVXXolWW2216NFHHzVkvMUXX9wcoTvLLLMMJ1iVFyEgBISAEBACQkAICAEh0JcIYBnF1epGQWbVVVeVVndflpYSJQSEgBAQAkJACAgBISAEhIAQEAJCQAgIgeGDgAh5A1iWaHS8//77RqsDgh4av5iJhIQ31VRTRbKMN4CFqiQLgZoRgNWOha7vfOc7pi/5whe+EB1//PHmCM2ak6LohEAjCNShIUk723TTTaNf/epX5qhajjzgSPn555/fkPMaybgiFQJCQAgIASEgBISAEBACkxEC0uqejApbWRUCQkAICAEhIASEgBAQAkJACAgBISAEhEAfISBCXh8VhpIiBISAEKgTgQ8++CAaP358tOeeexpS3nTTTRedd9550brrrltnMhSXEBiWCGCJb/fddzdtjHvIeFdccUU0evRoQ6IflplWpoSAEBACQkAICAEhIASEgBAQAkJACAgBISAEhIAQEAJCQAgIASEgBISAEBACQiASIU+VQAgIASEwGSOAtc3LL788+vWvf20sds0888zRIYccEs0wwwyTMSrKuhDoDQEs195xxx2GjAfxlWOhOVJ+0UUXjT71qU/1Frh8CwEhIASEgBAQAkJACAgBISAEhIAQEAJCQAgIASEgBISAEBACQkAICAEhIASEQF8jIEJeXxePEicEhIAQqB4BjsHmD/eJT3zCHH3NMdhyQkAIdI8Ax9VCxrOOI+VFxrNo6CoEhIAQEAJCQAgIASEgBISAEBACQkAICAEhIASEgBAQAkJACAgBISAEhIAQGL4IiJA3fMtWORMCQkAICAEhIASEgBAQAkJACAgBISAEhIAQEAJCQAgIASEgBISAEBACQkAICAEhIASEgBAQAkJACAiBGhEQIa9GsBWVEBACQkAICAEhIASEgBAQAkJACAgBISAEhIAQEAJCQAgIASEgBISAEBACQkAICAEhIASEgBAQAkJACAxfBETIG75lq5wJASEgBISAEBACQkAICAEhIASEgBAQAkJACAgBISAEhIAQEAJCQAgIASEgBISAEBACQkAICAEhIASEQI0IiJBXI9iKSggIASEgBISAEBACQkAICAEhIASEgBAQAkJACAgBISAEhIAQEAJCQAgIASEgBISAEBACQkAICAEhIASGLwIi5A3fslXOhIAQEAJCQAgIASEgBISAEBACQkAICAEhIASEgBAQAkJACAgBISAEhIAQEAJCQAgIASEgBISAEBACQqBGBETIqxFsRSUEhIAQEAJCQAgIASEgBISAEBACQkAICAEhIASEgBAQAkJACAgBISAEhIAQEAJCQAgIASEgBISAEBACwxcBEfKGb9kqZ0JACAgBISAEhIAQEAJCQAgIASEgBISAEBACQkAICAEhIASEgBAQAkJACAgBISAEhIAQEAJCQAgIASFQIwIi5NUItqISAkJACAgBISAEhIAQEAJCQAgIASEgBISAEBACQkAICAEhIASEgBAQAkJACAgBISAEhIAQEAJCQAgIgeGLgAh5w7dslTMhIASEgBAQAkJACAgBISAEhIAQEAJCQAgIASEgBISAEBACQkAICAEhIASEgBAQAkJACAgBISAEhIAQqBEBEfJqBFtRCQEhIASEgBAQAkJACAgBISAEhIAQEAJCQAgIASEgBISAEBACQkAICAEhIASEgBAQAkJACAgBISAEhMDwRUCEvOFbtsqZEBhYBP773/9Gxx57bHTttdeaPMw888zRT3/602jGGWcc2Dwp4UJACAwGAnEcR7fddlt00EEHRfRFn/70p6OjjjoqGjNmzGBkQKkUAkJACAgBISAEhIAQEAJCQAgIASEgBISAEBACQkAICAEhIASEgBAQAkJACAiBRhEQIa9R+BW5EBACPgL/+c9/osMOOyw65ZRTog8++CCabrrpoiuuuCJaYYUVok9+8pP+5/otBISAECgdAfqeU089NTr44IOjT3ziExGk4AsuuCBaeeWVS49LAQoBISAEhIAQEAJCQAgIASEgBISAEBACQkAICAEhIASEgBAQAkJACAgBISAEhMDwQkCEvOFVnsqNEBhoBLBGBQnm//2//xdNmjTJWKa66KKLog022MDcD3TmlHghIAQGCoGJEydGe++9d3TuuecaUt7ss88eXXbZZdFXv/rVgcqHEisEhIAQEAJCQAgIASEgBISAEBACQkAICAEhIASEgBAQAkJACAgBISAEhIAQEAL1IiBCXr14K7bJAAGOO3zmmWcMicNmF8tuBxxwQDTttNPaR0Ou3fobEtCAPoCMd9VVV0Xbbbdd9O677xprePvvv7+xlvfZz352QHOlZAsBITDICPzjH/+I1l9//eiuu+4yfdLIkSOjm266KRoxYsQgZ0tpFwJCQAgIASEgBISAEBACQkAICAEhIASEgBAQAkJACAgBISAEhIAQEAJCQAgIgQoRECGvQnAV9OSJAMS6W265JVp33XVbAPzP//xP9Mgjj0RzzDFH65l/060/P5xB/E3eH3rooWiNNdaIXnvtNWONaqWVVoquueaaaKqpphrELCnNQkAIDAME6Jv+/Oc/R2PHjo3eeeed6FOf+pQ5tvaXv/xlJKLwMChgZUEICAEhIASEgBAQAkJACAgBISAEhIAQEAJCQAgIASEgBISAEBACQkAICAEhUAECIuRVAKqCnLwRgMDx29/+Nlp99dVbQEDIe/bZZzOtKnXrrxXJAN988MEH0de//nVjhQocppxyyujOO++MFl988QHOlZIuBITAcEDg3//+d3T22WdHu+66q8kORLy99torOuaYY4ZD9pQHISAEhIAQEAJCQAgIASEgBISAEBACQkAICAEhIASEgBAQAkJACAgBISAEhIAQKBkBEfJKBlTBCYFuiXXd+ht0xDmq9oQTTogOPvjg6H//93/NsZB77723IbtAZJQTAkJACDSNwMSJE41lvPvuu88k5Ytf/GL0u9/9LlpiiSWaTpriFwJCQAgIASEgBISAEBACQkAICAEhIASEgBAQAkJACEw2CHCSye9//3vz97e//S36xz/+EbF+O/PMM5tTqjipavbZZzd/Cy64YMRarpwQEAJCQAgIASEgBJpAQIS8JlBXnMMagW6Jdd36G2QwyfPDDz8ccTztW2+9ZY6qnXPOOaN77rknmnHGGQc5a0q7EBACwwgB+qrrr78+WnvttU2uPvGJT5h+66abbjLH2A6jrCorQkAICAEhIASEgBAQAkJACAgBISAEhIAQEAJCQAgIgb5CgPXZp59+OjrllFOiX/3qV9GkSZOif/3rX8bIA0YfeP/JT34ywsjDpz71KfPH/dRTTx1tuumm0bbbbhuNHDkyd54I7957742uvPLK3H7cDzllZfrpp49mmGGGaN555zWK3WUYoOg1XaRxmmmmiWaZZZZo1llnNQTG+eef3016KfehdLKmvtxyy0XrrbdeKXEQCGV/2223RTfeeGNbmJAw99lnn+hzn/tc23P9EAJCQAgIASFQNwIi5NWNuOIb9gggaOrI2nzF/J///CcaN25cdNlllxkPTJSOPfZYIygjnMsJASEgBPIiQN/7hz/8Ibriiiuiv//972Yybv2yGAPJl4WXbo/C5mjtDTfcsDW5ZzJ/1llnRdtss42NRlchIASEgBAQAkJACAgBISAEukSADdVbbrkleuCBB4w8j0yPtRM2MdksnG222Ywsv8oqq5iN1i6jkTchIASEgBAQAn2BwH+Tdaw7Hvh99N7770WrL7tq9On/+XRfpEuJEAL9iMCHH34YHXHEEdH48eOjd999N2KdNq9jn2nKKaeMpppqqmi11VaLtt9++2jFFVfs6B2i1/nnnx/ttttuHb8NfUC8rEmz5wURb7rppouWX375aOutt47GjBkT8pLrWa/pIhKbLpu2+eabL9pggw3M31xzzZUrHZ0+CqWT+MD/xBNP7OQ913vi4BQbMMVqonWQMC+66CJz4o32GS0qugoBISAEhEBTCIiQ1xTyinfYIiBCXr6iBafHHnssWnLJJaN//vOfxhOTkqeeesosuOcLRV8JASEgBD5CgCOvR40aFf31r3+NIPv6jgn/6NGjzVEG/rs8v+mzbrjhhmittdYynzOZX3jhhaMHH3xQG4J5ANQ3QkAICAEhIAQGEAHGfyzissjvOmQAFv3lhECdCFAfX3jhheiMM85oi5YNtb322ssc0dX2oscfddR/4njkkUeiSy65JLruuuuiV155xVg6QZ7nj002d8PwM5/5jLHmsf766xvlPo4gkxMCQkAICAEhMIgITPpgUrT8d76eWPX6bzT7zLNF49b4ZrT+mLWiKT835SBmR2kWApUggKz48ssvR9ttt1105513Gqt4aRGxVsv3We7/s3ce4FYUSd9v9311TWvCRYygoLKAIqKIioICShCUrCACBlAxYQ7IYsAEKqKYFXPErKuvCcwJBBWziDnuuq66bvp256tf7/bsnLkzc+acM3PuufdWP8+5M3emQ/W/e2aquqqr2GCNdzg2gKy77rpJWS0fevXVV5sJEyYk5kt7E/rwmrfqqquabbfd1kydOtV06dIlbXE/H/xxlnRRMQaDK620kllllVXM0KFDzZQpUyqOYBVFJ3z9xIkTzaxZs/z+lHvCWOMZb9SoUVaGcGOP4eUNN9xg+vXrZ5AdNCkCioAioAgoAvWNgBrk1fcIaPuNDgEYP/WQV3xYWVyH+b7iiitsZpjxgw8+2FxyySU2dG3xGjSHIqAIKAL/ReAf//iH9Zzx7bff/vdi6IwFF8Jjl5t+/vlnG17gnXfesVUg1KM8xHOeJkVAEVAEGiIC8K1PiVeGH8UrQx/1ytAQh1BpzhkBlAjTpk2zXrxdU8gtLO7ffvvt7lIuR9rGe/jzzz/v10/bKEj2228//5qeNB0E3JxgTgYTG0/OOussc9hhhwUvV3ye9/zHu8nZZ59tPZ0QcgxPJ7RZLPEcoDDE88X48ePNcccdZ5WHxcrpfUVAEVAEFAFFoFYQ8IwY2X/1mek+vo8liW/bKmKIt06z5mZ4r8HyG2TW+NUatUKu0qEI1BsCeD3Dc9uzzz5rWPt1CeM2HD3svvvuBu9u/PCo/P3335uvv/7aGvFhwEcYUza0BFPz5s3NF198YT3XBa+Hz+FLw4ZvtEuo16222iqc3f+fdRbWp5ctW2a9Pfs3AifLL7+8DWcLH3vkkUcWpSVQNNJQMA1d1IFODg/U9P+bb76x4X6DdXOON8GWLVuayZMnm3322adsXV0UfrzrsjDIA2PmBPTRF/4nYVCIV8OBAweqMZ5FRP8oAoqAIqAI1AICapBXC6OgNDQqBGD+1CAveUjBCEFoiy22MD/++KPNjGHLwoULTYcOHZIL611FQBFQBCIQQMi//vrrzS233GIFcf5nkeH999/3c6O4w6iu3ESd06dPNyeeeKKtgsWOnXfe2cyX3XiaFAFFQBFoiAj8/JefzQ4H9rYLuhtZrwzDzF499lCvDA1xMJXmXBCAlzjttNPMGWec4dfP958F/nvvvde/lscJbY8cObKgHRQYxx57bAE9ebStddYmAight9xyS+M2hzgqmZMoJF9++WV3KZNjXvOf9YDHH3/cnHDCCea9996L9XSCBxO86KPQDCpgg53Dwwhe8uDRKwn9FaxTzxUBRUARUAQUgbwR4Fu49PNlptehAwqa+sVyYnS+4kqm2WprWblsZJ9hpkWzdQry6D+KQFNBgGgoeMZjM7TjBeF7W7RoYU455RQzfPhwu0kD724YuLFJxa0HcyQqE+vAbHBi8wq6J8r36NHDPPnkk0VhpI6wQR7y2LBhw8xll10WW57nm7LQj0Hhhx9+aL37UQaDwWBaffXVzdixY82FF16Y2vCtXLpo19EGn8+GGDzBI9dydFGsyEc/2dg+btw4c+6555ZkMEh5UhydlRrk0YcXXnjB7L333uazzz7zjfEwJLzmmmusASeeCDUpAoqAIqAIKAK1goAa5NXKSCgdjQYBGEI1yEseThj+3/72t9bbBDkRhHbZZRcbDgrBSZMioAgoAuUg8Ne//tUutPCO4V2MN7y2bdv6VVVqkEdFCPpt2rTxFymok0Wcrl27+u3oiSKgCCgCDQEB9g9/+vWnZueDQl4Z1mpuhvUebEaoV4aGMIxKY84I5GWQlIZs2kbJdPfdd/vZUYxgxIRCSVPTQgDe9umnnzY9e/a0m07Cvcd47bnnnjNbb711+FbZ/+cx/1HM3XbbbdYTCLw6bbiEMpXNLig5t99+exsmi/UBlJl4OkGZescdd9h+Uo9L5Pn1r39tFaOEstWkCCgCioAioAjUOgJ81z/4bJnpPbHQIM/RzVr5Sr9c0ay+6mqm3w67m337jTAbr9fK3dajItDoEYDXQ8cGb8d6L4nnAk94Dz74oPWGx5psmvT3v//dGsLBgxKKFSMzDOCKpTiDsn333dduCi9WnvvUAb9LH1hTvvjii82cOXP8PpGHDSZsukJfliZlQRft8B6CLrxUs6EdI0cM84IJ2vDOftFFF9mwtsF7xc7j6KzEIA+aX3nlFSsn4/CD/0nIQhhP4k1ejfGKjYzeVwQUAUVAEag2AmqQV23Etb1GjwBMoBrkJQ8zC+rsYv/ggw9sRhbQCVWDi25NioAioAhkhcAf/vAHs/baa/vVZWGQx47MXr16WYUoFaMY591FSDlNioAioAg0JAQIk/ThZx+ZnofuUUD2L1D+SLikZqut+R+vDMPVK0MBQvpPU0IgD4OktPjRthrkpUWr8edjPhx88MFW0URvUTohV/MjwZNOmjTJzJgxw/6fxZ+s5z9KuRtvvNHSiTGeSyhXu3TpYs477zzrMR+eHUUafXIJWlCm4snj9ddft0rLRYsWudtWQQvfj5JzxIgR/nU9UQQUAUVAEVAEahEB9AdJBnmO5uXkZEUxzFt15VXNrp13NqP772M6tG7nbutREWi0CLD+2kM82bEhwyWMwx566CGz0047pfYm58pyxFvea6+9ZvlJ1naLpTiDslIM8oJtUB/RothEM3jwYH+zN3nwlIehYbdu3YJFIs+zpotG4LXhz2+//XbLZzsjSO4RBnbUqFHm8ssvLwn3ODrLNcjjvfnqq6/azTsfffSRb4yH3ABteMxDRtKkCCgCioAioAjUGgJqkFdrI6L0NHgE1CAveQjBB8GHkDow+iR2wrOzZauttkourHcVAUVAESgBgTwM8lhMwCvNqaeeailBgYiB8ZtvvlkCZZpVEVAEFIH6RwCDvKXilSEcJslRFvTK0HeH3czofnurVwYHjh6bDAJZGySVAhxtq0FeKYg17rwoyPDS/N1331lFGJ7kuIZxmksbbLCB9W6RlSIqy/kPD413O4wKCd3lEkZ3J598sjniiCPMmmuumcrzBgpa+PwLLrjAhqp1dfHdatasmTVa3HPPPd1lPSoCioAioAgoAjWHQFqDvCDhv1zhl2bVlVYx23XY1owRwzyOmhSBxogAz8dbb71lOnXq5IeqxaHD8ccfb0477TQbnrbcfrOZBb50hRVWKFpFnEFZuQZ5rkGM3fA4d+KJJ7pLlr/HQ/RTTz1VlB/Oiy6IYfPLAw88YPbff3/rOc8RiDHkrFmzrHdBd63YMY7OcgzynE4RD3iEAOZ/EuM4e/Zsw5hkJQMV65feVwQUAUVAEVAESkVADfJKRUzzKwJFEIAZVA958SDBiONJChfYJBbNN9xwQ7N06dKiwkZ8rXpHEVAEFIG6CORhkMc7HgPi7bbbzm+QnXgLFy407du396/piSKgCCgCtY5AMYM8R796ZXBI6LEpIpClQVKp+CE33XPPPeadd97xiyI7oajZZZdd/Gt60vgRYC7cdNNNZuzYsVb5hEKSkFbff/+9NUpzCCy//PLW6C2rsK1ZzX/4Z+T97t27my+++MKRa+jHtGnTDEo5lHylJgz7UGYGw3vxjLRs2dJ6s2adQZMioAgoAoqAIlCLCPBtTOMhL4r2FZZfwawihnlbtmlv9uu3j9ll253NL5b7r1fZqDJ6TRFoSAjAg86cOdN6anN049CBcKpsSqlWijMoq9QgD/p/+OEHM2bMGHPvvff63cGg7He/+11RWS9PuiAGg8H777/fjBw50neoAY+97rrrmieffNJsvvnmPs1JJ3F0lmqQx/tyyZIlZsiQIVamoF4Ssg9GgshIaoyXNBJ6TxFQBBQBRaC+EVCDvPoeAW2/0SEAg6gGefHDyi4kBKcXXnjBZmJH/OjRo811110XX0jvKAKKgCJQBgJ5GORBxl/+8hfTunVr8+WXX1qqUCbiNY+dmpoUAUVAEWgoCKQ1yAv2J+iVYT/xytBVvTIE4dHzRohAVgZJ5ULzt7/9zQ9J6upA8ZDGo4PLr8eGjwAydN++fc3jjz9uO4NCcsGCBdZDXtA4E9kaY7y77rork05nNf+ZxwMHDrTrJKyXkKCVTXonnHCCDYNVLsEoM88888wCT3nw5v379zd33323Nfort24tpwgoAoqAIqAI5IVAJQZ5jqblhR/AMG/TDVqbffuNMP123N0s/7/Lu9t6VAQaLALwvocddpi54oor/D6weeOrr76qiG/0K0t5EmdQloVBHnVj9DZo0CCfGvjjCRMmmEsvvdS/FnWSJ12uPcL7wqdfcskl7pLl35E9Hn30UXvu34g5iaOzFIM83pVvv/22DfH7/vvvW++GNIc8hLfsAw880Ky00koxFOhlRUARUAQUAUWgNhBQg7wqjcPvf/978/zzz5vnnnvOetb5+uuvDYuShORYZ511TPPmzU2LFi1Mt27dzK677lqzFv3V6gdGDvfdd5958cUX7Q5qmG3wWmWVVSxmhAckvCmLrOzMKCXBxBEy9emnnzaLFy82y5YtsztSfvrpJ7uTeosttjD88DyQdrdHsH3qry+DvGqNT7C/pZ4z99mpTpgZEovl1157rdlvv/1KrapofoxmHnnkEbuz6KOPPjKff/653TnDs7bjjjua3XbbzXTt2rVoPXlnYM7gKYD5SMghMGGOt23b1myyySaRSgR2Kr333ntWIAFTFBFrrbWWOfTQQ/MmV+tXBBoMAnkZ5KGcHDZsmPVaAxjsEuzVq5ddkGgw4CihioAi0OQRKMcgz4H2b68MK5stxCvDmH4j1SuDA0aPjQ6BrAySGh0w2qGqIYCs+MEHH5gOHTqYv//975bvRFZkTYP/N9tsMyvnOoJ+9atfWa+K6623nrtU9jGL+Y8iDg8nhORyawDwzjvssIN5+OGHDfRWmgjju/vuu1sjRVcXirnzzz/fHHLIIe6SHhUBRUARUAQUgZpBwH7fP1tmek8cUDFNrCOvsuIqZsMW65uRuw8zg3oMMCuvuHLF9WoFikB9IYBBHt7QMFhzCZ4R79AYrVUrxRmUZWGQRx/Qga6//vp++FV45I4dO5pFixYldjFvulzj6Jx69OhR4LEdHnvu3LmmX79+LlvsMY7OtAZ5vCfRfw0ePNjSQH0kjPHOO+88c/DBB6sxXiz6ekMRUAQUAUWglhBQg7ycR+Pbb7+1O3Vvvvlm61EHozIWTWEeYChgIBGa3JGwd2uvvbbp06eP2XPPPa17YhgxEgZjGOzBeJIoQ54LL7zQ/l/qH2jApS+LoyTawVBq/vz5dRjbLPsRRyd4YBxHuBHcT//5z3+2WLEIzM/hRb9huvAKgIEeBoxHHnmk2WabbeKqttdh5HH5fNVVV1lDP8aBH9epGzyoF48D/FZeeWUbOuXYY481jEvaRF3VNsirxvik7X9SPrBhbHv37u1nA/OXX37ZdOrUyb9W6QljesMNN5hzzz3XgA2GeW4eUTfPHGOKAIERzRlnnGG9XVXabqnl3VyZPHmy+eSTT+x8REnBs+jmIooXPAew++gjMSp84IEHzLx582x4TIzyyO+eD4x7UdY01sQzilElhqfBxLsA4XWNNdYIXrbnf/zjH82bb75pf7w7MeDddNNNTZcuXSINHetU8J8LjBVCMoJoVOK91KxZM7PBBhtE3bbXeIdjmP3pp5/aeYkr9Y033ti0atXKbLnllnbcYwsXucEcIGTqs88+a407v/nmG2vYzZzYaKON7DynrSwS8w4Pl++++64VisGYdynzljHA0Jy2MGrGqNR9w7Jo29XBXHj11Vdt+4wLz0u7du1syNig8jFPgzy+VYTYcgmsoSWP/ro29KgIKAKKQJYIVGKQ5+jg/buqKH/abLiJGd13b9Ovm3plcNjosXEgAI912mmnWXnB9YhvPd6+guGF3D09KgJZIwDfC885ZcoUWzVyB16Zzz77bCsHHnHEEQVeNJB18RbB9UpTFvOfsLLt27evYzT41FNPZbYGgKzGZk7WhpBVSDynyCRvvPGGXdupFAstrwgoAoqAIqAIZIkA365yQ9bG0QGPsIoY4q3TrLkZ1nOQGd57sFnzV3XXSuPK63VFoFYQQLczatQoc8cdd/gksf7/zjvvWP7Ov5jzCXz41Vdfbb3WuaZ4zrIyyENXDJ+8dOlSV711uMB6dlLKmy7XNrIAY0DoWpfof8+ePVNtSo+jM41Bnn1Hip4LY7y33nrL94yHrEOUGjwoor/VpAgoAoqAIqAINAQE1CAvp1GCYcDoYujQodYQBBe/aRMLhxgKodyHGeN/EozoUUcdVbDYiuEDLnvxsFdqwoACL3MwsiSYKXYtE+7DpTz64eoOHmHOLrvsMruzAYMXmNG0CcOq1VZbzbp3DrqxduXpw3wxMsTFMsZKztDP3U86svOmc+fO1nARr3lpEu1VyyCvWuOTpt9p8jDOGJBi5OgS44eQgXFlFgljrQMOOMCwwI/XODBKSrTPs4YBX/fu3ZOyZnoP2lDuXSehelFSIOBEJYxDmd94Pvjwww8N7xJn2BvOj2DKe6ec90G4rlr7H7wwVAaDMFa8IxHAZs+ebb1m8q4EV94Hn332mTVaxHCR+YfQBqYYzvF+RlFVzCsD7ZEXI7Rw2w4naMAoYdy4cQVGWsw/vHFCC8Z4P/74o62DelwZ6MFTI4o2DDBLSbzPqJv5i7Eic4O66SuJ/vLjm4LRH88eniHLSdTLDrjp06db42lw5kdb7jnjO8IPLHi2MJTcf//9rQdM5nGlCaNKXOUTfoq5TvtuTMCRHx4wJ02aZBdHyI+Ru0vgUMr32JULH+nzrbfeattw93j++GYnGWW6vHpUBBQBRaAWEMjCIM/1g28Nyp8N19nA7NNnmBmsXhkcNHps4AjAZ6hBXgMfxAZOPus2rEXgHYIEn+02tMGDI/cGw9YiY2y99dYF3uLKhaDS+Q/PzDoPMpeTT5AVCC1FKC6+HVkl5CC8ZFwncqBLyAa0z/qAJkVAEVAEFAFFoJYQ4BuetUGe698vlvuFWWnFlUyz1dYye/bob0aKfLZusxbuth4VgZpHAB6UNWznSASC4RtZO0fHV60E/5qnQR76CvRR6BxcYgM/+gN4/riUN13BdqEFRxpBo0H0MIStJQJVUoqjs5hBHu9HHLdgjLdkyRJ/7Z85cPrpp1sduRrjJSGv9xQBRUARUARqDQE1yMtpRFgMZHfuSy+95DMMNIXnnu22286GRmUhEmMKjAowFHv//fd9owYWUTHQwIDDJRgRPD3BAGGEQIIJYWf0cccd57KlOlIXRmO4FnbGDDB71E+ITJfy6Ier2x1hzFBywGDD4EFbMMFcYdQBJhicgFk4cQ+PV+yKDifqxysejJ7rK3kog+cojBJ//etfm1VXXdWOw4IFCwwhcl1iEZeQMBjVrL766u5y7NFhS8gUl2CgGeOWLVu6S3WO5ZSrxvjUIbSCC+CPwdKNN95oa2EM8FaGUSjnlSbGbcSIEb4HRFcfdTOHMEjCGIf2gmPMfcaGMMnkyTuxa3+PPfawwlbQOIg52KZNG+ttjPmC8sUlnvXg/OU6Bk+UgX68ADIfeK57iCvxxpR4NngX0i/37gv3j/cpYY9R9mBYzLsXj3RhzFw58MQ4C7x5h2LsF5cw8mT+BMcjLi9eRvF2CM2MId4X8cwJLZTnelTCmIsQ2bxnojz9hcu49wV9pR3ei7zrkhLvMozi8Ohy8cUXl2QEC454asT4zxkVJrXl7oEzxra8azGkK9folb7dfvvtFk++mc7rpWsneGQu0E889LF4w649l7IyyAN/PBJuu+22rmq7UPLggw/acFn+RT1RBBQBRaCGEcjSIM91k3ew9cqwlnhl6KVeGRwuemy4CMADqUFewx2/hk45POd82VyIh3nmInIfxnnwoU5JB1+MZw2UVi6xtvPMM88UjSLg8scdK53/0IZxoNsESjvIJKy5ZC13g9Urr7xi19E4J0XhZW/oH0VAEVAEFAFFoJ4R4FuVl0Ge6xrfwZV+uaJZfdXVTJ/te5vR/fYxm6zfyt3WoyJQswiwDoyeBoMsl5jPrLujI2CdvhoJOvI0yEOXQzQfos+Q6CN9Y+07KeVNV7Bt5AE255900kn+ZdZ9JkyYUOA4xr8ZOImjM8kgj3cjuhXG/rXXXvN1O+gYTj31VLvWn5VjjwCpeqoIKAKKgCKgCOSKgBrk5QAvjAaec8aOHesbj2BscfTRR5vDDz/cGoG4xVMYDAxM+OHJ6fHHHzeEt8Xy/6CDDjKXX355AYUYdAwZMsSg9CfBpGFQQn7aSJtgpHD7jIEDiXoGDBhg7rnnHj9cbZ79cHTSBsYw/IKGdizSYlyDO2SM4WC4SNCNNzWwwuDmlltusTvFYQLpD16iwok27rzzTrP33nvbfmIYQl5wxJMRbVGeH+OAJy5CiN50001+VeRh7M4//3z/WtwJY1oND3nVGJ+4PpZ7HXwJLQwzTXLzDgGr0sTcYEwfeugh/7mj/h5ixIUb640lXA3PCLix+4jQnowzYTdJjD+KDHYk5cnU0z5CDAIEdJDWWmstG3YId+cY2TGHMODi+SesdDDsDiF28TKIVzfmJX0kUQYM8JqZJ/22sXr4gzEu3uNcyO4oEvB0SPruu+98bKPyBa/xbgF/xmTMmDHBW/45713mBoZvxRIGX7zLmF98A7744gt//IqVZTyvE48OQTfwUWWYQywGYCCHwM64hxNe4hDqnUAfvA+NzCPecWm91hH6mWco+J6mTpR9eKBzzxaGrm6+Btvk+cLw+corr7QGgcF7xc7pH55bMdrm/Uz/0yTwpH9BN/9ZGeTRPp4tCVPs8GcuESb7mGOOSUOe5lEEFAFFoN4RyMMgz3XqF8KfrCQe85qttuZ/vDIMV68MDhw9NigE+M6rQV6DGrJGRSzzb/z48ebaa6+1/YKn/u1vf+uHr+UieVCQIc+4RL4jjzzShq5118o5VjL/kU9Ztxo0aJDPLyO7YlyIzO7WxMqhK64McggbrfAa6BLy9f3331+2l3BXjx4VAUVAEVAEFIEsEeA7mbdBnqOXleNfimHer1Ze1fTYupsZ3X+k2bJNe3e7wR/Z7P5///d/dkM0GxRYi2VNkLVRPHgRKQTHF7WQGHfoW7x4sXn99detzgvdV9u2ba2TDKcDC9IKf4OnZKJkEVmKtVHWIw855JBgtkZ3znouuLBR3iXwwTM0zh4Y37yTW4PH+Mwl+OwsQtYyFwjFymYbzknwyt26dbMb9l17Ucc86Qq3B214x8OphkvQiU7aefB218PHODrjDPJoC70vOr5XX33VlyEYd5wS8MM5hSZFQBFQBBQBRaChIaAGeTmMGEZH/fv3t257qR4mbfTo0dY7UBLDwGInBhQY4mCYhyEBXrSCCaYEAaNv377+ZQQMDNMIqZg2scsChtZ554KpwRgPozyX8uwHbdCX5557znrpw+OSSxhMEL6EhVu849G/YIKRAyuMZMCKRV4Mrg499NBIQwjaYUEWRg6X1hj6MQ60EyXkkB8jFsIDO09utI8BFJ6uYIqTEuWrYZCX9/gk9bHcexigYbyD4EjKSlEA5iyyDx8+3PdixthOnTrVCqd4HAuPNc8aRkZ4VGPuk5hrGMAR6iaPBJ0YIyI4OsMyFAQoJFgYCBrSkZfn4pFHHrHGpPxPIg87wbL2KJBHf7Osk2eehQeMjxHIwWPRokW+coq2mE+8H1xiRxlGdnjBxJiPdwZ1YKDLmDtMyY9R3nViDBd8B7p6yEeoXBZLWPgIluMdevzxx7us1qDyrrvusgbVGKe5vNCGNzXe6YTBJqzwG2+8YT1GusLMUd59KN3ikhNk8YrqniPyUj87x3jPIcjznNE2xolPPvmkVcaFvWYg/M6YMSOuKf869RAWK7x4xXOFcMx72hmGMk4slNA3jAbni0cPhwF58MCKsWLaRRPqQ+l40UUX2fe9I4q6+M7usMMO1sgX42rmBt5CMMz+8ssvXdaCY5YGebzPWIz4+OOPbRuMAd+XOXPmFLSp/ygCioAiUKsI5GmQ5/rM+9p5ZdhdvDLs129v8cqwsbutR0Wg5hGAF1GDvJofpkZLILw8yi63yQZ5lagGQYUYvDZyCp7ogglZiCgM8L/lpkrmP2XZlIp87RLyzgUXXGBlcHctyyOyEvUHI0jAo7Nh5rzzzsuyKa1LEVAEFAFFQBGoCAG+39UyyAsS+ssVJNrKSquYLu23EdlsH7P9ll2CtxvUObqR66+/3n7jWeN30TTgQUjwHay7wwuxMZkoJq1bt66XPsKjoC9igz7ev1ijZl0ReZlNCmx0ZjM4m6/RG3z00UfmgQcesGu6rHWixyA/fWPusK4Kn9eYE+OLE48pU6YUdBOsiDJD+FrW2cEwr+TW4fMwyKPu2bNnF/DFzNk0YXnzpCsKS+Zfu3btrH7E3WeTPnquzTbbzF2qc4yjM8ogj3mNsSo6brxeB59jeHmenSTdep3G9YIioAgoAoqAIlBDCKhBXg6DAbOIJyGs+UkwUnfffXdJXoFgckgIDeGEAQi7e1h0JcF0EgZw3rx54ayR/8MIsXuaHQUkyrPIy64cGCmXqtEPjCmctzTaxejtmmuusUYxQVocTVFHdgkhdNGvuJCwGIh88803plWrVtZ4JKqe4DUYQHZ4sKjtjBZZyMVIcO7cucGsdc4pWy2DvDznWZ2OZXABIzQMn8CIxLOB5ys3F8ttAq9dhKfECIjEWB1wwAHWk1zQyC1cP3RgnLqrhJdmpw/PAkIEz1ba+ReuM+l/BAlC6mKwRXLKAQStsOGpq4f5R19uu+02vwzGp4QcbWqJZ5zFB478MKrD2DmcmFdjxTvdySefbA3fwNbhS3nmC2MwadIk3+MbY8/CB2Gvo+YM7fFOdMKga5M5TShyl6iHXYrOaJDreIYjXCvzjEUgFg4Ye+jAWNAZymGkh+fPVvKeikrMV4yY99xzT2toRx7a4z3AAgU7PqmfvlI/Cbr5nkAPymSM5FzCmyKGdrz/iyW+Z7QDBiTaZTELA3HOg4k2wRmDaTxO7rPPPr4xHWOD4SxG5MUS9fDtZCyDnvnAE0UbBnlgyY96aZMFLWjFSNJ5kg22Az7unR68Xs45WPAtBkOSw+TRRx8tpzotowgoAopA1RGohkGe6xRfisbslYF+ogBiIwUbeFCg4N2Xb3KteWaAn8jCKwM8PTxpY0/wfg3RIA/5F77SJeYivGI4IUfjmYFNKygH4Q+Zs2xCg/fTVH8IwAuzQXDcuHFWfobXZFxY94H3DSbWRJCH3RoR9xhzZMhgqK9gmTTnlcx/eOVOnTrZTTOuLRTOhKvt2LGju5TpkfcbCrztttvOrxfcoANltiZFQBFQBBQBRaBWEOCbVR8Gea7/KwifsIoY5nVo3c7sJx7zdt1mZ/M/vyjkL1zeWjzCwx544IHWCQMblsEzKaFjg8dlE+/OO++clDXze0TYQJ7AeJDz8NqyaxDeDQcd6CbYGM76JWu6rHWGE/2Bd2ctuTEnxpn1Z/SWwcS6NxvFMRJjfbiHREiC34vSpQbLlXoOP55HyFrm6zvvvGONL9n87xL6KGSzYnJYXnQ5OsJH+HpkkmBEMfh6DArTOBYIGzRGGeTh2ABjPGTYoP6BaFtPPPGE1RuH6dL/FQFFQBFQBBSBBoOAfPw1ZYyAeLXyhClECrA/YU48WfzLrBVh2j0JZenXTztiZOCJUUCqNoSR94Sx98vLYq4nO4TqlM2zH/RBhBCPth1OnEtIQk8Wk+vQUuyCMKEedcYl7iXdjyonwo4nxlM+fdApCgpPDEOisvvXoEWMVArKMQdEMefniToptVye4xNFX6XX6J8IGgW4MOZXXXVVRVUzrhJK2J9LsuDuyQK/JwaYqeqlfHC8xLjHE0VqqrKlZhIPB57s5PExYF6Ih4PEasBt3rx5fhn6J2GXPRFMEss19puMm4Tc9nFx7xHevRKyyRNDOQ/s4pIsanhiOOXJYoxfhyx8eLJAElck8jpj6toOHxkr8YrniRe5yPca9IlXN092P3riqc6TkLiJ7ylR9HtiwOe35+aCCOqR9QcJpi2eCfFy55cHKxGmg9liz8XYzROvEp4YH9ry4pHOE2O72PzuBu9z3vXBb6IYPHpi+OiyxB5l0cXbcMMNfXrpL/0XI+7E/jI3KDtw4EC/rBsbvpVZJTARI0u/Dejr0qVLVtVrPYqAIqAI5I7Av7x/ee9/utRrOaBdVX+bDenkbb1vN+/gs4/0nn+t+PcgdyAqbIDvgWwosvIVsoIsonvwFHz7+HEO/ycG5Z4YqdvvfYVNllUcXgCeF95knXXWsXINdMmGKHsuyhz7XZPFbstDiRLIEw+13l577WW/x9AvSg+bn3LiXaIsOhpaIXhu2Y3vf+/hKfjmywaJ3LvCmImnd082nfk/cJfNB4ltU048JNtxZU6K8aQnSh2/DPdZn5DNZnYuyGYST5R/Hjwa82H11Ve31+kjfGbaFEWveEf2mFNpkygW/b7Sb8qLEqygOO3IJhVPvMT5eemfbPIqyJf2H+qTCAUWI9rkR33M//pMYV4T2Vk2ZUWSBP8rG93qzFOe30pSufMfTMWLtIe86/hwjrxnWGfJM7Few7sq2C7vZTGSzrNZrVsRUAQUAUVAESgJAb6V731SfVksLPu13mtLr+PI7b1Rkw/wPv7yk5L6UF+ZZXORJ0Z1Hmv4we89PDrrlf369fPEQKtgzZd83IfHY12xWon1Z9YOJbpIAa3w3KxxSrjaOv0I6stc/8TQzINnl4golmeHx5on+oLGnuBxkVvot8MieAQHZFPuM7bDhg377wPWAABAAElEQVSzPDxl4KUrTbR/xRVXFLSNjC8RUiqqGr2ebLSxc9L1h3plw1uibsA1mhddrv7wEZngwgsvrIODRJ4KZy34P47Oww8/vCCfGCXaZzosO4ANz444PynIr/8oAoqAIqAIKAINDQF2j2jKGAEM3ljMdswUTLSE6ci0FfF2VCBUwLDtv//+RdtA2IOBCTL20CpewuqUzbMfLMLK7gYfI7BCMSShWOrQUV8XYBjDi9oo1GRHTiJJYBw08KJvMJNZG+TlOT6JHSzzJrjMnz+/YMyZh+LlrMwa/10MgyjmTvB5k906icZY4QYRjlHoUAfPkoS4CWep+H/6j+II4d/RirIrjXAoHi4KyrHgUGw+VUxwjVfA8xk2yANbFjlkZ2Qq6nmGrrzySn88GBcWN959991U5ckUZ5AHLSgxJXRqovEk/UAIR3HEHIlL5EMZGXx3O4GUe2kS9fP+YtHHzUEWLTAYTJOgEUUWzzHfjDRzl3rFU57Xs2dPv036IB4DE5ukTxhHBp8XFGkSrjkRT1cpfWUcwws2WRrksRjBGDssoZWFNE2KgCKgCDQUBOrLIM8pgTYd3NHbauQO3r6nHug9+uKT3v/7Z8PbbOAMwOHpgt8s920IH1GksLGCb2k1k3hi8CR0pDXMCvISYfqQdeCFxNOW5a/hGcKKLleG6yycN/ZUrkFSFrjAzyBXMrfcjzEqJge4cm6sOGKYR4IvQwGCgWXc2Lpy3Ge+YqyWJrl2Ha0ckYPFa3Ga4r4haLA88xXlTzixUQWDuWBe5mupm72gWTzje61atfLrQh4cMmRIapkiTFsW/0MXm9mCY8S6DbJFVCK/hC0rkBUYRzCpxBCt3PkPL3/HHXf4fDK0MFYox/NOyCjixbqgbeZRpesOedOt9SsCioAioAg0LQQsD1IDBnn/lc228i6dW9mm+WqMIN95NuAGDXfgMSTMq904LF62PPRmrKVjuAc/IuFNfb4APm/LLbe0PHHe9MJHSUQTu0HL8dfIWuecc47dYIMsyeZpNkJJpA+7scvlg07xbm03crPJgb7AB/LjnHVZ+PqmkBhz9JnrrruuP44Op+CReYC8Df+LrCORcCyurCXzvJWT4GmzNMiDDtbmWU8Oz2EMCuN4/TDtWdMVrj/8P+2J5+0C/JmjEgUnnLXg/zg6gwZ5PAc8v0E8wuPaoUOHmtIbF3RS/1EEFAFFQBFQBFIgoAZ5KUAqNQtMorhILmBQYBhZTM8qwdCzAzzInKAIgiFPSpSTEI9+ORgnvMDBHIVTXv1wjGeQyYIOjKDKZY7DtGfxfxSjCc3FxpE+VMMgL6/xyQK7qDrA5f777/fnHnMXPCtRSFLnAw88YBf33bOAAU5agyxHJ88FO5CoA+EtDy9XzKegUoJ2MEpNkzBgZYef6yO4YdzXlBN4hg3yyplPGMN17tzZx5Z3URrjZod9nEEe7+NSDPtcfXFHnneETzcHoHPy5Mkle5jACBHvPMF6Tj/99LhmI69DSynvap4vvBYG25QwzJF1u4ssKgUNbemvhBhObQRIPTw3LGi5djlmbZC37777FtS//vrruy7oURFQBBSBmkegvg3ynPLHemXYZ3tv5OT9G4xXBgaXxfJyPTNg/FMtzwwYLmEYH/bKgFE+XhkkzE+B0Q/fyyijvabqlQE+pj495GUlV+IxDOXkgAEDLD8U5I/goYP/B8+RWfDKl0Y5FCUHM5eQ19IkyqOQDLZP+QsuuCCyOHz8scceW5AfWRDvgGkTGwJ32GEH35sz/ZVwp6n6m7aNcvIh60ydOtXvG3ShfOZ6XILP550Uxi/KoDGujvD1cuc/dDJuQVrg5/FakneCZrw/BttmHhXbEJQ3XVq/IqAIKAKKgCIQRAC+pxY85CGTbbxnB2/CWUd6n32d7IU5SH99nMNfYGAf3LDAN57ITxjgwQOEE5E7MF4L8gaUv+yyy8JZM/2f8WUDdNBrLxuN2egSNqQjLxuoMHiC53M8DPJatWTGTDufQ2Xwua+88oo1pnT4FDvCeyIDY5y3xx57eAsWLCiZMuZcFgZ5jDF626OOOsqudwfnMP2AxmeeeSb1entWdKUFhPYwigxizlzFkC4pxdHpDPKQTyUkcYHRKm0Enxv+Z1PaYYcdltSU3lMEFAFFQBFQBGoaATXIy2F4YDQIoRlmUNgBM3jwYO+WW27xCMVSSYKJW7p0acHOGQQQQgomJXbdEI7G0cbie5zL37z6Qb0shjoaOEJHKeFwkvqY1T0wJkRQkE4wvvPOOxOboFxWihNwifOAkNf4JHaugpvQG2VAlSbsZVyzCNoY6bgxQtDCQAZhG0Et7Q9F5d133+3XgzEV45hloj68QzhaEVq23nrrVE1gABXcBca8aOoCedR8QlhjLEtJjEvYUBSswTxNijLIYx6ecMIJiQqzNHW7PND4xhtvFCjHUYrzDSg1gdvNN9/sz0NoxUAvr0R7eM8JfhOZ+7jlj0v0l+9ScBEKQzd2zJWSosY2a4O8gw8+2MeSZ5tdmJoUAUVAEWgoCNSKQZ4zzNt08Fbe7Dtr3ysD4wsPGrWrPeiZAR4BxRCGTMgPYc8MW2yxRR1lTNZzh+8wHhhYwHY8KOFL03hl4Dvcu3fvJu+VgbFuDAZ5eFfDoAvlD2OLF0RkM7zDEQIXXvOGG27wunfv7s8VN2eQPeJCpQbnLLxXWA5Gfs7LII+2v//+e2/vvff2aaZvGBCm2RgDv4/sSP/oK2UxlsUzHX2pz4Qc6zy4Qxs4so6UlHjew+ss9CmtzBlVd7nzn3LBDTn0AbnjkEMOiWom02u0feCBB/pzwrU9ZcqUTNvRyhQBRUARUAQUgUoQgNeob4O8NoM6eoedd4z30pIF3vc//sn757/iDf8r6WtWZdmMgQzFt9193w866KCiMhVYo1+BR6Qc/FHbtm1LXkMupR/wmXhcdrTCy7FpmM3DcYnIJEG+Ft7JGS7FlWlK1+HxkK1ZY95www19bB3GSUdkIDZ+T58+vSTI4K+jDPKQkx999NHYHzIREZyI/jJmzBi7Ds7adniTHDS3aNHCroOn1UXQgTi6Kg2lGwcOzxAGpkGMeY7wQpiU4ujEuI71kj59+hSsVTDnwevpp5+ugxVr7g8//HBSc3pPEVAEFAFFQBGoWQSWgzL5kGrKGAFRvhhhzMzixYsLahbmzwjjZcSYwojRhxGvBEbcZBvZlW3EW5YR5rwgf9I/wqSZsWPHGlmYtdmECTKbbbaZWbJkiZFF5TpFhXEywkCaiRMnYohpyC8el4zsDjHQFZXy6IcwYka89Jlbb73Vb1J2/BjZnR5Jt5+pyidgJF7IzE477eS3zPhAt+zs9q+FTygnxiRm9913928xHh988IFp2bKlfy18Uk65PMYnTFdW/zP/xBDIiGDgVwkuL774ohEPZf61Uk5EEDPivt3MmzfPL8bzJQZ1/v9pT0TpYUQQsNlFaWlEwDNiRJu2eNF8jK8YUBlRrPh5oZMxjHpe/UxyIruFTPPmzQ0YkkQAMWKcZN8j9kIT/AMWc+fONeLh0/ae95l4hDDicbFkNGRnohGh3EjoYluW8X/22WeNeEosWhfvLVFsF+QTAduIkGrHrOBGmf/QVwnJZSTUnK2BvkpoXiOCvxFBtaRamYd8I/jukKiL5092GZZUTzCzeKS05RcuXGhEoWvE8NvOa+YozxTfKjGSNbLb0xajTb53L7/8crAa/5xvhHiANTNmzPDzi9GDEaNZS6+fscgJfZVdsAXvXTHI88e5SPGit8N0UoBvqSwQxn5Ti1aqGRQBRUARqCICnugxln62zPQ6dEAVW41uiu/Zbtv1NKcecJxZv/n60Zlq5CrfFzHmNxKexYhCxVKFjDB16lQjxiZGNgjUkengM/kuHnHEEUa8Otgy8BuzZs0yYtydS8+gUzZwGDESNGK0ZNtABn3ooYdM165djRho+e2Sl+/XI488YkQJZGVFbpJHQvz4fINfoAmd8L0XRYoRzxt+r+FlxLjN3Hvvvf61PE4Yl6zkSmhmzsGXycYII8Z4loeFd+Ee/CbzGX5NFH9GjEj9LnEfvhi5LSlF0cuzAU7ilSKpqL1HeVGWmk022cTPS3lRnBnZhOVfC5/I5g8rE8hmOnuL98m2225rfve739Xh011Z+iubGe3YwqeSJKyvEeNBI8aKJfPYrt4sjuAgXv7segLzjySe/4x4D7RyYFIb4nnDiLLZ8t4uH8+9KLVSyTaujDuWO/8pN2HCBHPNNde4qiymJ598csGz5N/M8IS2TznlFHPuuef6tTInxo8fb8Qbjn9NTxQBRUARUAQUgfpEgO/9ByKL9Z5YfVls5RVXMnt238OM3H2YabnuRmblFVc2/ys8Vy0nvu8zZ840sgHacA5/2rFjR7s2Kt7FipJOmSeeeMLX18AfIZf17du3aNlyMrAeih6INWcSfDh6QvFOHlsdc4J1bdZ8SfRxo402svoEeGJN/0aA9XvWoiX0qx1/8Tpoz8GvWEIXg/w9bdq0OjJ7VFlkhquvvtrytcH7zJ+gPB28584pi+4q+HP3ODK+jDVr/uh0mSNpUxRd8Luy2chcf/31aatJnQ9sZQOXfeZcIeiHbtnM5C7VOcbROWrUKKszQLeBfEqCfnEaYGSDkdWfI6vJxji/Ttr7zW9+Y8STYKyM52fWE0VAEVAEFAFFoMYQUIO8nAYEJkV2m5u99torlimBkYbR4gcThxEHShzZBWDEhXVRymhDvIuZHXfc0c/LgjoL3lHCBMwfBiuUIdE+jI0z8vArCZzk0Q/ogNmEeSKlYd4CJOV+iqCEkRQ/aAziA2a1ZJCXx/jkBTAMuHhdMOPGjfObwBANoxwJ8exfK+WEuYRh0dtvv11KsaJ5oQsFZpKQXLSSiAwoY1kkQOFJ4tkXz5CmTZs2Ebn/fYkxRhGK4ozE84KC6aWXXvp3hib6l/kUNsjr37+/VaKVCgnzCAMxxpzEc37ddddZIbZYXWGDPKfsufTSS+1YFSuf5j6LRhJS2Vx55ZU2O3MAY2rmQTkJpaMz5KY8hgMsFFFv2oRin28NY7Bo0SKr9EOABkvGhh90cwwn2ilmkIcBHgYDJDBFAMfQodSEMSsKTJeyNMijbyjoJeSvq94+0xgkgqkmRUARUARqHYFaMMhb/n+XN7tv38vs128fs3nLTc2vVlnV/GK50ozNq42zeC6wBjssSJP4TkkodiNhIRMX5eHpMBRHDmKTBt9DFrBRzKSR/UrtJ99hNi7cddddPp3HHHOMVT7ELfaj3KAvEi7JLwMPIt7RSm2+0eQHx8ZgkMeAMOfEU6M1VGvVqlUk78c8RQ5m01NwcyFzFKVXcHNReJApGzYghK/O2yCPdpctW2YkHK+VraCLOc7/zOXwfCc/RrUorJySlPWYG2+80Ug4s6KbpcL9zvp/5px4eLPyCHXzjmGNCOO2Yvw6/Lh4YymQiSiPkSVK7FJTufOfctBx3333+U1CB4ZyQd7Zv5nhCW1PnjzZiCdQv1balmgVBYam/k09UQQUAUVAEVAE6gEB+JFqG+StvupqZnivQWZ478GmRbMW1hDvf+Qb2RAS65as07MRg8TaPWu3I0eOLMofuf4h6+Ac4/3337drv8hGQQN+l6/SI2PLWj5OHjgnsU7IBq1im/Lhw9mU78rBo4rn54LNxpXS11jKw/eyxs0PORs9HnpPHGywYTwu4ehAPDnbX1wed5213yiDPHe/nCP8PMak8Oesf7MpCF61lBRFF3XkaZDH5ic2+7lEP3Ayg1ODuBRFJ3lxqIEOwW1whHZkB5zJgAcJ3QO6Hp4ll5DrWK/QTTYOET0qAoqAIqAINBgEhLnTlBMCwlTYsJLigQDOu+hPGA+PUJm9evXyZPdzKqoIzyjMvV83dYjipU5ZYX5sGBphWvy8hK796quv6uQNX8i6H8IsF4RsEubNkwX/cLO5/4+La8KUyqKwJzv2PTEQ8TbeeGMbGlQEH0+MOArC+zKGolDw7rjjjkTawDocqkeErdjQs66ycstlPT6OnqyPsjBusQs+C+AiTHvZTeHmXQzc/DkdrLuSc+gSb19l0xVXkLEiPKijjedVDD7jstvrlBk6dGhBmSOPPDKxTFO4yXwKhkDmPSJKt7K6DsbBkAA85+KdLVVdsiDkjw3jStnZs2enKps2E/TxjnLzhiNzVBSjZf+CdfFdSPMtgF7CQ5x55pme7PK03ysxAi+gK1hv3DljJcaEsd3nG0FoLVceTMWYIDZ/0g1ZyPLrob6sQ9by/XB0cgRLUewmkaT3FAFFQBGoGQTqM2Ttb4Z19k68ZIr3+vtLvD/99IP3D/nWNYQE/0GIHL5NvPf5psliuifG2KnIp3xQTuA7Kl68UpUtNRM8ingh979T8A5vvvlmYjXII/PmzfPL0D/xymBD9CYWbMQ34cMaQ8ha5ivz9vLLL7chjpKGjD6L0ZQ/DyjL/BFju6RiNsxrcH67NvMMWesI4tmSTSLeeuut59MNryyKVpfFHpnjYljoETIK+hyNhK8SZV5B3vr6B/5VlLY+fWBPSKw0CRwIj+X65o7gIkroNFUU5Cl3/lMuGKYNOpB9qxF2jbbF80kBBrSNvKdJEVAEFAFFQBGoFQTgSaoRsrbVgHbedmN38Wbeeqn30ZefeD/9/FPNh6YNjxH8jWymsLKX423QB4iXtHDWxP/hEWSzkeURkHO22267xPzl3oTe8Jp10jposB3ZzO9tsMEGPh/DOqMYmAWz6HkEAowtIX9l47wNayvepq0cEKc3gtdOo5NiLMMha90cTHtkrkkUJrsWjmyCbCTGmRWFTI6iC343r5C1tCeb8v156Xh72fASMRr/vRRFZxg36BbDRA8ZKJh4R4ojD088ERa0S+jaBx98MJhVzxUBRUARUAQUgZpHQD3kCQeQZxKmw3oemichNfGagFcrmRWJTQqjbT1mCWNREK4lqpAwJnbXN25+XRJDO+uVj5C4LpEP70Iu1I4wOjZs7Jw5c1LtIsqyH8Ig2x1N7EYiCVNqPUXgXjrvxK4LPDrhKYIdM+yg4Ro7augjOCWNjygxaspDnsMry/FxdWZ9BFfcUPfp08evWpQLhnkeDO/r30xxwlxqJd4dPv/8c5ub8bngggus++oUxWOzMCcJy8SzlGUCA7ypUDfe8kjsyiIUpxji1mmK+YhHRnb+uPw814SLwmV9U05gE/aQRygsvF2Umnh+jjvuOPuOpizvx7TeG8Ie8pjTooi077RS6YjLzzxnfrgwXHH5yr3Obkv6gfe4uMTcJQwv3joIv413oKh3JR4gcR/Pbk7O8U7HEa9xYshnq+f5SvKQR3/x3kJYLhKY8u0UIz37fyl/8vSQx7wh7BaeZl3i+w02HDUpAoqAIlDrCNSHhzznlWFYr8Fm3bUbllcGxpPvJd8555kB3pOQMKV4ZpANVXZHPLIQPAeeGYLfkizmDd9oZB08LLvvNeF58LjAdzUp8e3k2+3K4YEdz++EXGqKie99Y/GQh9wBfxX0Hhw1pow9Hia6d+/u32aui6GXDWnsXwydUK4+POQ5MuAhCc1KlALnkZw+E/KW8KkkeFLkUbz/QS/PIPdkM4711ODqqq8jMg7vFOQ/6INv5tkjFBQ8e5qEBxnC/hJ+2CV4Uzxky0YvdynVsdz5T7nDDjvMiAGo3w5Y867EE2GeibZpRzZS+s3QdlP39umDoSeKgCKgCCgCNYEA3/k8PeRZHmLdjczoviNM/259zGqrrGZW+uWKqfRANQFQgAi+7ccee6zv7ZfvOrqwq666qqT+wGfJZijriYvq8VoH3wRWWSbXDt6aSdTPmuaCBQuKNoOOCt5PHEnYvPBwlCNCkKb0CCAXIHfD+0+ZMqUgUgy1MCZ4e0N2YT7FJcYy7CGPsm3btrU6m7hy7joyFHI444gcDj/PDxm7khRFF/3Iy0Me7eG9Dn7aJdobP358ore6KDpdeY7UgWx2nXi7ZA0inNDbolM/8cQT/Vvgj94Az3xi6Ohf1xNFQBFQBBQBRaCmERDmX1MVEGC3NTsfxBjHEybO7gwWBUmB1wKZKL61vzBrXu/evVN5I2A3EJ7dXHnKhj00sbtGwmL6eYQBTLULJAxNFv3A+5G4M/ZpESbKkwXjcFOZ/i/Mn919grdCdsAkeXVaZ511rKeLHj16eNtvv71PJ/iCba15yAsClcX4BOvL8pwxEBfTdfBkd025ibkk4W79OhkfCeXj4Tmv0h/05pF4FmXRwKeZecWck7A6nrhXt02K0OiJ0sWbOHFigXcE+idGtEW9WuRBd63VKYsxdXYbVuIhTxR3/piAsxh2pupy2EMe71YxEE1VNm0m5kPYw0SLFi08Ef4r/uGJDk8/SfOde2IE6rVq1cr3COS+N3ge6dmzpzd16lRPjKrtLkR2tLEjUZSA1qMeOxTxqOLK8M5P2hka9VyzE7achMci1y7HrD3k4a0yWL8sqpRDppZRBBQBRaBeEKimh7wuY3p4M29puF4ZGCC+h+xm5zvm3v141K7UM4Ns1Mh8/OGTkFkcndCMN/A0CR466JUB3qYpe2WAD2sMHvKYA3geSOL53PwgD94U3fzhCH98ySWXuCyRR8rVl4c8RxCylmxosh79HP14pIAXRVaWkLQ+Pwsmffv2tXyrK1/fR/hg1iEc7aKk8kQBXRJZ1BGWN+nrwIEDS6qHzOXOf95BUc9Nv379Sqah1AL0n6gTDkOO4CiGtaVWpfkVAUVAEVAEFIHcEIBvysNDXquB7b1+Rw7xbv2/ud43f/zW+/mvf8mtD9WqmG+7GE8VfNsl5KWNciQb10s6rrXWWn496IfCXrmy6JMd2/fe89uBF0EfRT+KJfSH8C2OjyHCFTyspvIQYCwY43HjxvmYOmxZI54/f35ixfC0YQ958NXoo7iX5pfYQJk3o+hi3uTlIY+5KxuGCjBEPpw5c2ZiD6LodPhDL/rvYlF7JHRtQYQ4yrNGcdBBByW2rTcVAUVAEVAEFIFaQoBdt5qqiABMCGFmMVSAGfzss89sKD6MLWBiHEPCEUOHNOFdqPOss87yy8IUEsbWJRhP2Snu1899FDIoW8pNlfQjyrgEI4a8wvzRHvisueaaPgbgCw4tJewizOSsWbO8hx56yHv33XctE4gRBwIQIaSCY8IY1bJBnhvPSsbH1ZH1kXm4ZMmSOnhiYFZuYmz79+/v1wkjP2nSpHKrq0o5QgWJZxWfZjcXcb+NYd6mm25qDWxlV5A1HnLzj74R7pb3hybPCrzluv8P44dQ2bp1a39MeM7Fg0Q4W+T/YYM83mU8f1km5rl4mPDpYy6I1wcbHo93VSU/3nMYzCUl5lznzp0LDBAQfAkFRcgv8aRj399x3xSefRY43Fzm3VvMIE+8Zvr5GY9zzz03icTIe7SLa3vXLsesDfJGjx5dUD/PsCZFQBFQBBoKAnkb5LUa0N7beUIf7+p7r/O++PZL789/+TmVMVCt4sf3GD7TfVf4HssOdKsgwQgo7Y/vqnhH9uuRHfOZ48I3kDAujla+vRjhp0nwRSi2XFm++a+99lqaoo0yD+MeZViEcVveiXEMG7gxHh999FFi01HlmK/i2TexnLtJ+aVLl/pzgLkAP1ZM4RLVLuXSrGnQNuXFg1+ddtNulHH0I29Rxs1h5j+hl5H73cY8rm211VZ2PcaVq+8j/X/77bd9GqGf8V64cGFJpFEPmLv+uyMhrN0GsLQVljv/kYcuvvjiAhrAXLxZpG267Hy8w9jw6frNkXl42WWXlV2nFlQEFAFFQBFQBLJGgO91lgZ5GOINO3E/74FnHvb+8KfvvL/+rfEYcbHeGF5LD37nyz0Xr2V2E0rWY0t9yHyE1nS0wYNKxJHEppgThFF1ZeCd8gqrm0hII7wpHgft2rbDliPyEevtSQmeNsogL61snVR3Jfei6KI/eRnk8Qxuttlm/twEP54fnM8kpSg6Kcvc7t69u/fFF18UXQvhuZCoPQXPE3Ug29x3331Jzes9RUARUAQUAUWgZhBQg7waGAqUNxg0zBHDJIxyYCj4wURhqJcm4ZGJHTOuLEYHEgbJFg0rj1iMvPTSS9NUW1KetP2AEZOwTD6t0MxCM4YdWSfawiMhDJrDBoYPD30owiTclMcuCxbtYSxh8FziXEL1+OUoD3YNwSDP9SF4TDs+wTJZn3/yySd18MQYstzE+E6bNs2vk7Flx1ytJujFgx/ziPmEAtbNS3ekD/zc/xwR4FEq4XVM078RAMugQR44sduQ66UmjKPdmFBPKe+jsEEehtRZJ/p0ww03FMwJDL8kFFfWTdWpj7YlbJbFxM1J+ojnEQzL0+DNu7QUgzy+WUcddZTfX76FY8aMqUNbsQvQxvPm6OaYpUEeyj68fLj6eW47duxYjCy9rwgoAopAzSCQl0EeyqC+Rw5uVF4ZGDTe+3l4ZmAhO2vPDHx7kQXdN4ojfCd9KJaghW+vKwsf2pS9MpRrkFQM5zT3GcesDPLgdYt5uHM00W6UYZyEC3JZIo9R9NJutQ3yIA4+WcJB+/MYPg0e1s1rvECiQILmWknwrhJSy6cRmtlAyAYTlFCl/FDmBpXA9JuxwDN2Kanc+Q+uUUaBjAGbifJMbHoNynb0HfnukUceybNZrVsRUAQUAUVAESgJAb6VWRjkbbxnB2/c6Yd48xY+4333wx+9v/39byXR0RAyo7Nh47rj47I6IoeVuvEhLV7IXXvvvbdPM7zJ0UcfnVicMsEIKZQhMoemyhGAz37hhRcKdC7w2jhGSEqUa+oGebyrli1bVsBfgx0bYIqtLyThx0ahtLIY74AZM2b4zxPvAGjASDBv2SJpfug9RUARUAQUAUUgLQJqkJcWqSrkw0vREUcc4TMWMBWEok2TYH7wVuQEEhj2c845xxbFECsY0paQLRgA5pWK9QNGa/HixT6t0IzSh5CdWSf6GQy5RDt4soBRA5ekBJ2NySDP9bXY+Lh8eRwxfnRzlCPz9Oyzzy67KcbolVdeKagTZWMxrxFlN1hhQZ5Twnu6vt95550eoTi7y44gnvcgNpyzMLDbbrtZJUwxL2YVktbgiiPQhQ3yyllIoZ6gsRvjgLe8YgKlA6waBnm0hft2vO+5OYJS6aabbnJk5HZECTd+/Hi/Xd6hhx9+eEmKeZ7TUgzyyB9W4G244YbWALCUjkI773uHGcesDfIIM+jqZ+7g2U+TIqAIKAINBYGsDfL+7ZVhtHhl+F2j88rAmMIb5OGZgW864UGzThjRBQ1y4JPchq24tvgGh70y5BFSN679WrxerkFSFn1hPLI0yEP2SJNot6Eb5NFPNjMNHz7c59Ucz8Zz8cQTT9hwrGnwqFYentmg127oRV4mNHY5v7B8yf94BWR806ZK5j+euJ1HQoc97zuiEOSV6Nu9995bZ8zZ+MpahCZFQBFQBBQBRaBWEOCbVYlBXptBHb0jZhznvfzmQu/7H//k/V1klcaaMMZZb731/O87/BEb/B999NGKfo899ljJa41pMWZ80X8F13JxpkGbUYn16RtvvLEgP17LP/7446jseq0MBPBaiMdBx5dyZLNI0uazJIOyMkjIrEgUXazZ5+EhD3kA/V0QN9o68MADi/Ynjs4JEyaUJJPQEI4BwhskkS0IR6xJEVAEFAFFQBGodQTUIK+GRghGnYXhIHMDU5jGMISyhBJCIKE8i62dOnWyjA07qmGSuM4Rwz3y55XS9AMGeIsttijoa/PmzT08/WWVoOPJJ58sMHRiITZtG5RHSAqOB/g2VA95Dtc04+PyZn1EgMYg1GHKfCzmGrwYDcyloHKUOvMQPorRkeY+RnUYBNF/lBM//PCDNQzFEwkKUpQTeJ6YPn26NbYiZBFGpQg+mgoRQKALG+Qx9qUKYRjnBg2WqaOU3YfVMsjjO7DXXnv5z457x5fjUYd3AB4i8ObGbjbCsMUl2sUo1D2zvAPTKnNdne5d7OqA9qSQtZRDgRp8VyBgn3766a7KokfaxOvJyiuv7NNO+1kb5LVq1cqvn7kzduzYorRpBkVAEVAEagWBrAzyfK8MCxqvVwbGLC/PDHzj8vDMAP+4zz77FHyninlloMzQoUMLypTCF9XK3M6SDjBpDCFr4eHy9lQH/xU2IKxGu0njTXiqIL8GPXhY53mupQR2KJWhz/HMeRxRCuMdJG2qZP6Dcbdu3Qr6A7+cx0ZM1x/oPf744wvaRPZgAxwYa1IEFAFFQBFQBGoFAb5L5RjktRu+jXfS7KneGx+85f3ppx+axJoxPAWbChxvhPx07bXXWn6Oe5X88uQPMPQaOXKkTzf0E/EEXgjvYCTWXd955x3v0EMPtZFfgn2cI9G0WP/WlA0C8ImHHHJIwXiwaW2ZeH+LS1EGZfCWTSlkLZ7Hg/IUcxTc0sgUUfghD7DZv9TEs4r+Oxxxishod911V6nVaX5FQBFQBBQBRaCqCKhBXlXhTm4MpgJljGO8Ye7atGmTXChwFya/b9++fnmM+d577z3vzDPP9K/lpfAJkGEXOov1A2YMwcn1lSOLz4SVKTeFwzfSRjBcIXhifJJW0AqXdzQ2BoO8YuNT7hgUK4eQudNOO/njzphg7FNJYpwISxycSxheYoxZbkraGVVuncy7ZSLgOToRXL744gu/Ou6zgIDRHj9ooG+aohEAm7BBHtiy23Dp0qXRhUJXEcQxCEUQdOOCEPfBBx+Ecsb/Wy2DPObHggULrMDraGUO9enTx/vpp5/iCYy4g7c9XLrTb55BBNk4jxFgxKKQa5P39BlnnBFRa/wlxirshbCYQR7tzpw502+X9glPkXZnKOWDoSEc/Vka5LEzj2+qqxs8SzEajEdM7ygCioAiUB0EKjXIwyvD4XhlWIJXhu8btVcGRgQ+dv311/ff+3wTL7roooq8MmCAk5dnBngHFqyDXhnwDJbklQHvu8H86pXBs0pONcj7t6x+wQUXJL6cmHO1ZJAHD8p6QJBfg/ft0KGDh6FeLSV4VzaVOb4yr2OpCjDoKnf+g38wBC99Av/NN988N+MBNuux5hPEjz6fdtpptTTcSosioAgoAoqAImD1E6UY5HUcub131pzp3vuffOD98Ocfm9SaMXJYv379/O87ctikSZNqfhaxvh90IuB4IfQWGOYRLpVN4qx3ug385IF3wZAPvkZTdgjA17JuG+QTWVvHM3hcgp9tyiFrnTzFnHS4cY4OGj1WsRSFH+XLMcijLdoM6wuQL9Cho+/QpAgoAoqAIqAI1CoCapCXw8jAaLDrGgVIKYlyl1xySQFzQ4iVtIkF8AcffNAvj3By6aWXer169bLXYE4whkKISZPy7gfewbbcckufXpg6DEOuvPLKNOT5eeg3YT+32WabAmGU63gcc8wiR4wUSzHoGDRoUEF5MK0Vg7y8x8cHOMMTBJ/gTiTmZMuWLStugbmEYsWNNfWyc+6tt94qqW6Yep5BvEjmkTAadQoh5hJGSprKQ4D5H2WQx9jjiQHPd0mJ9+CMGTMKPKghEOIFhrrTpmoZ5EEPYbYnTpzoz3PmO0pzDM/iDOrC/eAZHD16tG+ECF4sAMX1meuETAg+WyjR0noapX0MBnfccceCOooZ5FEOg7dgSFjGp0ePHkXf4fRx6tSp9n3v6HbHrAzy+L68+uqrfp+on2eaEFmaFAFFQBFoKAiUa5DXbph4ZbikaXllYEzhHfBA7r4pvPcx9oF/rPTHdyWPBO8watQon2ZoD3tl4LuJVwZ4jDXWWMPPS//mqFcGNciTOeP4nIZkkMczRfSBtdZay5/T7tlFHuvdu3fJm1ryeEZdnYR3DXp74Pm7/PLLPTyml/sjFPb5559fp/8Y2qIgTpN4P5RrkMcYEK0BecNhzxFP8XGGwWloistDe6yHgV2wPcYbvl2TIqAIKAKKgCJQSwjw3SpmkNdqQDuv67hdvItuvcz7+MtPvZ9+/sn757/Sr1nWUn8roQV+JOhwAt5i1113raTK3MuynooDAceXBPk8x6fQjzCfxEZzeG4ih2jKFgHkeSKbOPwdX5rEFzOOTdUgj3fURx995G244YYFmMFbp3WEEYVfJQZ5zAj0BchywXGEplqNmJXtLNbaFAFFQBFQBBoqAmqQl8PIwdzhxpcQrIRPfOWVV4p6ZYPBgZHZaKONfGYChv3cc88tiUIYSBcKFuYGBcyaa65p66Q+lCppU979oM/PPfecx66gIAOFIuiII46wHsKSaIWhYyF3xIgRto8YpgTDN1I/O1zAwdWPkMOOKhi3pMQOJEKdBD1EUAcY1opBXt7jk4RPufcYM4xE3XhwBONKhUzG+tlnny2YS4wVxn633XZbUXKha/78+d7uu+9uFSEYdMUl2kK5s8MOO/g/8iOcFUsoazF+cv1v0aKF9RSJcdPPP/9sd74x94I/xjmLVAndtF9p+Sz6EKyDMYsyyANbdrcRlijOKA+8hwwZ4uElxo0F7waMelGGlZKqaZAHXdBH3xzdHHmG2HGJMSnzKC59/fXX3kEHHVRgqMZzkqRcZdwRvlkQcm0i5ELD4sWL45qy15m7PFcY0TEmrjxYpzHIo23K054rSz3t27f3nn/++ci28SyJQQGeDl2Z4DErgzzm380331zQBnQuEy+YmhQBRUARaCgIlGqQh1eGaddOF8VR0/PKwJiiCOrfv7//7kfGqHXPDPAF5XplINytemVQD3mOjyrGM/KMwLvVgoc86GBjlgutBO+JDMZmHNcfjMJYK8lK1qL/5Sb4ShS20OnoQ05kMxf3KvkhDwX5eOqHZ0WOSpMqMcijft4hPXv29PtF+7w78fqSdYJWZDyHIUcwRcavhXHOur9anyKgCCgCikDDRgB+Jc4gr9XA9l6PCf28a++7wfvqD195f/7Lz0V1Sw0bjWTqwQoj/+A3Hv0R65W1muA9HA8E73XnnXdahxI777xzAc/n+sR6JzwL/UwyEKvV/jYEutDLOL2p4xORF5hfcQk+vKka5LG5b8899yzQrcLHDx06NJV3PDCNwo86yvWQR52M1xtvvOHrvN0zhI6Z50yTIqAIKAKKgCJQiwgsB1Hy0dKUIQJi9GDWW289I8yBEY9sRgwDjBgGGbHcN+Ltx8iOZPsTQzkjnoPM66+/biRckRFvWUYMk2w5yCGfGKwZcV2dmjralJ3URgwSjCw+mg022MB89tlnGF4aWdQ1EsLWiBFKqvqq0Q9hhI2ErjUSNtIIg+bTtfLKKxvxeGbE0MmIkYzZeuutjQgmRoxfzLJly4wIJ0YMsGx/REgxwiAaEW4slqJ08uuhfmEczSOPPOJfk8V307FjRyPGkkbcK1uMKCuCkhEDE3PPPfeYBx54wIgxnxElll+OE1FEmFtvvdUMGzas4HrwH7AWQ0EjQpR/mfolDKadB/7F0Emp5aoxPiESK/6XPjKnxVOjXxfYiHGNEQMd/1o5J1FziWdABHQzYMAAI0ZBpnPnzqZdu3Z2rvCsLVmyxLz44otm7ty5RsKcGvG0Z2Qh37Ru3dq8//77kWTwjN11111GlAj+fREkzAknnGDE7bl/LeqEOX7KKacYMbS1t6FPFCT2PUEdUYk8vEfEwNeIVxbbB54Hng+eibSpErppo9LyaelMmw96GDcxyI0sAja8Oxknxp33MM+3GEjbMee9yJxxiXeleNS0uIJ5MDFvxTOFEeMww3PH/y6JksmIcs/9a+fWSSed5P8fPIEmMbq27yTmZTmJtnk3ifBr++PqYP7QRwnRZN+bEpLWiOLRvu8lNLJ55pln7HuQfkMziTLihdWIdx/DOzcu8UyIlzxzwAEH+H3nuRWPI/a7JsapplWrVnaO8k2TBTH7fuZZFwNCIwbQ9rkK1s97mHK8r3kG+Il7eTN48GCLocvLu12Mo82sWbPcJUv32muvbd8Z22+/vf2u8myJFxAjBrj26ProF/rPCWNw4okn2v94nzPue+yxhxFvQeGsif8z/6ZOnWokfK+fj2cUrKlXkyKgCCgCDQEBTxxfLf1smel16IBEcls0a25G7j7c7NVjgGm2+ppmpRVXMr9YLppvSayogd/k3X/OOedYXo6uwC/0EP5SNlXVZM+g97rrrjPjx4+3cpZ4ZbDf5CCxjucJ8jbIihLe0cpK5fIrwTYa+jk8BngEv/ngNnDgQCOecXPtHuOSlVwJfwK98D3FEu3Cz8FXukT56dOnGzFCdZfqHKPorUa7YULECM3K+YsWLbK8K3MaPl88qFs+cPbs2baIbNSw6yb0qz4TvLZENTBPPfWUJQMe/dBDDzUXX3xxxWRRN+seEo7ar4v5K8bFds3DvxhzUun8Z06wFiObIgtaEIWZefzxx03Xrl0Lrpf7D+0g7+y22252bcjVg8wiXvMK1mbcPT0qAoqAIqAIKAL1iQDfrk+++tR0n9DXJ4NvdPtNfmP26z/S7LLNTuZXK61qVvzliv79pnzCOh/ru6zPkuAxZXOFuf7662sSFvRVrF3KxmEjG6nt+ihH2XBh9X/o6PjBq6EDpG+sKyKz0bemnng+GOu2bdvadeBK8aA+8JZoXb4+AJ4bWfmyyy6LrR6ZWjbOmAkTJvh5eE7R0SxcuNC/Vu2TKLroz7777pvJM4Ge9OSTT7br8U5/Qr/RmbH+IV7zUnU5jk5018G1/lSVBTJBn0RZszpldxn60AWhM+aZ0qQIKAKKgCKgCNQUAsKMaMoQAWEyrKc7GeSCXTvCSFvvXXirE2bces9j1zMhgwijIsYQBfnZsX3ffffFhhFMIhkvcXjngwZhxPzj0UcfnVSs4F41+8Gun6uuuirSGx24sOPp17/+te0T2PE/18E0iDOej8JhgulHeJc+ZSjLTnFwWn/99T1CMHKkfnZTBHELtkG5WvCQV83xKZgYGfzzhz/8ocDjFZiW4rkxiYS4uUSoYlzDM49ayc4nfjx/zZo1s17SgnNJmHcb7jauHVFK1PHMxnwRQ7u4IgXXxSDKzrPgvCp2Dk3QyBx3/WBHlyiTUodaqpTuSssXgJDBP2F6wEiErgJsGReeZ967bqzxJkdehznnYIm3N1kEiaQMr2sicNp3BvUFf+F3N/UG7wfP8doGLWLYFtlO2ov0/ZNPPvHEMNjvh+uPmye83/i20G/emcwd914jL/1mV+ZXX32VqlnCzgbDTbv2wNO1xfuT9pijPHPB9lz+4FEUZJYuMAQb6BXFYx168KDJzrlgWc75TrpylMXjYfBZpt5wiC3KuTGhLNiw26/UxFwRQ1+fJvAUBWCp1Wh+RUARUATqFYEkD3mtBrT3RDnkXSNeGb78vXplYKDgv/F8Hvwe8c0Tw6V6Hce4xoNeGfg+Oq8MeLkN8kKuP2K0br9l6pWhEFG++WF+AvzK4R8Kay7+X5QsC/9UbM5FlWMOyKaz4o1KDsrLBpCCuU75JK/KVJxFuy+88ELJ7QY7hTyIR3zHE3IUJZvvIY21Ep4BN+/hHy+66KJgFVU9BzNCy/L8OZoYY57DLFLUmNAOfDDyRLGUxfxnTMTwzu8f7fMMySY9f1yK0VHsPt5AZfNrnTbwao93D02KgCKgCCgCikAtIvDjn3/0NhvcycMj3oiTxngPPfuI94c/fef99W9/rUVy65Um1kLxKOz4JcfPpA2dGUU86715JPivIC8NnycbeP2muC9GTtYTHnwSdNA/Tf9FAFlWNm17gwYN8pZlEI0EjPFAGJw/8NxE30pKjEtT85Anxq+eGCDW0Vezzi4baqzMl4RZ8F4UfugLKvGQ5+oXxxqeOFupM6ZilOiy6FERUAQUAUVAEagZBNgxrCljBMSDknfcccdZ44Igk5f2nEVj8bRV9sIhi6a0H2wPwwUWektJ1ewHC6goCMR7WQHdwT7EnbOYC/PF4j3CTDjBRIJnlOLJ1Rm+x/8s5Mtu6gJ6GJtaMMijj9UcnzCmlfzPGGEI5LCHCR87dmwlVRaULTaXGNvweEML1zDUQyGTZKSEIBEOlUof0hjkIXAvWLDAk106fv8dDqUeaRMlMAqlNMqUSugG4ErLFwxSBv+E6WH8+vTpY5VX4j0wFb68FzEyQ6nJezMuYUQK3qWOUVR+6BSvbnFNpb7OXIIujJmDYZCj2gxfwyCNbwTvEOpJmzCMIyyueIAtCQtwHjNmjF3AwCAxTI/7H4yPOuqoSHK+//57a4CKEbvLH3cEY4ys582bZzHCOLBY3shGEy6yYBbsC9+GYkrqhOr0liKgCCgC9YIABnkff/mJ13JAO/+HMqj/UUO82x+7y/vmj996f/nrX+qFtlptFLkiGAKWb9d+++1Xk+TyrcIgn28g32IWrDFMwSBJPEF74jHMu/DCCz3xDuaJ9yxPPBDY72YST1STHc2ZqCwMksolET4tvLmsMRvkwd9jPBfk20rhsRgreHvmO3XwfLIRBvnQJTB99913vZYtW/rtsEFDPKC7LFU9QvPkyZN9WuBjxRt6ZoZqdIZ3ARuXwrjy7BdLWcx/MH/iiSf8cXF0sLEnDQ3FaGTenHnmmQWb/miD9594OC9WXO8rAoqAIqAIKAL1hsA///VP74XXX/aeWfS898cf/uj97e9qRJ40GBKBwwuu+cI3iQdk76233koqVuceugnWN+Eb80rIXvDt8CQcJfJIXk01ynoZI/Qn8PXwsRJhq6Q17CAo8LPnn39+AS/K3Nl1112L6l/hM5uKQR48OxsQMVx06wiOb2dtXTzSRepeg1iHz6PwQ0bLwiAPenn22aTv6OSI3kMinIVJ0f8VAUVAEVAEFIF6RUAN8nKAH0YDphsjDwkf60n4EbsDOcgYRJ3DjOyyyy6ehK9N7fUqinyYEZQsLHDSDgymhMtNNDiJqqfa/UBB9Pnnn3vTpk1LZZiHMcT+++9v8cIwBeY6LjEeGFo5TKLwBycJX+ixi+L++++3CikJt1jA0NWSQV61xycO21KvQ/d5551XgKu4uc50J5ibS2eddVaB0jRu3FGsShhZD+91QYVNVN+gvxyDPJ5LvF7iiZF5FEVLOdfYZSchmK1xVRS97lq5dGdV3tWT1THcH55fCcFl3wPsOkTBLG7t6+DsnnN2eklIVY/FHMYmKbErT1zYW6+K5YyRK8MCjIRl9ebMmZPUXEn3MAzgvYnyEk8teKtz7QWPfF/ELb93zDHHeBKq2X6jSmroP5l5PtjlST0sgoUFdNcm79odd9zRmzJlihXmMaijLAapxx57rPVggSEhHvVYXOGI8hHD6rhEeQkv4InL/MjnmrEFXwkZbL+/jBvfBQl5az0nct/Rx5HnUEKxlewVhfkyT4z9gvUxtih3NSkCioAi0NAQ+Onnnwq8MjyoXhkShxD+I+yZgQXfWvPMwLdqmXgScN899cqQOKyJN7MwSEpsIOEm49jQDPJYy3DzzvFbEio3oZf/vQXWGNCFy6fZ9MCziXGX403h07bZZhsPeT6caAcDsaCna7ynIxtUO+GtA37U9Rn+dMaMGZmSQX/hj10bHMEH2aCYHJTV/KefU6dOLaABOjCGrERhxrhLaO46623IPrQXtWEzU3C1MkVAEVAEFAFFoEIE/vH//uHx01QcAfgWCUdpDW4cX8N6HBvsb7vttqIVwDdgrI/BEZvc8dYbl8iLNzC87bpft27drHFWXJngdXQTrFE6vgvjMozKWMNlfZP13PCPdcxKU6V0V1q+UvopzzjjfAB+zuEHz4iDBzamf/fdd6mbQRbA8BKv2G7OcERmeOaZZ4rWAx6N3SCPPuKd+4gjjrDRpYKeu8EK7Hi+mLelpij8GNcsDPKghWcG/XtwbJFzMOLkWdOkCCgCioAioAjUCgLLQYh8sDTlgADQysKjEebaCMNi3njjDSOGEEa8EhgxIDNiJGZEaLAx7YVBN8JUGlkINmJQYYTxqYgiYTaN7Pq2bcuirrnlllvM8OHDy6qzmv2gLbCSXdxGjBvMiy++aMS4xognJ4uJCEtGjLdM586djXhAMhJqxchCeiq8qFcUU+ahhx4yH3zwgRFvT0YUaEYMpCxW4p3PiIGIkR0fRphyI0YiRgQAI97SCnATQ0B7v+Bi6B8RuuwYu8vCCBoJj2sYi6RUTrlqjk8S7WnvQS9jK0ZwfhGwZqw7derkX6v0JDiX3nnnHSOGPubLL78033zzjZ0zEr7WziURqu0cYC4wl9IknmnmTzCJcGL4RSVoYc6Jwa2dz/zPnNhoo42MeA4z7du3N2KQZEQgKShOPhEsjAiatjz9kMUA24dgRt4jIsgYUVYFL9c5L5XucAWU51kUQyz7jDKfr7/+ejNq1Khw1tz/59mcO3euGTFihG0LPMUgz4gxrf2f513CrBoxsjRixGXPwVgWQIwIZfYZZrzBLk3ifU3/RZBMkz0yDzSCGfOEd0yWCdr43vDulEULO0f4ztBHCSVr5zhznvcbcz0810qhhXkJtrTH/Pz000+NGIEbUXjZdzLvaH70UQzz7NG9+8CPseFdxxjyc88DY8E7Pun7R37K82Ns+fG9Y2zFoNo+U/SZPoI36ccff7S4UDacaNN9R8L34v6nD1OnTjXiicNmoR2eiUWLFhV9x8fVqdcVAUVAEagvBMRLnnl5yULzj3/+w2zRup1ZecWVzQrLr1Bf5DSIdvmuwD8i15H4DsjmCCtvBfnbYp3hGyq7zG09YlhfLHvJ9/lWI7eIQY39Ps2ZM8eMHj265HqaegG++6eddpo544wzfCgY84EDBxoxNPOv5XECjyRhlIwoDf3q4V2QK5D141JUOXgx6IVfLpYoL5sLjRiK+VkpLwZvZtKkSf618Anl4IeQ1V2inCgfjXiSdJcij5R99dVXTc+ePY1smPHzpGkXHo++jRs3zq6xUBi+F7lpiy228HlCv1I5gW+FLlHQ2cuMaevWre1awWabbRbMmtu5Gyfx9m95YhqCh0VWZo0iq0Q74j3CiAGe3w51w6fPmzfPiPfu2KaynP+yQcdI6DHbZrBBxkqUq0Y2FwUvFz1n3JEHDz744ALZnLFE7pbNcJbPL1qRZlAEFAFFQBFQBBSBBoOA4+EOO+wwf42Wbz9yD3xujx49LC+Knge+mfV75Db0DvANS5cutfwiMhL6ONaMo5LjM4Jr3qylnnDCCUYiMUUVKbgGDyUbio04JbDXoRGdH+uycWuy5OG+RAcx4vnP9gO+Gr1B0lppsOFK6a60fJCWcs+hQTYlGYleVVAF4wmvLB7RTP/+/Y1sBLe6JPR5QUxZI0eHIpvCzcyZM60+kGsuIV8wLuhSiuEKLbIhz8jGflfcyhbosBYuXOhfq/ZJFF1gII5h7LxLooey6KfReaJDkM2F9ujW211Z5iPr+6xVIKMhO5Sa4uicOHGimTVrVqnVReZn3WPkyJFGoq/59xnjYcOGGdn441/TE0VAEVAEFAFFoF4RkMU5TVVCgN25hAvBWxveggj/x4//heHJzEOYMPzWhbAwTXbnsxj92Haz6ma1+sEOB4cXOIEZ3qy4Bg3lJLChPPW4OkWpZvGnvcaQqjU+lWDFDnlRjvi7V4RJziRcTRxNjK0w5/ZZC487cyLvhGcBMYj1PWrxbIowbcNIM//Ag3GDzuCPa/y4D/3QLkalnigF7Y4l+Xj4GLJTLO+dPyJEWVfg0E/b7JAi7Fl9JMYt6KkQmgYMGFCHFLAHPxG8rRt6/m/siTnETkz67OZWnvM8iDHtVQtj2nH95FitdsG3S5cu/rMnCx6eLMg19mml/VMEFIFGjIB6ZShtcOGHwp4Z4GVbSgjMcjwz4GkhLtEWnrycVwaOaT0zwEMGw9rjAawaXhkqoRkcKi0fh2W51+EvTj31VP+7Dw8M34ln4rwTWDQkD3nggTwSlFHgk/BMXSyJQsh6/XZyhquDZyvJQx4YvfTSSwWerEWx5t1xxx1FeUPkKzxmuLagFa96sgGpGLmZ3Gdu4Z0/2P6gQYMyWxcKEgmPzrvDtcWR/ooy8Zh5IwAAIeVJREFULJitznmW85+xEuVoQag56GDM8ZaNV2vWatIkZGgxDrUe9oJ9oi48/+FVW5MioAgoAoqAIqAINE4E4OHwlCYGQgW8jRizWc93Yuxvvea1Es95yEDwGaxhw1c6vgGeQYyqYgFiHRXZzuXnSPlTTjkltkzwBnyPbGC2ETuCdRQ7hy7awYMbXvzoC7zN7NmzU0XUqpTuSssHMSj3HOxef/11KwNH4QVG4IMuRBxgWE+ERGkRAz7rRY8IWLI53eIHvxusA2yPPvro1DwneDQUD3n0k2eC+V7sB3ZE2ZFN7QXPhcOKevCYt0z0UKy5l5ui8GNMsvKQB11OxuBZcfRzFONN76abbiqXdC2nCCgCioAioAhkioCGrM0UztqoDGOBrl27WgYEBofwfpoUgVpCAGYcozLHJCNIJSkja4n2cmhBMYWA4/orO7q8559/vixlC0IGCoh5EjIT4TNY5yOPPFIOeanLMG4333yzbZMxE88gRcMcpa68xIzQksYgr8RqNbsikIgAz594jLFhdt2zR8jdxYsXJ5bTm4qAIqAIKAKNCwEWpQkXH1bqiGcGTzyBWcO31157zW60oOeE1Xn66ac92YlvjbpZIMdoCH6KUEZxCX4HwyJ4R/fju4OBWLGEIQ0G4+57RVsodcTjgkfIpKjfeuutZ8NnIktiqER4XvFaVtJmqEpopk+Vli+GS6n3owySwBSshg4d6v/E85eHMRWGevDI4qHDKoXE+5kNi9W7d29PPAt44rnLE88dXvfu3W2YLEIviafhSLLgOxqaQR6GXyh43LzjyHNx5513RsoNKFQvuugiT7zSFTxPrjzPWJxBHvgsEyWReM73Nz6x/oFhF3SkSYSxYgxcezxnhDGDrryTeG63z6Rrm77efffduTTLc3XppZf6/XRtoqRO6mvU/OddUq5BKvWJB0Bv2223rUMLSrPtttvOhp0ST9+ROLAZDIU0hpNB+Zr+QBebZsSDZFlydmSDelERUAQUAUVAEVAEahIBjPglSoonnvDq8BSOL4A3cDyPO3INQz3xzuWxISQuwTtVapAnHtqszOXaLvcIf4schwxBKNekVCndlZZPoq2Ue+g34ZXRQ2CQmIQdYwoPj3zNMS4vvCPjjnOUtAk8GpJBXlzf015HbmPDEOF8wQl5q5IUhV/WBnnQx3y55pprCsaeedFSNk1iGKtJEVAEFAFFQBGobwTUIK++RyDj9mGSXn75ZcuAwmixM0hccWfcilanCFSOAMywhIr0GWWMyyTEUeUV11gNPJMYyjnBB2EA73gICpUkvJ/ttttufr0ocC688MJKqixaFgUKu8joC+1dd911RcvklQGBTg3y8kJX641DgHn329/+1n/ueJ5RuFf6PMe1p9cVAUVAEVAEahcBlEBZeGaQcESxnQzzO/BgLGCn9cwgod0z8cqAZ+tSvDIEebRSaa60z7FglnkjyiDJ9QnPAe6HoWT4h1Io/HOGle6IvB5n2I8c0dAM8sBLQoj5vBJYwS+h3MHYau+997aezcaPH+9JSCVrAIrHEuY18sXYsWOtNwPK8eNanEEe3sN32mknW9a1Q514w0+bwBivbRKOyaeZMZXwzkU97KVtIyof81xCVvuGhNCPN4+0HuKi6ix2DaUzRm8OW47MQwnlFFs0av4znuUa5NEQfV8mhpS77rprAS3Qw3jjrQPlGTz2oYceajfycZTQZB7RH7hPvmA/oAmD148//liN8WJHU28oAoqAIqAIKAKNCwE2SbEJftq0aV7btm0LeIMgn8A5vMJvfvMbu0EKGYloVUkJfqVcgzzK3nvvvd76669fh2cJ01XK/8gVyI5J3pwroRs8Ki2fhGk599hkQ39vuOEGb6+99qrDy6bBDzkDvhIjs2LjHqYRPBqrQR4yGJuiMPRkU+GNN95ojdeIUpbVOncUfnkY5DFuOLBgk1xwTiAzSOjaig0Lw/NC/1cEFAFFQBFQBEpFYDkKyEdKUyNBQJgcIy5/jXhsMCJoGAnhaO655x4jjE4j6aF2o7EgIIv7RpQ1RoQa2yXmqITMMbJTqbF00faDV+x9991nxGOG/Z/nUsKHGVH82Ge03M7yrI8YMcLcddddtgoRMMzpp59uxCNmuVUWLceYiXcPM3/+fCNCmxFFihEPL0XL5ZFBlGdm7ty5FgPqB1cRro3sjsyjOa1TEbAIiAcRIwt4Rhbv7P+ixDRicGtEAagIKQKKgCKgCDRBBGSDhJGQskY80Zm33nqrDgLwJ6SwyM11MTgxEnLR8jLita5OWS6E+R2uwTOfdNJJ5swzz+Tf2ESb4t3OyoNffvllbL40N2gT3k8UQEYW6o0YL8UWq4RmKq20fCxhZd6A5xbP3uaMM84os4bkYvASr7zyisU2nJMxfOyxx4x4bPNvkV88gNn5418MnUSVQ1YQxaDll0PZ6/xLefEIbDbZZBP/HuWnT59u56x/MeKEssg5YnxnRClSkIM6oJ8j+ZAt+JFo65xzzjHiQdCei0cGez2uXQnJbMaMGWPlAergmRJjLfs8tm7d2pZN+4cxRr5h7YRnmiQeNIyEaTJnn3122mpKygfNYpBmRDFoy/GM0Z5ssCqpnlIy06YYGhpRLvvFwE28OJqHHnrIvxY8iZr/lBEvkHY+BfOWcs74ixc8+z7hXSZeRAuK04Yone1cYQ5ABz9RDtZ5n0pIMjN58mTbNzH8rEjGLiBC/1EEFAFFQBFQBBSBmkcAnkKMrIxsarA86AsvvGCQfcS7muXnJIyl5RG33357IwZyRjYn2OtpOgZfKBtACrIiE/GLS9Aj3q8tn/fFF19YvsXxqfCusknfrqXD+wUT5eBz4IkoLx6FzeOPP277EcwHf4Tu7/zzzw9eLjgvh+5gBZSXjRxGNmVZXOHfZVO+GTVqVDBbVc/FMM/y6eDz6KOPmueee84sWbLEjrkYZtahBczFi7bVY8Dji3dlO270pdTE/BIjtYJijANzqz5TFF2l0MMc5OdkNNkoZmRjUilVpMobRSfPoXh9TFW+lEw8r06ec+XoU33prxwNelQEFAFFQBFQBGAKNTUiBPA6xu5zmdp2B86DDz7YiHqnXWlMCIiyzXvjjTcKXIk3b97cYxdOY0r088033yzYnYPXBVkgqKibUSGOCAWVZ2LnIe8XEWrrNVwtfRSFjHrIy3Owte46CDDnZAGqwAvLjjvu6PFcaFIEFAFFQBFougg4zwxnnXWW9bqAHBb3g4fCM8O5557rpfXMUI63OfhP2RCSi1eGjh07FvXKUA7NbgaFeTywFEVBaq+Arp6sjmLEZEMEx41ppddFKRTrJZxxbGge8sAdjwqiJCsaXgrvgH369LGhqERxasPMiqFdnTCuYQ95jMmJJ55ovRM6/PG2Lsq5sr2j4X3jkksuKXh2Rdlqr2U1l1w9Tg7Gy4mjn3lAeOg8E+2yPuTadEfCd4kBZmTTUfOf91glHvKCDeEREFmZ0FjhELSOvrgj3v7w5iHG0Ll6FgzSq+eKgCKgCCgCioAiULsIwIPKRlobahNPyugY8JolBkFl84il9hYahg8f7ntBhm/q0KGD5XegBZ4Tfpd8wR/X+HGfPkD/hx9+aD0Fi+FXAf/G2jyeAfNK8IzwZ9AOHwZP/Pvf/z6v5kqqF9oYT/BBN0II3xdffNHKAbJx3xPHBdYTnhg02vt4zgZXTYqAIqAIKAKKgCKgCNQnAuohT7jKxpLYMXz88cf7u6rZxSLha3PZ2dBYMNN+1C8CIhCZgw46yIjbcUsIu5TwQnDsscfWL2EZt85OLTxbPPXUU7ZmEWhNp06dzNVXX22PpTQnHwwjoXjMwQcfbHeE8T/14RFCDBwTd+mV0k44L+3g7YKdfOyeuuaaa6xXinC+av0vArh6yKsW2NqORQCvIt26dTMvvfSS/Z8dhHgYGTp0qCKkCCgCioAi0MQRgE9i53eSZwa8yu2www65e2aAFjyo4WmsXK8MlIfvi/LKAL+OVwYxkood9Sy8MkhoIiPKK4sp39zrr7++3rwy4Okt7O0ttvMl3oCPx8MXXhaiEnIEnsRcIr9sYrKeDNy1qGO4HHnWWmstg+eDNIm1BcYgmPBigDeDNAm+ifKsR+Dl47333jN4tsCDWYsWLawMxPiuuuqqts6gNwY8csDruxTVrijX7NxweYrh6PIlHaPmrYRHtTQmlSvnnihgzbfffusXhX68bPB85Zmi5kWxORU1/5lHzKcsEmONR0RR9FrP03fffbdZsGBB5DPHXMDDyZAhQ6x8jbcLvNQgn2pSBBQBRUARUAQUAUWgPhFADkP+kjCgVjaEFnh89AF4jy6VX6E+5Eu8affv39/3/AW/KJssCrxoZ9lveLNbb73VyIYJS7OLwAXPWIsJuQWawYsEzsiPtUpvLWKoNCkCioAioAgoAopAvgioQV6++GZeO4wlofLCYYK4/uyzz9oQNCxmwnReeeWVZv/998+cBq1QEcgKAebtMgl72qVLF1/RtN5665lFixZZRVNW7dR3PfQTV+r9+vXzFQsIzyjTCNtLONu2bdsmkumefUKyzpw50xrlocghIdzPmTPHjBw5Mldhk0UFwnMi2BKmKCslTGLHY24iaGvI2hhw9HLmCLj5RngGFMws6mBkS+i3oAI584a1QkVAEVAEFIEGhwDfCYxe+HagHOCbgWzGj29GqYqYUgGgTXhC8Zzsh0hq166dueOOO+wGDvhGaAgrKOA1SdBNH+AzCc3DxhnxHFZgPLTGGmsY8Zpg4NvzSNDiNoJwjsENMoOGmskD7fzqZOyYR24+8b9TkK2wwgrW+Cw8D/OjRmuudQSYHxhtYtzMxj3WtcT7iw3dhrEi7xveBcwd8YhojUt1/tT6qCp9ioAioAgoAopA00EAOYpwqn379rWdhk9hYzt6jko2XcAfsQ7/2GOP2XqRKwlZe+SRR+YCLvIkTj/YgAXdbMoXr8S5tKWVKgKKgCKgCCgCioAi0BQQUIO8BjbKMMR77bWX3W3TvXt307p1a7uTmoXKWbNmGQk1YpUrnTt3trtvJOxHA+uhktvUEEBBg5Jv0qRJtusIlZxPnz69UUGBUgFjugMOOMAqF+gcgjleJnhON998cyPhL80666xjfxi74flB3K8bvEQgvC9cuNDuhhPX9b7XCBQSEiLNTJw4MbXHi3KBZWGBfpBQKNenAgRa1CCv3JHUcqUiIKEQ7G5WPLyQeD4xgpewg6VWpfkVAUVAEVAEFIFcEWADxaabbup7ZUCJ8vTTT1fklQFvVWwswYMYiTrz9sqAF1oM4eE38cqAEXx98p65DppWrggoAnUQwECPtQLkPmfUrO+AOjDpBUVAEVAEFAFFQBGoEQTgWe677z4zePBgSxF8C97y3n777YrkGPihESNGGLwIk+CLzjjjDHPSSSfZ/7P+Q3u9e/c28+fP141RWYOr9SkCioAioAgoAopAk0RADfIa2LBjkEd4vAceeMAaxKAMYZc51zHSYdGSkDcPP/ywDeXRwLqn5DZRBNj9vueee1pBDwjwukGILAxLG1PCWwqGdRgcvvjiiwVd41l2XlMQrHmuEeT58XxjCOc84lEQoR6DXHar9ezZ0xr1FVTYyP7h3QZmL7zwgvWmyP94TrnnnntsTx0ew4cPt//jNaFNmzY2nFFcCLBGBpF2JycEeP6mTJlizjnnHF8hiJfKQw45xC6C5dSsVqsIKAKKgCKgCJSMAPwRXhn69Oljy8If4R1v8eLFFXtlgFenbhK86owZM8xRRx1l/8/6D99e55WBtvDKMGbMmKyb0foUAUVAEVAEFAFFQBFQBBQBRUARyAQBZLG33nrLdOjQwa9vxRVXNPPmzTNdu3b1r5V6wmZ9DPvYuE9Ch8DmpSFDhpRaVar86C9atGhhHQrUerjaVB3STIqAIqAIKAKKgCKgCNQzAmqQV88DUGrzKCfwhHXFFVdEFsUI5ZZbbrGha2HONSkCDQEBBFY8T+266642LA3Kw2233fb/t3f3oFFlfRyAbyl+BKOiYIISLBTEQkttDEIEv8BWYqWFiIgWNoIWghaCgoWVomCrVipoI6+ijaCC2olFiApBiIJE23d/B2ZZwu7suDnZnUmeC8MYc+fMnWdOkrnn/s7/NI8fPy4V5HrhNXR6jJllluW/Uu0uS4Bl5tzU1FSnDy/L046MjDSjo6PN8PBw09/fX5bt6biBHtwx/WNsbKwsbZwy/QkpZotlBglaWy7YZqAjW/pQqgeeOXNm1i4Wt57X/dwVSN978eJFk5+5BIfTr/bs2VMGvlSgnbvvu1dGgACBXhXI3618tty/f395Cfm7lWp5mcSQf//TLeegqcpw9+7d0kQ+c507d645ffr0P22y7eNUZWjL45sECBAgQIAAAQIECHShQMatd+7cWSqU5/ByDrZly5bm2rVrzebNm3/piFvj4UeOHCkTo/J12lu7dm3z5s2bUr3ulxrsYOc8Ryr6JVTYmhhludoO4OxCgAABAgQIEGgjIJDXBqcbv5UgSipC5UP8hw8fmsnJyVIZb/ny5WWmzalTp0pVsQRRbAR6SSAX+h49elRmd+XkNVXNjh492qQS1VzcUu0uQbyJiYlS8TKBxI8fPzbj4+MllJif7b6+vmZwcLAZGBgo90NDQ2XJrpx4JwyUinrzYctgQKrjbd269ZdebqoMZtDi6tWrv/Q4OxNoCWS56CzT8O7du98H0bL09OrVq1u7uCdAgAABAl0j0LqAsnHjxt+PKZ8X//fbckMzqcrw5cuXEuxrVWXIxZlUZUjl9tnYUhk6VRkyicVytbMhrE0CBAgQIECAAAECBGoL5Hzs2bNnze7du5vv37+X5lM0Y+XKlc2xY8fKcrbr169v+7RpI9cHMv545cqVMkm9tWpOrvnduHGjOXDgwIwmXP3VAeS5P3/+XK7RZFx93759zbJly/5qd/9PgAABAgQIECDQgYBAXgdI3bZLwko/fvwo1aES0MsH5XxAzgfyJUuWzGg5om57rY5nfgmk2lku7h0+fLj078WLFzcXL14sS0POVYn8DOdnOpVAckswMbdciMzPdC54tm45gU8FuHw937YMYmRGXgY1vn79+rcvP05ZsjZhvG3btv3t/nYgMF0gv49SDej+/fulKmOCsFkOPgNnM6kyNP15fE2AAAECBGoK5O9XqjI8efKkNJu/WanGcP369WpVGdasWdO8fft21qoypKJfQoU5x7Vcbc3eoS0CBAgQIECAAAECBGZTIGP6qVqe6xtZbSNbzskWLVpUJthnXDFj1atWrSq3BN4y8SlL02Zi8OvXr8vKOj9//iyFOForxWSi1fnz58vqWa0VYmbjdeT58hqy5TmNgc6GsjYJECBAgACB+SQgkDef3m2vlUAPCORkMzO9Tpw4UQJqOSm9efNmmZHVA4fvEGdJIMHjVEnJRebWQES7p8pgQQKMS5cuLdUW2+3rewSmC2Tm6fHjx8vvovw7Ybw7d+6UIEPCATYCBAgQINCtAvnM9Pz582bXrl1/WpUhy9lu2LCh7eGnjVRuTlWGVKseGxtrWlUZUsU6n81nqypDDixVGR4+fFgCeaoytH2rfJMAAQIECBAgQIAAgS4TyPh1gnUnT54sq7788fAyXp2gW8YXM+k+9xnrzq01Sb917pXHZYw7k84vXbrU7Nixo4T6/tiefxMgQIAAAQIECHS3gEBed78/jo7AvBRIBcjbt283Dx48KCedmTF29uzZZsWKFfPSw4smQODfE0gI4enTpyWMl4BwggdZDn7Tpk3zsjrlvyfvmQgQIECglkAqGiRMd+jQoapVGVK9+cKFC6oy1HqjtEOAAAECBAgQIECAwJwUyEo4WeXl1atXza1bt0rVvKmpqY5fa8YjR0ZGmoMHDzbbt29v+vv7y2o6HTdgRwIECBAgQIAAga4QEMjrirfBQRAgMF0gy7jmli0zwbIcs8pU05V8TYDAbAhkJmvCeK0tv3/m41LRrdfvngABAgR6T6B2VYZ169Y1ly9fVpWh97qCIyZAgAABAgQIECBA4D8SSLW7BPEmJiaae/fuNe/fvy/VyMfHx5tPnz41k5OTTV9fXzM4ONgMDAyU+6GhoWbv3r1lxY6FCxeWinr/0eF7WgIECBAgQIAAgRkKCOTNENDDCRAgQIAAAQIECBAgQIBAtwmkKsO3b9+aly9fzqgqw+joaDM8PKwqQ7e9wY6HAAECBAgQIECAAIGeEMiStCk+kHO03LI8bWuJ2lQiz0Tg1i3L2i5YsMDk4J54Zx0kAQIECBAgQKC9gEBeex/fJUCAAAECBAgQIECAAAECPSugKkPPvnUOnAABAgQIECBAgAABAgQIECBAgAABAgR6VEAgr0ffOIdNgAABAgQIECBAgAABAgQ6FVCVoVMp+xEgQIAAAQIECBAgQIAAAQIECBAgQIAAgZkJCOTNzM+jCRAgQIAAAQIECBAgQIAAAQIECBAgQIAAAQIECBAgQIAAAQIECBAgQIBAERDI0xEIECBAgAABAgQIECBAgAABAgQIECBAgAABAgQIECBAgAABAgQIECBAgEAFAYG8CoiaIECAAAECBAgQIECAAAECBAgQIECAAAECBAgQIECAAAECBAgQIECAAAECAnn6AAECBAgQIECAAAECBAgQIECAAAECBAgQIECAAAECBAgQIECAAAECBAgQqCAgkFcBURMECBAgQIAAAQIECBAgQIAAAQIECBAgQIAAAQIECBAgQIAAAQIECBAgQEAgTx8gQIAAAQIECBAgQIAAAQIECBAgQIAAAQIECBAgQIAAAQIECBAgQIAAAQIVBATyKiBqggABAgQIECBAgAABAgQIECBAgAABAgQIECBAgAABAgQIECBAgAABAgQICOTpAwQIECBAgAABAgQIECBAgAABAgQIECBAgAABAgQIECBAgAABAgQIECBAoIKAQF4FRE0QIECAAAECBAgQIECAAAECBAgQIECAAAECBAgQIECAAAECBAgQIECAAAGBPH2AAAECBAgQIECAAAECBAgQIECAAAECBAgQIECAAAECBAgQIECAAAECBAhUEBDIq4CoCQIECBAgQIAAAQIECBAgQIAAAQIECBAgQIAAAQIECBAgQIAAAQIECBAgIJCnDxAgQIAAAQIECBAgQIAAAQIECBAgQIAAAQIECBAgQIAAAQIECBAgQIAAgQoCAnkVEDVBgAABAgQIECBAgAABAgQIECBAgAABAgQIECBAgAABAgQIECBAgAABAgQE8vQBAgQIECBAgAABAgQIECBAgAABAgQIECBAgAABAgQIECBAgAABAgQIECBQQUAgrwKiJggQIECAAAECBAgQIECAAAECBAgQIECAAAECBAgQIECAAAECBAgQIECAgECePkCAAAECBAgQIECAAAECBAgQIECAAAECBAgQIECAAAECBAgQIECAAAECBCoICORVQNQEAQIECBAgQIAAAQIECBAgQIAAAQIECBAgQIAAAQIECBAgQIAAAQIECBAQyNMHCBAgQIAAAQIECBAgQIAAAQIECBAgQIAAAQIECBAgQIAAAQIECBAgQIBABQGBvAqImiBAgAABAgQIECBAgAABAgQIECBAgAABAgQIECBAgAABAgQIECBAgAABAgJ5+gABAgQIECBAgAABAgQIECBAgAABAgQIECBAgAABAgQIECBAgAABAgQIEKggIJBXAVETBAgQIECAAAECBAgQIECAAAECBAgQIECAAAECBAgQIECAAAECBAgQIEBAIE8fIECAAAECBAgQIECAAAECBAgQIECAAAECBAgQIECAAAECBAgQIECAAAECFQQE8iogaoIAAQIECBAgQIAAAQIECBAgQIAAAQIECBAgQIAAAQIECBAgQIAAAQIECAjk6QMECBAgQIAAAQIECBAgQIAAAQIECBAgQIAAAQIECBAgQIAAAQIECBAgQKCCgEBeBURNECBAgAABAgQIECBAgAABAgQIECBAgAABAgQIECBAgAABAgQIECBAgAABgTx9gAABAgQIECBAgAABAgQIECBAgAABAgQIECBAgAABAgQIECBAgAABAgQIVBAQyKuAqAkCBAgQIECAAAECBAgQIECAAAECBAgQIECAAAECBAgQIECAAAECBAgQICCQpw8QIECAAAECBAgQIECAAAECBAgQIECAAAECBAgQIECAAAECBAgQIECAAIEKAgJ5FRA1QYAAAQIECBAgQIAAAQIECBAgQIAAAQIECBAgQIAAAQIECBAgQIAAAQIEBPL0AQIECBAgQIAAAQIECBAgQIAAAQIECBAgQIAAAQIECBAgQIAAAQIECBAgUEFAIK8CoiYIECBAgAABAgQIECBAgAABAgQIECBAgAABAgQIECBAgAABAgQIECBAgIBAnj5AgAABAgQIECBAgAABAgQIECBAgAABAgQIECBAgAABAgQIECBAgAABAgQqCAjkVUDUBAECBAgQIECAAAECBAgQIECAAAECBAgQIECAAAECBAgQIECAAAECBAgQEMjTBwgQIECAAAECBAgQIECAAAECBAgQIECAAAECBAgQIECAAAECBAgQIECAQAUBgbwKiJogQIAAAQIECBAgQIAAAQIECBAgQIAAAQIECBAgQIAAAQIECBAgQIAAAQICefoAAQIECBAgQIAAAQIECBAgQIAAAQIECBAgQIAAAQIECBAgQIAAAQIECBCoICCQVwFREwQIECBAgAABAgQIECBAgAABAgQIECBAgAABAgQIECBAgAABAgQIECBAQCBPHyBAgAABAgQIECBAgAABAgQIECBAgAABAgQIECBAgAABAgQIECBAgAABAhUEBPIqIGqCAAECBAgQIECAAAECBAgQIECAAAECBAgQIECAAAECBAgQIECAAAECBAgI5OkDBAgQIECAAAECBAgQIECAAAECBAgQIECAAAECBAgQIECAAAECBAgQIECggoBAXgVETRAgQIAAAQIECBAgQIAAAQIECBAgQIAAAQIECBAgQIAAAQIECBAgQIAAAYE8fYAAAQIECBAgQIAAAQIECBAgQIAAAQIECBAgQIAAAQIECBAgQIAAAQIECFQQEMirgKgJAgQIECBAgAABAgQIECBAgAABAgQIECBAgAABAgQIECBAgAABAgQIECAgkKcPECBAgAABAgQIECBAgAABAgQIECBAgAABAgQIECBAgAABAgQIECBAgACBCgICeRUQNUGAAAECBAgQIECAAAECBAgQIECAAAECBAgQIECAAAECBAgQIECAAAECBATy9AECBAgQIECAAAECBAgQIECAAAECBAgQIECAAAECBAgQIECAAAECBAgQIFBBQCCvAqImCBAgQIAAAQIECBAgQIAAAQIECBAgQIAAAQIECBAgQIAAAQIECBAgQICAQJ4+QIAAAQIECBAgQIAAAQIECBAgQIAAAQIECBAgQIAAAQIECBAgQIAAAQIEKggI5FVA1AQBAgQIECBAgAABAgQIECBAgAABAgQIECBAgAABAgQIECBAgAABAgQIEBDI0wcIECBAgAABAgQIECBAgAABAgQIECBAgAABAgQIECBAgAABAgQIECBAgEAFgf8DeGeijYo9tOEAAAAASUVORK5CYII="/>
          <p:cNvSpPr>
            <a:spLocks noGrp="true" noChangeShapeType="true"/>
          </p:cNvSpPr>
          <p:nvPr/>
        </p:nvSpPr>
        <p:spPr>
          <a:xfrm>
            <a:off x="0" y="0"/>
            <a:ext cx="7419975" cy="7419975"/>
          </a:xfrm>
          <a:prstGeom prst="rect">
            <a:avLst/>
          </a:prstGeom>
          <a:noFill/>
        </p:spPr>
        <p:txBody>
          <a:bodyPr lIns="91440" tIns="45720" rIns="91440" bIns="45720" anchor="t"/>
          <a:lstStyle/>
          <a:p>
            <a:pPr/>
            <a:endParaRPr sz="1400" dirty="false"/>
          </a:p>
        </p:txBody>
      </p:sp>
    </p:spTree>
  </p:cSld>
  <p:clrMapOvr>
    <a:masterClrMapping/>
  </p:clrMapOvr>
  <p:transition/>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299" name=""/>
        <p:cNvGrpSpPr/>
        <p:nvPr/>
      </p:nvGrpSpPr>
      <p:grpSpPr>
        <a:xfrm>
          <a:off x="0" y="0"/>
          <a:ext cx="0" cy="0"/>
          <a:chOff x="0" y="0"/>
          <a:chExt cx="0" cy="0"/>
        </a:xfrm>
      </p:grpSpPr>
      <p:sp>
        <p:nvSpPr>
          <p:cNvPr id="300" name="标题 1"/>
          <p:cNvSpPr>
            <a:spLocks noGrp="true" noChangeShapeType="true"/>
          </p:cNvSpPr>
          <p:nvPr>
            <p:ph type="title"/>
          </p:nvPr>
        </p:nvSpPr>
        <p:spPr>
          <a:xfrm>
            <a:off x="457200" y="457200"/>
            <a:ext cx="8077200" cy="914400"/>
          </a:xfrm>
          <a:prstGeom prst="rect">
            <a:avLst/>
          </a:prstGeom>
          <a:noFill/>
        </p:spPr>
        <p:txBody>
          <a:bodyPr lIns="91440" tIns="45720" rIns="91440" bIns="45720" anchor="ctr" anchorCtr="false"/>
          <a:lstStyle/>
          <a:p>
            <a:pPr lvl="0"/>
            <a:r>
              <a:rPr lang="en-US">
                <a:ea typeface="SimSun" pitchFamily="2" charset="-122"/>
              </a:rPr>
              <a:t>I/O</a:t>
            </a:r>
            <a:r>
              <a:rPr lang="zh-CN">
                <a:ea typeface="SimSun" pitchFamily="2" charset="-122"/>
              </a:rPr>
              <a:t> </a:t>
            </a:r>
            <a:r>
              <a:rPr lang="en-US">
                <a:ea typeface="SimSun" pitchFamily="2" charset="-122"/>
              </a:rPr>
              <a:t>Devices</a:t>
            </a:r>
            <a:endParaRPr/>
          </a:p>
        </p:txBody>
      </p:sp>
      <p:sp>
        <p:nvSpPr>
          <p:cNvPr id="301" name="内容占位符 2"/>
          <p:cNvSpPr>
            <a:spLocks noGrp="true" noChangeShapeType="true"/>
          </p:cNvSpPr>
          <p:nvPr>
            <p:ph type="obj"/>
          </p:nvPr>
        </p:nvSpPr>
        <p:spPr>
          <a:xfrm>
            <a:off x="457200" y="1600200"/>
            <a:ext cx="8305800" cy="4419600"/>
          </a:xfrm>
          <a:prstGeom prst="rect">
            <a:avLst/>
          </a:prstGeom>
        </p:spPr>
        <p:txBody>
          <a:bodyPr lIns="91440" tIns="45720" rIns="91440" bIns="45720" anchor="t"/>
          <a:lstStyle/>
          <a:p>
            <a:pPr/>
            <a:endParaRPr sz="1400" dirty="false"/>
          </a:p>
        </p:txBody>
      </p:sp>
      <p:sp>
        <p:nvSpPr>
          <p:cNvPr id="302" name="幻灯片编号占位符 3"/>
          <p:cNvSpPr>
            <a:spLocks noGrp="true" noChangeShapeType="true"/>
          </p:cNvSpPr>
          <p:nvPr>
            <p:ph type="sldNum"/>
          </p:nvPr>
        </p:nvSpPr>
        <p:spPr>
          <a:xfrm>
            <a:off x="6934200" y="6172200"/>
            <a:ext cx="1295400" cy="457200"/>
          </a:xfrm>
          <a:prstGeom prst="rect">
            <a:avLst/>
          </a:prstGeom>
          <a:noFill/>
        </p:spPr>
        <p:txBody>
          <a:bodyPr lIns="91440" tIns="45720" rIns="91440" bIns="45720" anchor="t"/>
          <a:lstStyle/>
          <a:p>
            <a:pPr marL="0" lvl="0" indent="0" algn="r">
              <a:spcBef>
                <a:spcPts val="0"/>
              </a:spcBef>
              <a:buNone/>
            </a:pPr>
            <a:fld id="{D038279B-FC19-497E-A7D1-5ADD9CAF016F}" type="slidenum">
              <a:rPr lang="zh-CN" sz="1400" b="false" i="false" u="none">
                <a:latin typeface="Times New Roman" pitchFamily="18"/>
              </a:rPr>
              <a:t>*</a:t>
            </a:fld>
            <a:endParaRPr/>
          </a:p>
        </p:txBody>
      </p:sp>
      <p:pic>
        <p:nvPicPr>
          <p:cNvPr id="303" name="内容占位符 4"/>
          <p:cNvPicPr>
            <a:picLocks noGrp="true" noChangeAspect="true"/>
          </p:cNvPicPr>
          <p:nvPr/>
        </p:nvPicPr>
        <p:blipFill>
          <a:blip r:embed="rId1"/>
          <a:srcRect/>
          <a:stretch>
            <a:fillRect/>
          </a:stretch>
        </p:blipFill>
        <p:spPr>
          <a:xfrm>
            <a:off x="34925" y="333375"/>
            <a:ext cx="9109075" cy="6269037"/>
          </a:xfrm>
          <a:prstGeom prst="rect">
            <a:avLst/>
          </a:prstGeom>
          <a:noFill/>
        </p:spPr>
      </p:pic>
    </p:spTree>
  </p:cSld>
  <p:clrMapOvr>
    <a:masterClrMapping/>
  </p:clrMapOvr>
  <p:transition/>
</p:sld>
</file>

<file path=ppt/slides/slide17.xml><?xml version="1.0" encoding="utf-8"?>
<p:sld xmlns:a="http://schemas.openxmlformats.org/drawingml/2006/main" xmlns:p="http://schemas.openxmlformats.org/presentationml/2006/main" xmlns:r="http://schemas.openxmlformats.org/officeDocument/2006/relationships">
  <p:cSld>
    <p:spTree>
      <p:nvGrpSpPr>
        <p:cNvPr id="304" name=""/>
        <p:cNvGrpSpPr/>
        <p:nvPr/>
      </p:nvGrpSpPr>
      <p:grpSpPr>
        <a:xfrm>
          <a:off x="0" y="0"/>
          <a:ext cx="0" cy="0"/>
          <a:chOff x="0" y="0"/>
          <a:chExt cx="0" cy="0"/>
        </a:xfrm>
      </p:grpSpPr>
      <p:sp>
        <p:nvSpPr>
          <p:cNvPr id="305" name="标题 1"/>
          <p:cNvSpPr>
            <a:spLocks noGrp="true" noChangeShapeType="true"/>
          </p:cNvSpPr>
          <p:nvPr>
            <p:ph type="title"/>
          </p:nvPr>
        </p:nvSpPr>
        <p:spPr>
          <a:xfrm>
            <a:off x="457200" y="457200"/>
            <a:ext cx="8077200" cy="914400"/>
          </a:xfrm>
          <a:prstGeom prst="rect">
            <a:avLst/>
          </a:prstGeom>
          <a:noFill/>
        </p:spPr>
        <p:txBody>
          <a:bodyPr lIns="91440" tIns="45720" rIns="91440" bIns="45720" anchor="ctr" anchorCtr="false"/>
          <a:lstStyle/>
          <a:p>
            <a:pPr lvl="0"/>
            <a:r>
              <a:rPr lang="en-US">
                <a:ea typeface="SimSun" pitchFamily="2" charset="-122"/>
              </a:rPr>
              <a:t>I/O</a:t>
            </a:r>
            <a:r>
              <a:rPr lang="zh-CN">
                <a:ea typeface="SimSun" pitchFamily="2" charset="-122"/>
              </a:rPr>
              <a:t> </a:t>
            </a:r>
            <a:r>
              <a:rPr lang="en-US">
                <a:ea typeface="SimSun" pitchFamily="2" charset="-122"/>
              </a:rPr>
              <a:t>Devices</a:t>
            </a:r>
            <a:endParaRPr/>
          </a:p>
        </p:txBody>
      </p:sp>
      <p:sp>
        <p:nvSpPr>
          <p:cNvPr id="306" name="内容占位符 2"/>
          <p:cNvSpPr>
            <a:spLocks noGrp="true" noChangeShapeType="true"/>
          </p:cNvSpPr>
          <p:nvPr>
            <p:ph type="obj"/>
          </p:nvPr>
        </p:nvSpPr>
        <p:spPr>
          <a:xfrm>
            <a:off x="457200" y="1600200"/>
            <a:ext cx="8305800" cy="4419600"/>
          </a:xfrm>
          <a:prstGeom prst="rect">
            <a:avLst/>
          </a:prstGeom>
        </p:spPr>
        <p:txBody>
          <a:bodyPr lIns="91440" tIns="45720" rIns="91440" bIns="45720" anchor="t"/>
          <a:lstStyle>
            <a:lvl1pPr marL="342900" indent="0" algn="l" defTabSz="914400" rtl="false" fontAlgn="base">
              <a:lnSpc>
                <a:spcPct val="100000"/>
              </a:lnSpc>
              <a:spcBef>
                <a:spcPct val="20000"/>
              </a:spcBef>
              <a:spcAft>
                <a:spcPts val="0"/>
              </a:spcAft>
              <a:buChar char="•"/>
              <a:defRPr sz="2800">
                <a:solidFill>
                  <a:schemeClr val="dk1"/>
                </a:solidFill>
                <a:latin typeface="Comic Sans MS"/>
              </a:defRPr>
            </a:lvl1pPr>
            <a:lvl2pPr marL="742950" indent="457200" algn="l" defTabSz="914400" rtl="false" fontAlgn="base">
              <a:lnSpc>
                <a:spcPct val="100000"/>
              </a:lnSpc>
              <a:spcBef>
                <a:spcPct val="20000"/>
              </a:spcBef>
              <a:spcAft>
                <a:spcPts val="0"/>
              </a:spcAft>
              <a:buChar char="–"/>
              <a:defRPr sz="2400">
                <a:solidFill>
                  <a:schemeClr val="dk1"/>
                </a:solidFill>
                <a:latin typeface="Comic Sans MS"/>
              </a:defRPr>
            </a:lvl2pPr>
            <a:lvl3pPr marL="1143000" indent="914400" algn="l" defTabSz="914400" rtl="false" fontAlgn="base">
              <a:lnSpc>
                <a:spcPct val="100000"/>
              </a:lnSpc>
              <a:spcBef>
                <a:spcPct val="20000"/>
              </a:spcBef>
              <a:spcAft>
                <a:spcPts val="0"/>
              </a:spcAft>
              <a:buChar char="•"/>
              <a:defRPr sz="2000">
                <a:solidFill>
                  <a:schemeClr val="dk1"/>
                </a:solidFill>
                <a:latin typeface="Comic Sans MS"/>
              </a:defRPr>
            </a:lvl3pPr>
            <a:lvl4pPr marL="1600200" indent="1371600" algn="l" defTabSz="914400" rtl="false" fontAlgn="base">
              <a:lnSpc>
                <a:spcPct val="100000"/>
              </a:lnSpc>
              <a:spcBef>
                <a:spcPct val="20000"/>
              </a:spcBef>
              <a:spcAft>
                <a:spcPts val="0"/>
              </a:spcAft>
              <a:buChar char="–"/>
              <a:defRPr sz="2000">
                <a:solidFill>
                  <a:schemeClr val="dk1"/>
                </a:solidFill>
                <a:latin typeface="Comic Sans MS"/>
              </a:defRPr>
            </a:lvl4pPr>
            <a:lvl5pPr marL="2057400" indent="1828800" algn="l" defTabSz="914400" rtl="false" fontAlgn="base">
              <a:lnSpc>
                <a:spcPct val="100000"/>
              </a:lnSpc>
              <a:spcBef>
                <a:spcPct val="20000"/>
              </a:spcBef>
              <a:spcAft>
                <a:spcPts val="0"/>
              </a:spcAft>
              <a:buChar char="»"/>
              <a:defRPr sz="2000">
                <a:solidFill>
                  <a:schemeClr val="dk1"/>
                </a:solidFill>
                <a:latin typeface="Comic Sans MS"/>
              </a:defRPr>
            </a:lvl5pPr>
          </a:lstStyle>
          <a:p>
            <a:pPr marL="342900" lvl="0" indent="-342900">
              <a:spcBef>
                <a:spcPct val="20000"/>
              </a:spcBef>
              <a:buSzPct val="100000"/>
              <a:buChar char="•"/>
            </a:pPr>
            <a:r>
              <a:rPr lang="en-US">
                <a:ea typeface="SimSun" pitchFamily="2" charset="-122"/>
              </a:rPr>
              <a:t>RAID5</a:t>
            </a:r>
            <a:endParaRPr/>
          </a:p>
          <a:p>
            <a:pPr marL="742950" lvl="1" indent="-285750">
              <a:spcBef>
                <a:spcPct val="20000"/>
              </a:spcBef>
              <a:buSzPct val="100000"/>
              <a:buChar char="–"/>
            </a:pPr>
            <a:r>
              <a:rPr lang="zh-CN">
                <a:ea typeface="SimSun" pitchFamily="2" charset="-122"/>
              </a:rPr>
              <a:t>四份原始数据分别是</a:t>
            </a:r>
            <a:r>
              <a:rPr lang="en-US">
                <a:ea typeface="SimSun" pitchFamily="2" charset="-122"/>
              </a:rPr>
              <a:t>0</a:t>
            </a:r>
            <a:r>
              <a:rPr lang="zh-CN">
                <a:ea typeface="SimSun" pitchFamily="2" charset="-122"/>
              </a:rPr>
              <a:t>、</a:t>
            </a:r>
            <a:r>
              <a:rPr lang="en-US">
                <a:ea typeface="SimSun" pitchFamily="2" charset="-122"/>
              </a:rPr>
              <a:t>1</a:t>
            </a:r>
            <a:r>
              <a:rPr lang="zh-CN">
                <a:ea typeface="SimSun" pitchFamily="2" charset="-122"/>
              </a:rPr>
              <a:t>、</a:t>
            </a:r>
            <a:r>
              <a:rPr lang="en-US">
                <a:ea typeface="SimSun" pitchFamily="2" charset="-122"/>
              </a:rPr>
              <a:t>1</a:t>
            </a:r>
            <a:r>
              <a:rPr lang="zh-CN">
                <a:ea typeface="SimSun" pitchFamily="2" charset="-122"/>
              </a:rPr>
              <a:t>、</a:t>
            </a:r>
            <a:r>
              <a:rPr lang="en-US">
                <a:ea typeface="SimSun" pitchFamily="2" charset="-122"/>
              </a:rPr>
              <a:t>0</a:t>
            </a:r>
            <a:r>
              <a:rPr lang="zh-CN">
                <a:ea typeface="SimSun" pitchFamily="2" charset="-122"/>
              </a:rPr>
              <a:t>，采用偶校验，校验位</a:t>
            </a:r>
            <a:r>
              <a:rPr lang="en-US">
                <a:ea typeface="SimSun" pitchFamily="2" charset="-122"/>
              </a:rPr>
              <a:t>P</a:t>
            </a:r>
            <a:r>
              <a:rPr lang="zh-CN">
                <a:ea typeface="SimSun" pitchFamily="2" charset="-122"/>
              </a:rPr>
              <a:t>是</a:t>
            </a:r>
            <a:r>
              <a:rPr lang="en-US">
                <a:ea typeface="SimSun" pitchFamily="2" charset="-122"/>
              </a:rPr>
              <a:t>0</a:t>
            </a:r>
            <a:r>
              <a:rPr lang="zh-CN">
                <a:ea typeface="SimSun" pitchFamily="2" charset="-122"/>
              </a:rPr>
              <a:t>（</a:t>
            </a:r>
            <a:r>
              <a:rPr lang="en-US">
                <a:ea typeface="SimSun" pitchFamily="2" charset="-122"/>
              </a:rPr>
              <a:t>=0⊕1⊕1⊕0</a:t>
            </a:r>
            <a:r>
              <a:rPr lang="zh-CN">
                <a:ea typeface="SimSun" pitchFamily="2" charset="-122"/>
              </a:rPr>
              <a:t>）</a:t>
            </a:r>
            <a:endParaRPr lang="en-US"/>
          </a:p>
          <a:p>
            <a:pPr marL="742950" lvl="1" indent="-285750">
              <a:spcBef>
                <a:spcPct val="20000"/>
              </a:spcBef>
              <a:buSzPct val="100000"/>
              <a:buChar char="–"/>
            </a:pPr>
            <a:r>
              <a:rPr lang="zh-CN">
                <a:ea typeface="SimSun" pitchFamily="2" charset="-122"/>
              </a:rPr>
              <a:t>当</a:t>
            </a:r>
            <a:r>
              <a:rPr lang="en-US">
                <a:ea typeface="SimSun" pitchFamily="2" charset="-122"/>
              </a:rPr>
              <a:t>D</a:t>
            </a:r>
            <a:r>
              <a:rPr lang="en-US" sz="1800">
                <a:ea typeface="SimSun" pitchFamily="2" charset="-122"/>
              </a:rPr>
              <a:t>0</a:t>
            </a:r>
            <a:r>
              <a:rPr lang="zh-CN">
                <a:ea typeface="SimSun" pitchFamily="2" charset="-122"/>
              </a:rPr>
              <a:t>从</a:t>
            </a:r>
            <a:r>
              <a:rPr lang="en-US">
                <a:ea typeface="SimSun" pitchFamily="2" charset="-122"/>
              </a:rPr>
              <a:t>0</a:t>
            </a:r>
            <a:r>
              <a:rPr lang="zh-CN">
                <a:ea typeface="SimSun" pitchFamily="2" charset="-122"/>
              </a:rPr>
              <a:t>修改为</a:t>
            </a:r>
            <a:r>
              <a:rPr lang="en-US">
                <a:ea typeface="SimSun" pitchFamily="2" charset="-122"/>
              </a:rPr>
              <a:t>1</a:t>
            </a:r>
            <a:r>
              <a:rPr lang="zh-CN">
                <a:ea typeface="SimSun" pitchFamily="2" charset="-122"/>
              </a:rPr>
              <a:t>后，新校验位</a:t>
            </a:r>
            <a:r>
              <a:rPr lang="en-US">
                <a:ea typeface="SimSun" pitchFamily="2" charset="-122"/>
              </a:rPr>
              <a:t>P’=D</a:t>
            </a:r>
            <a:r>
              <a:rPr lang="en-US" sz="1800">
                <a:ea typeface="SimSun" pitchFamily="2" charset="-122"/>
              </a:rPr>
              <a:t>0</a:t>
            </a:r>
            <a:r>
              <a:rPr lang="en-US">
                <a:ea typeface="SimSun" pitchFamily="2" charset="-122"/>
              </a:rPr>
              <a:t>’ ⊕D</a:t>
            </a:r>
            <a:r>
              <a:rPr lang="en-US" sz="1800">
                <a:ea typeface="SimSun" pitchFamily="2" charset="-122"/>
              </a:rPr>
              <a:t>0</a:t>
            </a:r>
            <a:r>
              <a:rPr lang="en-US">
                <a:ea typeface="SimSun" pitchFamily="2" charset="-122"/>
              </a:rPr>
              <a:t>⊕P=1⊕0⊕0=1</a:t>
            </a:r>
            <a:r>
              <a:rPr lang="zh-CN">
                <a:ea typeface="SimSun" pitchFamily="2" charset="-122"/>
              </a:rPr>
              <a:t> </a:t>
            </a:r>
            <a:endParaRPr lang="en-US"/>
          </a:p>
          <a:p>
            <a:pPr marL="342900" lvl="0" indent="-342900">
              <a:spcBef>
                <a:spcPct val="20000"/>
              </a:spcBef>
              <a:buSzPct val="100000"/>
              <a:buChar char="•"/>
            </a:pPr>
            <a:endParaRPr/>
          </a:p>
        </p:txBody>
      </p:sp>
      <p:sp>
        <p:nvSpPr>
          <p:cNvPr id="307" name="幻灯片编号占位符 3"/>
          <p:cNvSpPr>
            <a:spLocks noGrp="true" noChangeShapeType="true"/>
          </p:cNvSpPr>
          <p:nvPr>
            <p:ph type="sldNum"/>
          </p:nvPr>
        </p:nvSpPr>
        <p:spPr>
          <a:xfrm>
            <a:off x="6934200" y="6172200"/>
            <a:ext cx="1295400" cy="457200"/>
          </a:xfrm>
          <a:prstGeom prst="rect">
            <a:avLst/>
          </a:prstGeom>
          <a:noFill/>
        </p:spPr>
        <p:txBody>
          <a:bodyPr lIns="91440" tIns="45720" rIns="91440" bIns="45720" anchor="t"/>
          <a:lstStyle/>
          <a:p>
            <a:pPr marL="0" lvl="0" indent="0" algn="r">
              <a:spcBef>
                <a:spcPts val="0"/>
              </a:spcBef>
              <a:buNone/>
            </a:pPr>
            <a:fld id="{D038279B-FC19-497E-A7D1-5ADD9CAF016F}" type="slidenum">
              <a:rPr lang="zh-CN" sz="1400" b="false" i="false" u="none">
                <a:latin typeface="Times New Roman" pitchFamily="18"/>
              </a:rPr>
              <a:t>*</a:t>
            </a:fld>
            <a:endParaRPr/>
          </a:p>
        </p:txBody>
      </p:sp>
      <p:pic>
        <p:nvPicPr>
          <p:cNvPr id="308" name="图片 4"/>
          <p:cNvPicPr>
            <a:picLocks noGrp="true" noChangeAspect="true"/>
          </p:cNvPicPr>
          <p:nvPr/>
        </p:nvPicPr>
        <p:blipFill>
          <a:blip r:embed="rId1"/>
          <a:srcRect/>
          <a:stretch>
            <a:fillRect/>
          </a:stretch>
        </p:blipFill>
        <p:spPr>
          <a:xfrm>
            <a:off x="2133600" y="3714750"/>
            <a:ext cx="4724400" cy="3086100"/>
          </a:xfrm>
          <a:prstGeom prst="rect">
            <a:avLst/>
          </a:prstGeom>
          <a:noFill/>
        </p:spPr>
      </p:pic>
    </p:spTree>
  </p:cSld>
  <p:clrMapOvr>
    <a:masterClrMapping/>
  </p:clrMapOvr>
  <p:transition/>
</p:sld>
</file>

<file path=ppt/slides/slide18.xml><?xml version="1.0" encoding="utf-8"?>
<p:sld xmlns:a="http://schemas.openxmlformats.org/drawingml/2006/main" xmlns:p="http://schemas.openxmlformats.org/presentationml/2006/main" xmlns:r="http://schemas.openxmlformats.org/officeDocument/2006/relationships">
  <p:cSld>
    <p:spTree>
      <p:nvGrpSpPr>
        <p:cNvPr id="309" name=""/>
        <p:cNvGrpSpPr/>
        <p:nvPr/>
      </p:nvGrpSpPr>
      <p:grpSpPr>
        <a:xfrm>
          <a:off x="0" y="0"/>
          <a:ext cx="0" cy="0"/>
          <a:chOff x="0" y="0"/>
          <a:chExt cx="0" cy="0"/>
        </a:xfrm>
      </p:grpSpPr>
      <p:sp>
        <p:nvSpPr>
          <p:cNvPr id="310" name="标题 1"/>
          <p:cNvSpPr>
            <a:spLocks noGrp="true" noChangeShapeType="true"/>
          </p:cNvSpPr>
          <p:nvPr>
            <p:ph type="title"/>
          </p:nvPr>
        </p:nvSpPr>
        <p:spPr>
          <a:xfrm>
            <a:off x="457200" y="457200"/>
            <a:ext cx="8077200" cy="914400"/>
          </a:xfrm>
          <a:prstGeom prst="rect">
            <a:avLst/>
          </a:prstGeom>
          <a:noFill/>
        </p:spPr>
        <p:txBody>
          <a:bodyPr lIns="91440" tIns="45720" rIns="91440" bIns="45720" anchor="ctr" anchorCtr="false"/>
          <a:lstStyle/>
          <a:p>
            <a:pPr lvl="0"/>
            <a:r>
              <a:rPr lang="en-US">
                <a:ea typeface="SimSun" pitchFamily="2" charset="-122"/>
              </a:rPr>
              <a:t>I/O</a:t>
            </a:r>
            <a:r>
              <a:rPr lang="zh-CN">
                <a:ea typeface="SimSun" pitchFamily="2" charset="-122"/>
              </a:rPr>
              <a:t> </a:t>
            </a:r>
            <a:r>
              <a:rPr lang="en-US">
                <a:ea typeface="SimSun" pitchFamily="2" charset="-122"/>
              </a:rPr>
              <a:t>Devices</a:t>
            </a:r>
            <a:endParaRPr/>
          </a:p>
        </p:txBody>
      </p:sp>
      <p:sp>
        <p:nvSpPr>
          <p:cNvPr id="311" name="内容占位符 2"/>
          <p:cNvSpPr>
            <a:spLocks noGrp="true" noChangeShapeType="true"/>
          </p:cNvSpPr>
          <p:nvPr>
            <p:ph type="obj"/>
          </p:nvPr>
        </p:nvSpPr>
        <p:spPr>
          <a:xfrm>
            <a:off x="457200" y="1600200"/>
            <a:ext cx="8305800" cy="4419600"/>
          </a:xfrm>
          <a:prstGeom prst="rect">
            <a:avLst/>
          </a:prstGeom>
        </p:spPr>
        <p:txBody>
          <a:bodyPr lIns="91440" tIns="45720" rIns="91440" bIns="45720" anchor="t"/>
          <a:lstStyle>
            <a:lvl1pPr marL="342900" indent="0" algn="l" defTabSz="914400" rtl="false" fontAlgn="base">
              <a:lnSpc>
                <a:spcPct val="100000"/>
              </a:lnSpc>
              <a:spcBef>
                <a:spcPct val="20000"/>
              </a:spcBef>
              <a:spcAft>
                <a:spcPts val="0"/>
              </a:spcAft>
              <a:buChar char="•"/>
              <a:defRPr sz="2800">
                <a:solidFill>
                  <a:schemeClr val="dk1"/>
                </a:solidFill>
                <a:latin typeface="Comic Sans MS"/>
              </a:defRPr>
            </a:lvl1pPr>
            <a:lvl2pPr marL="742950" indent="457200" algn="l" defTabSz="914400" rtl="false" fontAlgn="base">
              <a:lnSpc>
                <a:spcPct val="100000"/>
              </a:lnSpc>
              <a:spcBef>
                <a:spcPct val="20000"/>
              </a:spcBef>
              <a:spcAft>
                <a:spcPts val="0"/>
              </a:spcAft>
              <a:buChar char="–"/>
              <a:defRPr sz="2400">
                <a:solidFill>
                  <a:schemeClr val="dk1"/>
                </a:solidFill>
                <a:latin typeface="Comic Sans MS"/>
              </a:defRPr>
            </a:lvl2pPr>
            <a:lvl3pPr marL="1143000" indent="914400" algn="l" defTabSz="914400" rtl="false" fontAlgn="base">
              <a:lnSpc>
                <a:spcPct val="100000"/>
              </a:lnSpc>
              <a:spcBef>
                <a:spcPct val="20000"/>
              </a:spcBef>
              <a:spcAft>
                <a:spcPts val="0"/>
              </a:spcAft>
              <a:buChar char="•"/>
              <a:defRPr sz="2000">
                <a:solidFill>
                  <a:schemeClr val="dk1"/>
                </a:solidFill>
                <a:latin typeface="Comic Sans MS"/>
              </a:defRPr>
            </a:lvl3pPr>
            <a:lvl4pPr marL="1600200" indent="1371600" algn="l" defTabSz="914400" rtl="false" fontAlgn="base">
              <a:lnSpc>
                <a:spcPct val="100000"/>
              </a:lnSpc>
              <a:spcBef>
                <a:spcPct val="20000"/>
              </a:spcBef>
              <a:spcAft>
                <a:spcPts val="0"/>
              </a:spcAft>
              <a:buChar char="–"/>
              <a:defRPr sz="2000">
                <a:solidFill>
                  <a:schemeClr val="dk1"/>
                </a:solidFill>
                <a:latin typeface="Comic Sans MS"/>
              </a:defRPr>
            </a:lvl4pPr>
            <a:lvl5pPr marL="2057400" indent="1828800" algn="l" defTabSz="914400" rtl="false" fontAlgn="base">
              <a:lnSpc>
                <a:spcPct val="100000"/>
              </a:lnSpc>
              <a:spcBef>
                <a:spcPct val="20000"/>
              </a:spcBef>
              <a:spcAft>
                <a:spcPts val="0"/>
              </a:spcAft>
              <a:buChar char="»"/>
              <a:defRPr sz="2000">
                <a:solidFill>
                  <a:schemeClr val="dk1"/>
                </a:solidFill>
                <a:latin typeface="Comic Sans MS"/>
              </a:defRPr>
            </a:lvl5pPr>
          </a:lstStyle>
          <a:p>
            <a:pPr marL="342900" lvl="0" indent="-342900">
              <a:spcBef>
                <a:spcPct val="20000"/>
              </a:spcBef>
              <a:buSzPct val="100000"/>
              <a:buChar char="•"/>
            </a:pPr>
            <a:r>
              <a:rPr lang="en-US">
                <a:ea typeface="SimSun" pitchFamily="2" charset="-122"/>
              </a:rPr>
              <a:t>Flash-based SSD</a:t>
            </a:r>
            <a:endParaRPr/>
          </a:p>
        </p:txBody>
      </p:sp>
      <p:sp>
        <p:nvSpPr>
          <p:cNvPr id="312" name="幻灯片编号占位符 3"/>
          <p:cNvSpPr>
            <a:spLocks noGrp="true" noChangeShapeType="true"/>
          </p:cNvSpPr>
          <p:nvPr>
            <p:ph type="sldNum"/>
          </p:nvPr>
        </p:nvSpPr>
        <p:spPr>
          <a:xfrm>
            <a:off x="6934200" y="6172200"/>
            <a:ext cx="1295400" cy="457200"/>
          </a:xfrm>
          <a:prstGeom prst="rect">
            <a:avLst/>
          </a:prstGeom>
          <a:noFill/>
        </p:spPr>
        <p:txBody>
          <a:bodyPr lIns="91440" tIns="45720" rIns="91440" bIns="45720" anchor="t"/>
          <a:lstStyle/>
          <a:p>
            <a:pPr marL="0" lvl="0" indent="0" algn="r">
              <a:spcBef>
                <a:spcPts val="0"/>
              </a:spcBef>
              <a:buNone/>
            </a:pPr>
            <a:fld id="{D038279B-FC19-497E-A7D1-5ADD9CAF016F}" type="slidenum">
              <a:rPr lang="zh-CN" sz="1400" b="false" i="false" u="none">
                <a:latin typeface="Times New Roman" pitchFamily="18"/>
              </a:rPr>
              <a:t>*</a:t>
            </a:fld>
            <a:endParaRPr/>
          </a:p>
        </p:txBody>
      </p:sp>
      <p:sp>
        <p:nvSpPr>
          <p:cNvPr id="313" name="直接连接符 12"/>
          <p:cNvSpPr>
            <a:spLocks noGrp="true" noChangeShapeType="true"/>
          </p:cNvSpPr>
          <p:nvPr/>
        </p:nvSpPr>
        <p:spPr>
          <a:xfrm>
            <a:off x="2568575" y="3000375"/>
            <a:ext cx="1417637" cy="0"/>
          </a:xfrm>
          <a:prstGeom prst="line">
            <a:avLst/>
          </a:prstGeom>
          <a:noFill/>
          <a:ln w="9524">
            <a:solidFill>
              <a:srgbClr val="000000"/>
            </a:solidFill>
            <a:round/>
            <a:headEnd/>
            <a:tailEnd/>
          </a:ln>
        </p:spPr>
        <p:txBody>
          <a:bodyPr lIns="91440" tIns="45720" rIns="91440" bIns="45720"/>
          <a:lstStyle/>
          <a:p>
            <a:pPr/>
            <a:endParaRPr sz="1400" dirty="false"/>
          </a:p>
        </p:txBody>
      </p:sp>
      <p:sp>
        <p:nvSpPr>
          <p:cNvPr id="314" name="菱形 5"/>
          <p:cNvSpPr>
            <a:spLocks noGrp="true" noChangeShapeType="true"/>
          </p:cNvSpPr>
          <p:nvPr/>
        </p:nvSpPr>
        <p:spPr>
          <a:xfrm>
            <a:off x="3497262" y="2827337"/>
            <a:ext cx="704850" cy="706437"/>
          </a:xfrm>
          <a:prstGeom prst="diamond">
            <a:avLst/>
          </a:prstGeom>
          <a:solidFill>
            <a:srgbClr val="414455"/>
          </a:solidFill>
        </p:spPr>
        <p:txBody>
          <a:bodyPr lIns="51435" tIns="25718" rIns="51435" bIns="25718" anchor="ctr" anchorCtr="false"/>
          <a:lstStyle/>
          <a:p>
            <a:pPr/>
            <a:endParaRPr sz="1400" dirty="false"/>
          </a:p>
        </p:txBody>
      </p:sp>
      <p:sp>
        <p:nvSpPr>
          <p:cNvPr id="315" name="菱形 6"/>
          <p:cNvSpPr>
            <a:spLocks noGrp="true" noChangeShapeType="true"/>
          </p:cNvSpPr>
          <p:nvPr/>
        </p:nvSpPr>
        <p:spPr>
          <a:xfrm>
            <a:off x="3673475" y="3541712"/>
            <a:ext cx="704850" cy="704850"/>
          </a:xfrm>
          <a:prstGeom prst="diamond">
            <a:avLst/>
          </a:prstGeom>
          <a:solidFill>
            <a:srgbClr val="E09320"/>
          </a:solidFill>
        </p:spPr>
        <p:txBody>
          <a:bodyPr lIns="51435" tIns="25718" rIns="51435" bIns="25718" anchor="ctr" anchorCtr="false"/>
          <a:lstStyle/>
          <a:p>
            <a:pPr/>
            <a:endParaRPr sz="1400" dirty="false"/>
          </a:p>
        </p:txBody>
      </p:sp>
      <p:sp>
        <p:nvSpPr>
          <p:cNvPr id="316" name="菱形 7"/>
          <p:cNvSpPr>
            <a:spLocks noGrp="true" noChangeShapeType="true"/>
          </p:cNvSpPr>
          <p:nvPr/>
        </p:nvSpPr>
        <p:spPr>
          <a:xfrm>
            <a:off x="4025900" y="3525837"/>
            <a:ext cx="704850" cy="704850"/>
          </a:xfrm>
          <a:prstGeom prst="diamond">
            <a:avLst/>
          </a:prstGeom>
          <a:solidFill>
            <a:srgbClr val="0E90BE"/>
          </a:solidFill>
        </p:spPr>
        <p:txBody>
          <a:bodyPr lIns="51435" tIns="25718" rIns="51435" bIns="25718" anchor="ctr" anchorCtr="false"/>
          <a:lstStyle/>
          <a:p>
            <a:pPr/>
            <a:endParaRPr sz="1400" dirty="false"/>
          </a:p>
        </p:txBody>
      </p:sp>
      <p:sp>
        <p:nvSpPr>
          <p:cNvPr id="317" name="菱形 8"/>
          <p:cNvSpPr>
            <a:spLocks noGrp="true" noChangeShapeType="true"/>
          </p:cNvSpPr>
          <p:nvPr/>
        </p:nvSpPr>
        <p:spPr>
          <a:xfrm>
            <a:off x="4025900" y="2647950"/>
            <a:ext cx="704850" cy="704850"/>
          </a:xfrm>
          <a:prstGeom prst="diamond">
            <a:avLst/>
          </a:prstGeom>
          <a:solidFill>
            <a:srgbClr val="53C3B0"/>
          </a:solidFill>
        </p:spPr>
        <p:txBody>
          <a:bodyPr lIns="51435" tIns="25718" rIns="51435" bIns="25718" anchor="ctr" anchorCtr="false"/>
          <a:lstStyle/>
          <a:p>
            <a:pPr/>
            <a:endParaRPr sz="1400" dirty="false"/>
          </a:p>
        </p:txBody>
      </p:sp>
      <p:sp>
        <p:nvSpPr>
          <p:cNvPr id="318" name="直接连接符 20"/>
          <p:cNvSpPr>
            <a:spLocks noGrp="true" noChangeShapeType="true"/>
          </p:cNvSpPr>
          <p:nvPr/>
        </p:nvSpPr>
        <p:spPr>
          <a:xfrm>
            <a:off x="4511675" y="2827337"/>
            <a:ext cx="1417637" cy="0"/>
          </a:xfrm>
          <a:prstGeom prst="line">
            <a:avLst/>
          </a:prstGeom>
          <a:noFill/>
          <a:ln w="9524">
            <a:solidFill>
              <a:srgbClr val="00B050"/>
            </a:solidFill>
            <a:round/>
            <a:headEnd/>
            <a:tailEnd/>
          </a:ln>
        </p:spPr>
        <p:txBody>
          <a:bodyPr lIns="91440" tIns="45720" rIns="91440" bIns="45720"/>
          <a:lstStyle/>
          <a:p>
            <a:pPr/>
            <a:endParaRPr sz="1400" dirty="false"/>
          </a:p>
        </p:txBody>
      </p:sp>
      <p:sp>
        <p:nvSpPr>
          <p:cNvPr id="319" name="直接连接符 21"/>
          <p:cNvSpPr>
            <a:spLocks noGrp="true" noChangeShapeType="true"/>
          </p:cNvSpPr>
          <p:nvPr/>
        </p:nvSpPr>
        <p:spPr>
          <a:xfrm>
            <a:off x="4471987" y="4106862"/>
            <a:ext cx="1417637" cy="0"/>
          </a:xfrm>
          <a:prstGeom prst="line">
            <a:avLst/>
          </a:prstGeom>
          <a:noFill/>
          <a:ln w="9524">
            <a:solidFill>
              <a:srgbClr val="0E90BE"/>
            </a:solidFill>
            <a:round/>
            <a:headEnd/>
            <a:tailEnd/>
          </a:ln>
        </p:spPr>
        <p:txBody>
          <a:bodyPr lIns="91440" tIns="45720" rIns="91440" bIns="45720"/>
          <a:lstStyle/>
          <a:p>
            <a:pPr/>
            <a:endParaRPr sz="1400" dirty="false"/>
          </a:p>
        </p:txBody>
      </p:sp>
      <p:sp>
        <p:nvSpPr>
          <p:cNvPr id="320" name="直接连接符 22"/>
          <p:cNvSpPr>
            <a:spLocks noGrp="true" noChangeShapeType="true"/>
          </p:cNvSpPr>
          <p:nvPr/>
        </p:nvSpPr>
        <p:spPr>
          <a:xfrm>
            <a:off x="2533650" y="4106862"/>
            <a:ext cx="1417637" cy="0"/>
          </a:xfrm>
          <a:prstGeom prst="line">
            <a:avLst/>
          </a:prstGeom>
          <a:noFill/>
          <a:ln w="9524">
            <a:solidFill>
              <a:srgbClr val="E09320"/>
            </a:solidFill>
            <a:round/>
            <a:headEnd/>
            <a:tailEnd/>
          </a:ln>
        </p:spPr>
        <p:txBody>
          <a:bodyPr lIns="91440" tIns="45720" rIns="91440" bIns="45720"/>
          <a:lstStyle/>
          <a:p>
            <a:pPr/>
            <a:endParaRPr sz="1400" dirty="false"/>
          </a:p>
        </p:txBody>
      </p:sp>
      <p:sp>
        <p:nvSpPr>
          <p:cNvPr id="321" name="流程图: 联系 23"/>
          <p:cNvSpPr>
            <a:spLocks noGrp="true" noChangeShapeType="true"/>
          </p:cNvSpPr>
          <p:nvPr/>
        </p:nvSpPr>
        <p:spPr>
          <a:xfrm>
            <a:off x="5767387" y="2566987"/>
            <a:ext cx="284162" cy="284162"/>
          </a:xfrm>
          <a:prstGeom prst="flowChartConnector">
            <a:avLst/>
          </a:prstGeom>
          <a:solidFill>
            <a:srgbClr val="53C3B0"/>
          </a:solidFill>
        </p:spPr>
        <p:txBody>
          <a:bodyPr lIns="51435" tIns="25718" rIns="51435" bIns="25718" anchor="ctr" anchorCtr="false"/>
          <a:lstStyle/>
          <a:p>
            <a:pPr lvl="0" algn="ctr">
              <a:buNone/>
            </a:pPr>
            <a:r>
              <a:rPr lang="en-US" sz="1300">
                <a:solidFill>
                  <a:srgbClr val="FFFFFF"/>
                </a:solidFill>
                <a:latin typeface="Microsoft YaHei" charset="-122"/>
                <a:ea typeface="Microsoft YaHei" charset="-122"/>
              </a:rPr>
              <a:t>B</a:t>
            </a:r>
            <a:endParaRPr/>
          </a:p>
        </p:txBody>
      </p:sp>
      <p:sp>
        <p:nvSpPr>
          <p:cNvPr id="322" name="流程图: 联系 24"/>
          <p:cNvSpPr>
            <a:spLocks noGrp="true" noChangeShapeType="true"/>
          </p:cNvSpPr>
          <p:nvPr/>
        </p:nvSpPr>
        <p:spPr>
          <a:xfrm>
            <a:off x="5727700" y="3843337"/>
            <a:ext cx="282575" cy="282575"/>
          </a:xfrm>
          <a:prstGeom prst="flowChartConnector">
            <a:avLst/>
          </a:prstGeom>
          <a:solidFill>
            <a:srgbClr val="0E90BE"/>
          </a:solidFill>
        </p:spPr>
        <p:txBody>
          <a:bodyPr lIns="51435" tIns="25718" rIns="51435" bIns="25718" anchor="ctr" anchorCtr="false"/>
          <a:lstStyle/>
          <a:p>
            <a:pPr lvl="0" algn="ctr">
              <a:buNone/>
            </a:pPr>
            <a:r>
              <a:rPr lang="en-US" sz="1300">
                <a:solidFill>
                  <a:srgbClr val="FFFFFF"/>
                </a:solidFill>
                <a:latin typeface="Microsoft YaHei" charset="-122"/>
                <a:ea typeface="Microsoft YaHei" charset="-122"/>
              </a:rPr>
              <a:t>D</a:t>
            </a:r>
            <a:endParaRPr/>
          </a:p>
        </p:txBody>
      </p:sp>
      <p:sp>
        <p:nvSpPr>
          <p:cNvPr id="323" name="流程图: 联系 25"/>
          <p:cNvSpPr>
            <a:spLocks noGrp="true" noChangeShapeType="true"/>
          </p:cNvSpPr>
          <p:nvPr/>
        </p:nvSpPr>
        <p:spPr>
          <a:xfrm>
            <a:off x="2474912" y="3843337"/>
            <a:ext cx="284162" cy="282575"/>
          </a:xfrm>
          <a:prstGeom prst="flowChartConnector">
            <a:avLst/>
          </a:prstGeom>
          <a:solidFill>
            <a:srgbClr val="E09320"/>
          </a:solidFill>
        </p:spPr>
        <p:txBody>
          <a:bodyPr lIns="51435" tIns="25718" rIns="51435" bIns="25718" anchor="ctr" anchorCtr="false"/>
          <a:lstStyle/>
          <a:p>
            <a:pPr lvl="0" algn="ctr">
              <a:buNone/>
            </a:pPr>
            <a:r>
              <a:rPr lang="en-US" sz="1300">
                <a:solidFill>
                  <a:srgbClr val="FFFFFF"/>
                </a:solidFill>
                <a:latin typeface="Microsoft YaHei" charset="-122"/>
                <a:ea typeface="Microsoft YaHei" charset="-122"/>
              </a:rPr>
              <a:t>C</a:t>
            </a:r>
            <a:endParaRPr/>
          </a:p>
        </p:txBody>
      </p:sp>
      <p:sp>
        <p:nvSpPr>
          <p:cNvPr id="324" name="流程图: 联系 26"/>
          <p:cNvSpPr>
            <a:spLocks noGrp="true" noChangeShapeType="true"/>
          </p:cNvSpPr>
          <p:nvPr/>
        </p:nvSpPr>
        <p:spPr>
          <a:xfrm>
            <a:off x="2474912" y="2728912"/>
            <a:ext cx="284162" cy="284162"/>
          </a:xfrm>
          <a:prstGeom prst="flowChartConnector">
            <a:avLst/>
          </a:prstGeom>
          <a:solidFill>
            <a:srgbClr val="414455"/>
          </a:solidFill>
        </p:spPr>
        <p:txBody>
          <a:bodyPr lIns="51435" tIns="25718" rIns="51435" bIns="25718" anchor="ctr" anchorCtr="false"/>
          <a:lstStyle/>
          <a:p>
            <a:pPr lvl="0" algn="ctr">
              <a:buNone/>
            </a:pPr>
            <a:r>
              <a:rPr lang="en-US" sz="1300">
                <a:solidFill>
                  <a:srgbClr val="FFFFFF"/>
                </a:solidFill>
                <a:latin typeface="Microsoft YaHei" charset="-122"/>
                <a:ea typeface="Microsoft YaHei" charset="-122"/>
              </a:rPr>
              <a:t>A</a:t>
            </a:r>
            <a:endParaRPr/>
          </a:p>
        </p:txBody>
      </p:sp>
      <p:sp>
        <p:nvSpPr>
          <p:cNvPr id="325" name="文本框 20"/>
          <p:cNvSpPr txBox="true">
            <a:spLocks noGrp="true" noChangeShapeType="true"/>
          </p:cNvSpPr>
          <p:nvPr/>
        </p:nvSpPr>
        <p:spPr>
          <a:xfrm>
            <a:off x="4587875" y="2576512"/>
            <a:ext cx="1185862" cy="236537"/>
          </a:xfrm>
          <a:prstGeom prst="rect">
            <a:avLst/>
          </a:prstGeom>
          <a:noFill/>
        </p:spPr>
        <p:txBody>
          <a:bodyPr wrap="none" anchor="t">
            <a:spAutoFit/>
          </a:bodyPr>
          <a:lstStyle/>
          <a:p>
            <a:pPr lvl="0">
              <a:buNone/>
            </a:pPr>
            <a:r>
              <a:rPr lang="zh-CN" sz="1200">
                <a:solidFill>
                  <a:srgbClr val="0D0D0D"/>
                </a:solidFill>
                <a:latin typeface="Microsoft YaHei" charset="-122"/>
                <a:ea typeface="Microsoft YaHei" charset="-122"/>
              </a:rPr>
              <a:t>新型</a:t>
            </a:r>
            <a:r>
              <a:rPr lang="en-US" sz="1200">
                <a:solidFill>
                  <a:srgbClr val="0D0D0D"/>
                </a:solidFill>
                <a:latin typeface="Microsoft YaHei" charset="-122"/>
                <a:ea typeface="Microsoft YaHei" charset="-122"/>
              </a:rPr>
              <a:t>NVMe</a:t>
            </a:r>
            <a:r>
              <a:rPr lang="zh-CN" sz="1200">
                <a:solidFill>
                  <a:srgbClr val="0D0D0D"/>
                </a:solidFill>
                <a:latin typeface="Microsoft YaHei" charset="-122"/>
                <a:ea typeface="Microsoft YaHei" charset="-122"/>
              </a:rPr>
              <a:t>接口</a:t>
            </a:r>
            <a:endParaRPr/>
          </a:p>
        </p:txBody>
      </p:sp>
      <p:sp>
        <p:nvSpPr>
          <p:cNvPr id="326" name="文本框 21"/>
          <p:cNvSpPr txBox="true">
            <a:spLocks noGrp="true" noChangeShapeType="true"/>
          </p:cNvSpPr>
          <p:nvPr/>
        </p:nvSpPr>
        <p:spPr>
          <a:xfrm>
            <a:off x="5114925" y="3878262"/>
            <a:ext cx="565150" cy="236537"/>
          </a:xfrm>
          <a:prstGeom prst="rect">
            <a:avLst/>
          </a:prstGeom>
          <a:noFill/>
        </p:spPr>
        <p:txBody>
          <a:bodyPr wrap="none" anchor="t">
            <a:spAutoFit/>
          </a:bodyPr>
          <a:lstStyle/>
          <a:p>
            <a:pPr lvl="0"/>
            <a:r>
              <a:rPr lang="zh-CN" sz="1200">
                <a:latin typeface="Microsoft YaHei" charset="1"/>
                <a:ea typeface="Microsoft YaHei" charset="1"/>
              </a:rPr>
              <a:t>局限性</a:t>
            </a:r>
            <a:endParaRPr/>
          </a:p>
        </p:txBody>
      </p:sp>
      <p:sp>
        <p:nvSpPr>
          <p:cNvPr id="327" name="文本框 22"/>
          <p:cNvSpPr txBox="true">
            <a:spLocks noGrp="true" noChangeShapeType="true"/>
          </p:cNvSpPr>
          <p:nvPr/>
        </p:nvSpPr>
        <p:spPr>
          <a:xfrm>
            <a:off x="2754312" y="3832225"/>
            <a:ext cx="873125" cy="236537"/>
          </a:xfrm>
          <a:prstGeom prst="rect">
            <a:avLst/>
          </a:prstGeom>
          <a:noFill/>
        </p:spPr>
        <p:txBody>
          <a:bodyPr wrap="none" anchor="t">
            <a:spAutoFit/>
          </a:bodyPr>
          <a:lstStyle/>
          <a:p>
            <a:pPr lvl="0"/>
            <a:r>
              <a:rPr lang="zh-CN" sz="1200">
                <a:latin typeface="Microsoft YaHei" charset="1"/>
                <a:ea typeface="Microsoft YaHei" charset="1"/>
              </a:rPr>
              <a:t>全闪存阵列</a:t>
            </a:r>
            <a:endParaRPr/>
          </a:p>
        </p:txBody>
      </p:sp>
      <p:sp>
        <p:nvSpPr>
          <p:cNvPr id="328" name="文本框 23"/>
          <p:cNvSpPr txBox="true">
            <a:spLocks noGrp="true" noChangeShapeType="true"/>
          </p:cNvSpPr>
          <p:nvPr/>
        </p:nvSpPr>
        <p:spPr>
          <a:xfrm>
            <a:off x="2754312" y="2763837"/>
            <a:ext cx="831850" cy="236537"/>
          </a:xfrm>
          <a:prstGeom prst="rect">
            <a:avLst/>
          </a:prstGeom>
          <a:noFill/>
        </p:spPr>
        <p:txBody>
          <a:bodyPr wrap="none" anchor="t">
            <a:spAutoFit/>
          </a:bodyPr>
          <a:lstStyle/>
          <a:p>
            <a:pPr lvl="0"/>
            <a:r>
              <a:rPr lang="en-US" sz="1200">
                <a:latin typeface="Microsoft YaHei" charset="1"/>
                <a:ea typeface="Microsoft YaHei" charset="1"/>
              </a:rPr>
              <a:t>3D NAND</a:t>
            </a:r>
            <a:endParaRPr/>
          </a:p>
        </p:txBody>
      </p:sp>
      <p:sp>
        <p:nvSpPr>
          <p:cNvPr id="329" name="矩形 20"/>
          <p:cNvSpPr>
            <a:spLocks noGrp="true" noChangeShapeType="true"/>
          </p:cNvSpPr>
          <p:nvPr/>
        </p:nvSpPr>
        <p:spPr>
          <a:xfrm>
            <a:off x="5105400" y="2846387"/>
            <a:ext cx="2322512" cy="898525"/>
          </a:xfrm>
          <a:prstGeom prst="rect">
            <a:avLst/>
          </a:prstGeom>
          <a:noFill/>
        </p:spPr>
        <p:txBody>
          <a:bodyPr lIns="51435" tIns="25718" rIns="51435" bIns="25718" anchor="t">
            <a:spAutoFit/>
          </a:bodyPr>
          <a:lstStyle/>
          <a:p>
            <a:pPr lvl="0"/>
            <a:r>
              <a:rPr lang="zh-CN" sz="1100">
                <a:solidFill>
                  <a:srgbClr val="0D0D0D"/>
                </a:solidFill>
                <a:latin typeface="微软雅黑 Light" charset="1"/>
                <a:ea typeface="微软雅黑 Light" charset="1"/>
              </a:rPr>
              <a:t>快速、高并发</a:t>
            </a:r>
            <a:endParaRPr lang="en-US" sz="1100"/>
          </a:p>
          <a:p>
            <a:pPr lvl="0"/>
            <a:r>
              <a:rPr lang="en-US" sz="1100">
                <a:latin typeface="微软雅黑 Light" charset="1"/>
                <a:ea typeface="微软雅黑 Light" charset="1"/>
              </a:rPr>
              <a:t>4KB</a:t>
            </a:r>
            <a:r>
              <a:rPr lang="zh-CN" sz="1100">
                <a:latin typeface="微软雅黑 Light" charset="1"/>
                <a:ea typeface="微软雅黑 Light" charset="1"/>
              </a:rPr>
              <a:t>随机读延迟 </a:t>
            </a:r>
            <a:r>
              <a:rPr lang="en-US" sz="1100">
                <a:latin typeface="微软雅黑 Light" charset="1"/>
                <a:ea typeface="微软雅黑 Light" charset="1"/>
              </a:rPr>
              <a:t>125μs</a:t>
            </a:r>
            <a:endParaRPr/>
          </a:p>
          <a:p>
            <a:pPr lvl="0"/>
            <a:r>
              <a:rPr lang="en-US" sz="1100">
                <a:latin typeface="微软雅黑 Light" charset="1"/>
                <a:ea typeface="微软雅黑 Light" charset="1"/>
              </a:rPr>
              <a:t>4KB</a:t>
            </a:r>
            <a:r>
              <a:rPr lang="zh-CN" sz="1100">
                <a:latin typeface="微软雅黑 Light" charset="1"/>
                <a:ea typeface="微软雅黑 Light" charset="1"/>
              </a:rPr>
              <a:t> 随机写延迟 </a:t>
            </a:r>
            <a:r>
              <a:rPr lang="en-US" sz="1100">
                <a:latin typeface="微软雅黑 Light" charset="1"/>
                <a:ea typeface="微软雅黑 Light" charset="1"/>
              </a:rPr>
              <a:t>15μs</a:t>
            </a:r>
            <a:endParaRPr/>
          </a:p>
          <a:p>
            <a:pPr lvl="0"/>
            <a:r>
              <a:rPr lang="en-US" sz="1100">
                <a:solidFill>
                  <a:srgbClr val="0D0D0D"/>
                </a:solidFill>
                <a:latin typeface="微软雅黑 Light" charset="1"/>
                <a:ea typeface="微软雅黑 Light" charset="1"/>
              </a:rPr>
              <a:t>4KB</a:t>
            </a:r>
            <a:r>
              <a:rPr lang="zh-CN" sz="1100">
                <a:solidFill>
                  <a:srgbClr val="0D0D0D"/>
                </a:solidFill>
                <a:latin typeface="微软雅黑 Light" charset="1"/>
                <a:ea typeface="微软雅黑 Light" charset="1"/>
              </a:rPr>
              <a:t>随机写</a:t>
            </a:r>
            <a:r>
              <a:rPr lang="en-US" sz="1100">
                <a:solidFill>
                  <a:srgbClr val="0D0D0D"/>
                </a:solidFill>
                <a:latin typeface="微软雅黑 Light" charset="1"/>
                <a:ea typeface="微软雅黑 Light" charset="1"/>
              </a:rPr>
              <a:t>IOPS 120K</a:t>
            </a:r>
            <a:endParaRPr/>
          </a:p>
          <a:p>
            <a:pPr lvl="0"/>
            <a:endParaRPr/>
          </a:p>
        </p:txBody>
      </p:sp>
      <p:sp>
        <p:nvSpPr>
          <p:cNvPr id="330" name="矩形 20"/>
          <p:cNvSpPr>
            <a:spLocks noGrp="true" noChangeShapeType="true"/>
          </p:cNvSpPr>
          <p:nvPr/>
        </p:nvSpPr>
        <p:spPr>
          <a:xfrm>
            <a:off x="5014912" y="4121150"/>
            <a:ext cx="2108200" cy="390525"/>
          </a:xfrm>
          <a:prstGeom prst="rect">
            <a:avLst/>
          </a:prstGeom>
          <a:noFill/>
        </p:spPr>
        <p:txBody>
          <a:bodyPr lIns="51435" tIns="25718" rIns="51435" bIns="25718" anchor="t">
            <a:spAutoFit/>
          </a:bodyPr>
          <a:lstStyle/>
          <a:p>
            <a:pPr lvl="0"/>
            <a:r>
              <a:rPr lang="zh-CN" sz="1100">
                <a:latin typeface="微软雅黑 Light" charset="1"/>
                <a:ea typeface="微软雅黑 Light" charset="1"/>
              </a:rPr>
              <a:t>成本；耐久性、可靠性；</a:t>
            </a:r>
            <a:endParaRPr lang="en-US" sz="1100"/>
          </a:p>
          <a:p>
            <a:pPr lvl="0"/>
            <a:r>
              <a:rPr lang="en-US" sz="1100">
                <a:latin typeface="微软雅黑 Light" charset="1"/>
                <a:ea typeface="微软雅黑 Light" charset="1"/>
              </a:rPr>
              <a:t>SSD RAID</a:t>
            </a:r>
            <a:r>
              <a:rPr lang="zh-CN" sz="1100">
                <a:latin typeface="微软雅黑 Light" charset="1"/>
                <a:ea typeface="微软雅黑 Light" charset="1"/>
              </a:rPr>
              <a:t>控制器成熟度</a:t>
            </a:r>
            <a:endParaRPr/>
          </a:p>
        </p:txBody>
      </p:sp>
      <p:sp>
        <p:nvSpPr>
          <p:cNvPr id="331" name="矩形 21"/>
          <p:cNvSpPr>
            <a:spLocks noGrp="true" noChangeShapeType="true"/>
          </p:cNvSpPr>
          <p:nvPr/>
        </p:nvSpPr>
        <p:spPr>
          <a:xfrm>
            <a:off x="1517650" y="4106862"/>
            <a:ext cx="2241550" cy="558800"/>
          </a:xfrm>
          <a:prstGeom prst="rect">
            <a:avLst/>
          </a:prstGeom>
          <a:noFill/>
        </p:spPr>
        <p:txBody>
          <a:bodyPr lIns="51435" tIns="25718" rIns="51435" bIns="25718" anchor="t">
            <a:spAutoFit/>
          </a:bodyPr>
          <a:lstStyle/>
          <a:p>
            <a:pPr lvl="0"/>
            <a:r>
              <a:rPr lang="zh-CN" sz="1100">
                <a:latin typeface="微软雅黑 Light" charset="1"/>
                <a:ea typeface="微软雅黑 Light" charset="1"/>
              </a:rPr>
              <a:t>在很多领域取代磁盘（每</a:t>
            </a:r>
            <a:r>
              <a:rPr lang="en-US" sz="1100">
                <a:latin typeface="微软雅黑 Light" charset="1"/>
                <a:ea typeface="微软雅黑 Light" charset="1"/>
              </a:rPr>
              <a:t>GB</a:t>
            </a:r>
            <a:r>
              <a:rPr lang="zh-CN" sz="1100">
                <a:latin typeface="微软雅黑 Light" charset="1"/>
                <a:ea typeface="微软雅黑 Light" charset="1"/>
              </a:rPr>
              <a:t>成本低于</a:t>
            </a:r>
            <a:r>
              <a:rPr lang="en-US" sz="1100">
                <a:latin typeface="微软雅黑 Light" charset="1"/>
                <a:ea typeface="微软雅黑 Light" charset="1"/>
              </a:rPr>
              <a:t>1</a:t>
            </a:r>
            <a:r>
              <a:rPr lang="zh-CN" sz="1100">
                <a:latin typeface="微软雅黑 Light" charset="1"/>
                <a:ea typeface="微软雅黑 Light" charset="1"/>
              </a:rPr>
              <a:t>美元）</a:t>
            </a:r>
            <a:endParaRPr lang="en-US" sz="1100"/>
          </a:p>
          <a:p>
            <a:pPr lvl="0"/>
            <a:r>
              <a:rPr lang="en-US" sz="1100">
                <a:latin typeface="Tahoma"/>
              </a:rPr>
              <a:t>Pure Storage Flash Blade: 15 GB/s </a:t>
            </a:r>
            <a:endParaRPr/>
          </a:p>
        </p:txBody>
      </p:sp>
      <p:sp>
        <p:nvSpPr>
          <p:cNvPr id="332" name="矩形 22"/>
          <p:cNvSpPr>
            <a:spLocks noGrp="true" noChangeShapeType="true"/>
          </p:cNvSpPr>
          <p:nvPr/>
        </p:nvSpPr>
        <p:spPr>
          <a:xfrm>
            <a:off x="1517650" y="3014662"/>
            <a:ext cx="1958975" cy="390525"/>
          </a:xfrm>
          <a:prstGeom prst="rect">
            <a:avLst/>
          </a:prstGeom>
          <a:noFill/>
        </p:spPr>
        <p:txBody>
          <a:bodyPr lIns="51435" tIns="25718" rIns="51435" bIns="25718" anchor="t">
            <a:spAutoFit/>
          </a:bodyPr>
          <a:lstStyle/>
          <a:p>
            <a:pPr lvl="0"/>
            <a:r>
              <a:rPr lang="zh-CN" sz="1100">
                <a:latin typeface="微软雅黑 Light" charset="1"/>
                <a:ea typeface="微软雅黑 Light" charset="1"/>
              </a:rPr>
              <a:t>超大容量，目前可达</a:t>
            </a:r>
            <a:r>
              <a:rPr lang="en-US" sz="1100">
                <a:latin typeface="微软雅黑 Light" charset="1"/>
                <a:ea typeface="微软雅黑 Light" charset="1"/>
              </a:rPr>
              <a:t>176</a:t>
            </a:r>
            <a:r>
              <a:rPr lang="zh-CN" sz="1100">
                <a:latin typeface="微软雅黑 Light" charset="1"/>
                <a:ea typeface="微软雅黑 Light" charset="1"/>
              </a:rPr>
              <a:t>层</a:t>
            </a:r>
            <a:endParaRPr lang="en-US" sz="1100"/>
          </a:p>
          <a:p>
            <a:pPr lvl="0"/>
            <a:r>
              <a:rPr lang="zh-CN" sz="1100">
                <a:latin typeface="微软雅黑 Light" charset="1"/>
                <a:ea typeface="微软雅黑 Light" charset="1"/>
              </a:rPr>
              <a:t>单盘</a:t>
            </a:r>
            <a:r>
              <a:rPr lang="en-US" sz="1100">
                <a:latin typeface="微软雅黑 Light" charset="1"/>
                <a:ea typeface="微软雅黑 Light" charset="1"/>
              </a:rPr>
              <a:t>200TB</a:t>
            </a:r>
            <a:r>
              <a:rPr lang="zh-CN" sz="1100">
                <a:latin typeface="微软雅黑 Light" charset="1"/>
                <a:ea typeface="微软雅黑 Light" charset="1"/>
              </a:rPr>
              <a:t>（</a:t>
            </a:r>
            <a:r>
              <a:rPr lang="zh-CN" sz="1100">
                <a:latin typeface="微软雅黑 Light" charset="1"/>
                <a:ea typeface="微软雅黑 Light" charset="1"/>
              </a:rPr>
              <a:t>Nimbus Data</a:t>
            </a:r>
            <a:r>
              <a:rPr lang="zh-CN" sz="1100">
                <a:latin typeface="微软雅黑 Light" charset="1"/>
                <a:ea typeface="微软雅黑 Light" charset="1"/>
              </a:rPr>
              <a:t>）</a:t>
            </a:r>
            <a:endParaRPr/>
          </a:p>
        </p:txBody>
      </p:sp>
      <p:grpSp>
        <p:nvGrpSpPr>
          <p:cNvPr id="333" name="组合 35"/>
          <p:cNvGrpSpPr/>
          <p:nvPr/>
        </p:nvGrpSpPr>
        <p:grpSpPr>
          <a:xfrm>
            <a:off x="3378200" y="2647950"/>
            <a:ext cx="1619250" cy="1620837"/>
            <a:chOff x="4282167" y="2497180"/>
            <a:chExt cx="2880320" cy="2880320"/>
          </a:xfrm>
        </p:grpSpPr>
        <p:sp>
          <p:nvSpPr>
            <p:cNvPr id="334" name="菱形 25"/>
            <p:cNvSpPr>
              <a:spLocks noChangeShapeType="true"/>
            </p:cNvSpPr>
            <p:nvPr/>
          </p:nvSpPr>
          <p:spPr>
            <a:xfrm>
              <a:off x="4282167" y="2497180"/>
              <a:ext cx="2880320" cy="2880320"/>
            </a:xfrm>
            <a:prstGeom prst="diamond">
              <a:avLst/>
            </a:prstGeom>
            <a:solidFill>
              <a:srgbClr val="414455"/>
            </a:solidFill>
            <a:effectLst>
              <a:outerShdw sy="-19000" rotWithShape="false">
                <a:srgbClr val="808080">
                  <a:alpha val="3921"/>
                </a:srgbClr>
              </a:outerShdw>
            </a:effectLst>
          </p:spPr>
          <p:txBody>
            <a:bodyPr lIns="68580" tIns="34290" rIns="68580" bIns="34290" anchor="ctr" anchorCtr="false"/>
            <a:lstStyle/>
            <a:p>
              <a:pPr/>
              <a:endParaRPr sz="1400" dirty="false"/>
            </a:p>
          </p:txBody>
        </p:sp>
        <p:sp>
          <p:nvSpPr>
            <p:cNvPr id="335" name="文本框 31"/>
            <p:cNvSpPr txBox="true">
              <a:spLocks noChangeShapeType="true"/>
            </p:cNvSpPr>
            <p:nvPr/>
          </p:nvSpPr>
          <p:spPr>
            <a:xfrm>
              <a:off x="5046119" y="3316023"/>
              <a:ext cx="1328569" cy="1149033"/>
            </a:xfrm>
            <a:prstGeom prst="rect">
              <a:avLst/>
            </a:prstGeom>
            <a:noFill/>
          </p:spPr>
          <p:txBody>
            <a:bodyPr wrap="none" anchor="t">
              <a:spAutoFit/>
            </a:bodyPr>
            <a:lstStyle/>
            <a:p>
              <a:pPr lvl="0" algn="ctr"/>
              <a:r>
                <a:rPr lang="zh-CN" sz="1800">
                  <a:solidFill>
                    <a:schemeClr val="lt1"/>
                  </a:solidFill>
                  <a:latin typeface="Microsoft YaHei" charset="1"/>
                  <a:ea typeface="Microsoft YaHei" charset="1"/>
                </a:rPr>
                <a:t>闪存</a:t>
              </a:r>
              <a:endParaRPr lang="en-US" sz="1800"/>
            </a:p>
            <a:p>
              <a:pPr lvl="0" algn="ctr"/>
              <a:r>
                <a:rPr lang="en-US" sz="1800">
                  <a:solidFill>
                    <a:schemeClr val="lt1"/>
                  </a:solidFill>
                  <a:latin typeface="Microsoft YaHei" charset="1"/>
                  <a:ea typeface="Microsoft YaHei" charset="1"/>
                </a:rPr>
                <a:t>Flash</a:t>
              </a:r>
              <a:endParaRPr/>
            </a:p>
          </p:txBody>
        </p:sp>
      </p:grpSp>
      <p:pic>
        <p:nvPicPr>
          <p:cNvPr id="336" name="图片 30"/>
          <p:cNvPicPr>
            <a:picLocks noGrp="true" noChangeAspect="true"/>
          </p:cNvPicPr>
          <p:nvPr/>
        </p:nvPicPr>
        <p:blipFill>
          <a:blip r:embed="rId1"/>
          <a:srcRect/>
          <a:stretch>
            <a:fillRect/>
          </a:stretch>
        </p:blipFill>
        <p:spPr>
          <a:xfrm>
            <a:off x="2533650" y="4846637"/>
            <a:ext cx="2397125" cy="1109662"/>
          </a:xfrm>
          <a:prstGeom prst="rect">
            <a:avLst/>
          </a:prstGeom>
          <a:noFill/>
        </p:spPr>
      </p:pic>
      <p:pic>
        <p:nvPicPr>
          <p:cNvPr id="337" name="图片 31"/>
          <p:cNvPicPr>
            <a:picLocks noGrp="true" noChangeAspect="true"/>
          </p:cNvPicPr>
          <p:nvPr/>
        </p:nvPicPr>
        <p:blipFill>
          <a:blip r:embed="rId2"/>
          <a:srcRect/>
          <a:stretch>
            <a:fillRect/>
          </a:stretch>
        </p:blipFill>
        <p:spPr>
          <a:xfrm>
            <a:off x="4830762" y="4656137"/>
            <a:ext cx="2997200" cy="1533525"/>
          </a:xfrm>
          <a:prstGeom prst="rect">
            <a:avLst/>
          </a:prstGeom>
          <a:noFill/>
        </p:spPr>
      </p:pic>
      <p:pic>
        <p:nvPicPr>
          <p:cNvPr id="338" name="图片 32"/>
          <p:cNvPicPr>
            <a:picLocks noGrp="true" noChangeAspect="true"/>
          </p:cNvPicPr>
          <p:nvPr/>
        </p:nvPicPr>
        <p:blipFill>
          <a:blip r:embed="rId3"/>
          <a:srcRect/>
          <a:stretch>
            <a:fillRect/>
          </a:stretch>
        </p:blipFill>
        <p:spPr>
          <a:xfrm>
            <a:off x="1239837" y="4641850"/>
            <a:ext cx="1285875" cy="1562100"/>
          </a:xfrm>
          <a:prstGeom prst="rect">
            <a:avLst/>
          </a:prstGeom>
          <a:noFill/>
        </p:spPr>
      </p:pic>
    </p:spTree>
  </p:cSld>
  <p:clrMapOvr>
    <a:masterClrMapping/>
  </p:clrMapOvr>
  <p:transition/>
</p:sld>
</file>

<file path=ppt/slides/slide19.xml><?xml version="1.0" encoding="utf-8"?>
<p:sld xmlns:a="http://schemas.openxmlformats.org/drawingml/2006/main" xmlns:p="http://schemas.openxmlformats.org/presentationml/2006/main" xmlns:r="http://schemas.openxmlformats.org/officeDocument/2006/relationships">
  <p:cSld>
    <p:spTree>
      <p:nvGrpSpPr>
        <p:cNvPr id="342" name=""/>
        <p:cNvGrpSpPr/>
        <p:nvPr/>
      </p:nvGrpSpPr>
      <p:grpSpPr>
        <a:xfrm>
          <a:off x="0" y="0"/>
          <a:ext cx="0" cy="0"/>
          <a:chOff x="0" y="0"/>
          <a:chExt cx="0" cy="0"/>
        </a:xfrm>
      </p:grpSpPr>
      <p:sp>
        <p:nvSpPr>
          <p:cNvPr id="343" name="标题 1"/>
          <p:cNvSpPr>
            <a:spLocks noGrp="true" noChangeShapeType="true"/>
          </p:cNvSpPr>
          <p:nvPr>
            <p:ph type="title"/>
          </p:nvPr>
        </p:nvSpPr>
        <p:spPr>
          <a:xfrm>
            <a:off x="457200" y="457200"/>
            <a:ext cx="8077200" cy="914400"/>
          </a:xfrm>
          <a:prstGeom prst="rect">
            <a:avLst/>
          </a:prstGeom>
          <a:noFill/>
        </p:spPr>
        <p:txBody>
          <a:bodyPr lIns="91440" tIns="45720" rIns="91440" bIns="45720" anchor="ctr" anchorCtr="false"/>
          <a:lstStyle/>
          <a:p>
            <a:pPr lvl="0"/>
            <a:r>
              <a:rPr lang="en-US">
                <a:ea typeface="SimSun" pitchFamily="2" charset="-122"/>
              </a:rPr>
              <a:t>I/O</a:t>
            </a:r>
            <a:r>
              <a:rPr lang="zh-CN">
                <a:ea typeface="SimSun" pitchFamily="2" charset="-122"/>
              </a:rPr>
              <a:t> </a:t>
            </a:r>
            <a:r>
              <a:rPr lang="en-US">
                <a:ea typeface="SimSun" pitchFamily="2" charset="-122"/>
              </a:rPr>
              <a:t>Devices</a:t>
            </a:r>
            <a:endParaRPr/>
          </a:p>
        </p:txBody>
      </p:sp>
      <p:sp>
        <p:nvSpPr>
          <p:cNvPr id="344" name="内容占位符 2"/>
          <p:cNvSpPr>
            <a:spLocks noGrp="true" noChangeShapeType="true"/>
          </p:cNvSpPr>
          <p:nvPr>
            <p:ph type="obj"/>
          </p:nvPr>
        </p:nvSpPr>
        <p:spPr>
          <a:xfrm>
            <a:off x="457200" y="1600200"/>
            <a:ext cx="8305800" cy="4419600"/>
          </a:xfrm>
          <a:prstGeom prst="rect">
            <a:avLst/>
          </a:prstGeom>
        </p:spPr>
        <p:txBody>
          <a:bodyPr lIns="91440" tIns="45720" rIns="91440" bIns="45720" anchor="t"/>
          <a:lstStyle>
            <a:lvl1pPr marL="342900" indent="0" algn="l" defTabSz="914400" rtl="false" fontAlgn="base">
              <a:lnSpc>
                <a:spcPct val="100000"/>
              </a:lnSpc>
              <a:spcBef>
                <a:spcPct val="20000"/>
              </a:spcBef>
              <a:spcAft>
                <a:spcPts val="0"/>
              </a:spcAft>
              <a:buChar char="•"/>
              <a:defRPr sz="2800">
                <a:solidFill>
                  <a:schemeClr val="dk1"/>
                </a:solidFill>
                <a:latin typeface="Comic Sans MS"/>
              </a:defRPr>
            </a:lvl1pPr>
            <a:lvl2pPr marL="742950" indent="457200" algn="l" defTabSz="914400" rtl="false" fontAlgn="base">
              <a:lnSpc>
                <a:spcPct val="100000"/>
              </a:lnSpc>
              <a:spcBef>
                <a:spcPct val="20000"/>
              </a:spcBef>
              <a:spcAft>
                <a:spcPts val="0"/>
              </a:spcAft>
              <a:buChar char="–"/>
              <a:defRPr sz="2400">
                <a:solidFill>
                  <a:schemeClr val="dk1"/>
                </a:solidFill>
                <a:latin typeface="Comic Sans MS"/>
              </a:defRPr>
            </a:lvl2pPr>
            <a:lvl3pPr marL="1143000" indent="914400" algn="l" defTabSz="914400" rtl="false" fontAlgn="base">
              <a:lnSpc>
                <a:spcPct val="100000"/>
              </a:lnSpc>
              <a:spcBef>
                <a:spcPct val="20000"/>
              </a:spcBef>
              <a:spcAft>
                <a:spcPts val="0"/>
              </a:spcAft>
              <a:buChar char="•"/>
              <a:defRPr sz="2000">
                <a:solidFill>
                  <a:schemeClr val="dk1"/>
                </a:solidFill>
                <a:latin typeface="Comic Sans MS"/>
              </a:defRPr>
            </a:lvl3pPr>
            <a:lvl4pPr marL="1600200" indent="1371600" algn="l" defTabSz="914400" rtl="false" fontAlgn="base">
              <a:lnSpc>
                <a:spcPct val="100000"/>
              </a:lnSpc>
              <a:spcBef>
                <a:spcPct val="20000"/>
              </a:spcBef>
              <a:spcAft>
                <a:spcPts val="0"/>
              </a:spcAft>
              <a:buChar char="–"/>
              <a:defRPr sz="2000">
                <a:solidFill>
                  <a:schemeClr val="dk1"/>
                </a:solidFill>
                <a:latin typeface="Comic Sans MS"/>
              </a:defRPr>
            </a:lvl4pPr>
            <a:lvl5pPr marL="2057400" indent="1828800" algn="l" defTabSz="914400" rtl="false" fontAlgn="base">
              <a:lnSpc>
                <a:spcPct val="100000"/>
              </a:lnSpc>
              <a:spcBef>
                <a:spcPct val="20000"/>
              </a:spcBef>
              <a:spcAft>
                <a:spcPts val="0"/>
              </a:spcAft>
              <a:buChar char="»"/>
              <a:defRPr sz="2000">
                <a:solidFill>
                  <a:schemeClr val="dk1"/>
                </a:solidFill>
                <a:latin typeface="Comic Sans MS"/>
              </a:defRPr>
            </a:lvl5pPr>
          </a:lstStyle>
          <a:p>
            <a:pPr marL="342900" lvl="0" indent="-342900">
              <a:spcBef>
                <a:spcPct val="20000"/>
              </a:spcBef>
              <a:buSzPct val="100000"/>
              <a:buChar char="•"/>
            </a:pPr>
            <a:r>
              <a:rPr lang="en-US">
                <a:ea typeface="SimSun" pitchFamily="2" charset="-122"/>
              </a:rPr>
              <a:t>Flash-based SSD</a:t>
            </a:r>
            <a:endParaRPr/>
          </a:p>
          <a:p>
            <a:pPr marL="742950" lvl="1" indent="-285750">
              <a:spcBef>
                <a:spcPct val="20000"/>
              </a:spcBef>
              <a:buSzPct val="100000"/>
              <a:buChar char="–"/>
            </a:pPr>
            <a:r>
              <a:rPr lang="en-US">
                <a:ea typeface="SimSun" pitchFamily="2" charset="-122"/>
              </a:rPr>
              <a:t>Flash</a:t>
            </a:r>
            <a:r>
              <a:rPr lang="zh-CN">
                <a:ea typeface="SimSun" pitchFamily="2" charset="-122"/>
              </a:rPr>
              <a:t>：与</a:t>
            </a:r>
            <a:r>
              <a:rPr lang="en-US">
                <a:ea typeface="SimSun" pitchFamily="2" charset="-122"/>
              </a:rPr>
              <a:t>E2PROM</a:t>
            </a:r>
            <a:r>
              <a:rPr lang="zh-CN">
                <a:ea typeface="SimSun" pitchFamily="2" charset="-122"/>
              </a:rPr>
              <a:t>类似，利用捕获电子存储信息</a:t>
            </a:r>
            <a:endParaRPr lang="en-US"/>
          </a:p>
          <a:p>
            <a:pPr marL="742950" lvl="1" indent="-285750">
              <a:spcBef>
                <a:spcPct val="20000"/>
              </a:spcBef>
              <a:buSzPct val="100000"/>
              <a:buChar char="–"/>
            </a:pPr>
            <a:r>
              <a:rPr lang="zh-CN">
                <a:ea typeface="SimSun" pitchFamily="2" charset="-122"/>
              </a:rPr>
              <a:t>闪存的基本存储单元由</a:t>
            </a:r>
            <a:r>
              <a:rPr lang="en-US">
                <a:ea typeface="SimSun" pitchFamily="2" charset="-122"/>
              </a:rPr>
              <a:t>P</a:t>
            </a:r>
            <a:r>
              <a:rPr lang="zh-CN">
                <a:ea typeface="SimSun" pitchFamily="2" charset="-122"/>
              </a:rPr>
              <a:t>型基片、源极、漏极、控制栅和浮置栅等构成</a:t>
            </a:r>
            <a:endParaRPr/>
          </a:p>
          <a:p>
            <a:pPr marL="1143000" lvl="2" indent="-228600">
              <a:spcBef>
                <a:spcPct val="20000"/>
              </a:spcBef>
              <a:buSzPct val="100000"/>
              <a:buChar char="•"/>
            </a:pPr>
            <a:endParaRPr/>
          </a:p>
        </p:txBody>
      </p:sp>
      <p:sp>
        <p:nvSpPr>
          <p:cNvPr id="345" name="幻灯片编号占位符 3"/>
          <p:cNvSpPr>
            <a:spLocks noGrp="true" noChangeShapeType="true"/>
          </p:cNvSpPr>
          <p:nvPr>
            <p:ph type="sldNum"/>
          </p:nvPr>
        </p:nvSpPr>
        <p:spPr>
          <a:xfrm>
            <a:off x="6934200" y="6172200"/>
            <a:ext cx="1295400" cy="457200"/>
          </a:xfrm>
          <a:prstGeom prst="rect">
            <a:avLst/>
          </a:prstGeom>
          <a:noFill/>
        </p:spPr>
        <p:txBody>
          <a:bodyPr lIns="91440" tIns="45720" rIns="91440" bIns="45720" anchor="t"/>
          <a:lstStyle/>
          <a:p>
            <a:pPr marL="0" lvl="0" indent="0" algn="r">
              <a:spcBef>
                <a:spcPts val="0"/>
              </a:spcBef>
              <a:buNone/>
            </a:pPr>
            <a:fld id="{D038279B-FC19-497E-A7D1-5ADD9CAF016F}" type="slidenum">
              <a:rPr lang="zh-CN" sz="1400" b="false" i="false" u="none">
                <a:latin typeface="Times New Roman" pitchFamily="18"/>
              </a:rPr>
              <a:t>*</a:t>
            </a:fld>
            <a:endParaRPr/>
          </a:p>
        </p:txBody>
      </p:sp>
      <p:pic>
        <p:nvPicPr>
          <p:cNvPr id="346" name="图片 4"/>
          <p:cNvPicPr>
            <a:picLocks noGrp="true" noChangeAspect="true"/>
          </p:cNvPicPr>
          <p:nvPr/>
        </p:nvPicPr>
        <p:blipFill>
          <a:blip r:embed="rId1"/>
          <a:srcRect/>
          <a:stretch>
            <a:fillRect/>
          </a:stretch>
        </p:blipFill>
        <p:spPr>
          <a:xfrm>
            <a:off x="2484437" y="4097337"/>
            <a:ext cx="3743325" cy="1779587"/>
          </a:xfrm>
          <a:prstGeom prst="rect">
            <a:avLst/>
          </a:prstGeom>
          <a:noFill/>
        </p:spPr>
      </p:pic>
    </p:spTree>
  </p:cSld>
  <p:clrMapOvr>
    <a:masterClrMapping/>
  </p:clrMapOvr>
  <p:transition/>
</p:sld>
</file>

<file path=ppt/slides/slide2.xml><?xml version="1.0" encoding="utf-8"?>
<p:sld xmlns:a="http://schemas.openxmlformats.org/drawingml/2006/main" xmlns:p="http://schemas.openxmlformats.org/presentationml/2006/main" xmlns:r="http://schemas.openxmlformats.org/officeDocument/2006/relationships">
  <p:cSld>
    <p:spTree>
      <p:nvGrpSpPr>
        <p:cNvPr id="394" name=""/>
        <p:cNvGrpSpPr/>
        <p:nvPr/>
      </p:nvGrpSpPr>
      <p:grpSpPr>
        <a:xfrm>
          <a:off x="0" y="0"/>
          <a:ext cx="0" cy="0"/>
          <a:chOff x="0" y="0"/>
          <a:chExt cx="0" cy="0"/>
        </a:xfrm>
      </p:grpSpPr>
      <p:sp>
        <p:nvSpPr>
          <p:cNvPr id="395" name="标题 1"/>
          <p:cNvSpPr>
            <a:spLocks noGrp="true" noChangeShapeType="true"/>
          </p:cNvSpPr>
          <p:nvPr>
            <p:ph type="title"/>
          </p:nvPr>
        </p:nvSpPr>
        <p:spPr>
          <a:xfrm>
            <a:off x="457200" y="457200"/>
            <a:ext cx="8077200" cy="914400"/>
          </a:xfrm>
          <a:prstGeom prst="rect">
            <a:avLst/>
          </a:prstGeom>
          <a:noFill/>
        </p:spPr>
        <p:txBody>
          <a:bodyPr lIns="91440" tIns="45720" rIns="91440" bIns="45720" anchor="ctr" anchorCtr="false"/>
          <a:lstStyle/>
          <a:p>
            <a:pPr lvl="0"/>
            <a:r>
              <a:rPr lang="en-US">
                <a:ea typeface="SimSun" pitchFamily="2" charset="-122"/>
              </a:rPr>
              <a:t>OS: Three Easy Pieces</a:t>
            </a:r>
            <a:endParaRPr/>
          </a:p>
        </p:txBody>
      </p:sp>
      <p:sp>
        <p:nvSpPr>
          <p:cNvPr id="396" name="内容占位符 2"/>
          <p:cNvSpPr>
            <a:spLocks noGrp="true" noChangeShapeType="true"/>
          </p:cNvSpPr>
          <p:nvPr>
            <p:ph type="obj"/>
          </p:nvPr>
        </p:nvSpPr>
        <p:spPr>
          <a:xfrm>
            <a:off x="457200" y="1600200"/>
            <a:ext cx="8305800" cy="4419600"/>
          </a:xfrm>
          <a:prstGeom prst="rect">
            <a:avLst/>
          </a:prstGeom>
        </p:spPr>
        <p:txBody>
          <a:bodyPr lIns="91440" tIns="45720" rIns="91440" bIns="45720" anchor="t"/>
          <a:lstStyle>
            <a:lvl1pPr marL="342900" indent="0" algn="l" defTabSz="914400" rtl="false" fontAlgn="base">
              <a:lnSpc>
                <a:spcPct val="100000"/>
              </a:lnSpc>
              <a:spcBef>
                <a:spcPct val="20000"/>
              </a:spcBef>
              <a:spcAft>
                <a:spcPts val="0"/>
              </a:spcAft>
              <a:buChar char="•"/>
              <a:defRPr sz="2800">
                <a:solidFill>
                  <a:schemeClr val="dk1"/>
                </a:solidFill>
                <a:latin typeface="Comic Sans MS"/>
              </a:defRPr>
            </a:lvl1pPr>
            <a:lvl2pPr marL="742950" indent="457200" algn="l" defTabSz="914400" rtl="false" fontAlgn="base">
              <a:lnSpc>
                <a:spcPct val="100000"/>
              </a:lnSpc>
              <a:spcBef>
                <a:spcPct val="20000"/>
              </a:spcBef>
              <a:spcAft>
                <a:spcPts val="0"/>
              </a:spcAft>
              <a:buChar char="–"/>
              <a:defRPr sz="2400">
                <a:solidFill>
                  <a:schemeClr val="dk1"/>
                </a:solidFill>
                <a:latin typeface="Comic Sans MS"/>
              </a:defRPr>
            </a:lvl2pPr>
            <a:lvl3pPr marL="1143000" indent="914400" algn="l" defTabSz="914400" rtl="false" fontAlgn="base">
              <a:lnSpc>
                <a:spcPct val="100000"/>
              </a:lnSpc>
              <a:spcBef>
                <a:spcPct val="20000"/>
              </a:spcBef>
              <a:spcAft>
                <a:spcPts val="0"/>
              </a:spcAft>
              <a:buChar char="•"/>
              <a:defRPr sz="2000">
                <a:solidFill>
                  <a:schemeClr val="dk1"/>
                </a:solidFill>
                <a:latin typeface="Comic Sans MS"/>
              </a:defRPr>
            </a:lvl3pPr>
            <a:lvl4pPr marL="1600200" indent="1371600" algn="l" defTabSz="914400" rtl="false" fontAlgn="base">
              <a:lnSpc>
                <a:spcPct val="100000"/>
              </a:lnSpc>
              <a:spcBef>
                <a:spcPct val="20000"/>
              </a:spcBef>
              <a:spcAft>
                <a:spcPts val="0"/>
              </a:spcAft>
              <a:buChar char="–"/>
              <a:defRPr sz="2000">
                <a:solidFill>
                  <a:schemeClr val="dk1"/>
                </a:solidFill>
                <a:latin typeface="Comic Sans MS"/>
              </a:defRPr>
            </a:lvl4pPr>
            <a:lvl5pPr marL="2057400" indent="1828800" algn="l" defTabSz="914400" rtl="false" fontAlgn="base">
              <a:lnSpc>
                <a:spcPct val="100000"/>
              </a:lnSpc>
              <a:spcBef>
                <a:spcPct val="20000"/>
              </a:spcBef>
              <a:spcAft>
                <a:spcPts val="0"/>
              </a:spcAft>
              <a:buChar char="»"/>
              <a:defRPr sz="2000">
                <a:solidFill>
                  <a:schemeClr val="dk1"/>
                </a:solidFill>
                <a:latin typeface="Comic Sans MS"/>
              </a:defRPr>
            </a:lvl5pPr>
          </a:lstStyle>
          <a:p>
            <a:pPr marL="342900" lvl="0" indent="-342900">
              <a:spcBef>
                <a:spcPct val="20000"/>
              </a:spcBef>
              <a:buSzPct val="100000"/>
              <a:buChar char="•"/>
            </a:pPr>
            <a:r>
              <a:rPr lang="zh-CN">
                <a:ea typeface="SimSun" pitchFamily="2" charset="-122"/>
              </a:rPr>
              <a:t>虚拟化</a:t>
            </a:r>
            <a:endParaRPr lang="en-US"/>
          </a:p>
          <a:p>
            <a:pPr marL="342900" lvl="0" indent="-342900">
              <a:spcBef>
                <a:spcPct val="20000"/>
              </a:spcBef>
              <a:buSzPct val="100000"/>
              <a:buChar char="•"/>
            </a:pPr>
            <a:r>
              <a:rPr lang="zh-CN">
                <a:ea typeface="SimSun" pitchFamily="2" charset="-122"/>
              </a:rPr>
              <a:t>持久化</a:t>
            </a:r>
            <a:endParaRPr lang="en-US"/>
          </a:p>
          <a:p>
            <a:pPr marL="342900" lvl="0" indent="-342900">
              <a:spcBef>
                <a:spcPct val="20000"/>
              </a:spcBef>
              <a:buSzPct val="100000"/>
              <a:buChar char="•"/>
            </a:pPr>
            <a:r>
              <a:rPr lang="zh-CN">
                <a:ea typeface="SimSun" pitchFamily="2" charset="-122"/>
              </a:rPr>
              <a:t>并发</a:t>
            </a:r>
            <a:endParaRPr/>
          </a:p>
        </p:txBody>
      </p:sp>
      <p:sp>
        <p:nvSpPr>
          <p:cNvPr id="397" name="幻灯片编号占位符 3"/>
          <p:cNvSpPr>
            <a:spLocks noGrp="true" noChangeShapeType="true"/>
          </p:cNvSpPr>
          <p:nvPr>
            <p:ph type="sldNum"/>
          </p:nvPr>
        </p:nvSpPr>
        <p:spPr>
          <a:xfrm>
            <a:off x="6934200" y="6172200"/>
            <a:ext cx="1295400" cy="457200"/>
          </a:xfrm>
          <a:prstGeom prst="rect">
            <a:avLst/>
          </a:prstGeom>
          <a:noFill/>
        </p:spPr>
        <p:txBody>
          <a:bodyPr lIns="91440" tIns="45720" rIns="91440" bIns="45720" anchor="t"/>
          <a:lstStyle/>
          <a:p>
            <a:pPr marL="0" lvl="0" indent="0" algn="r">
              <a:spcBef>
                <a:spcPts val="0"/>
              </a:spcBef>
              <a:buNone/>
            </a:pPr>
            <a:fld id="{D038279B-FC19-497E-A7D1-5ADD9CAF016F}" type="slidenum">
              <a:rPr lang="zh-CN" sz="1400" b="false" i="false" u="none">
                <a:latin typeface="Times New Roman" pitchFamily="18"/>
              </a:rPr>
              <a:t>*</a:t>
            </a:fld>
            <a:endParaRPr/>
          </a:p>
        </p:txBody>
      </p:sp>
      <p:pic>
        <p:nvPicPr>
          <p:cNvPr id="398" name="Picture 4"/>
          <p:cNvPicPr>
            <a:picLocks noGrp="true" noChangeAspect="true"/>
          </p:cNvPicPr>
          <p:nvPr/>
        </p:nvPicPr>
        <p:blipFill>
          <a:blip r:embed="rId1"/>
          <a:srcRect/>
          <a:stretch>
            <a:fillRect/>
          </a:stretch>
        </p:blipFill>
        <p:spPr>
          <a:xfrm>
            <a:off x="1093787" y="2971800"/>
            <a:ext cx="7226300" cy="3276600"/>
          </a:xfrm>
          <a:prstGeom prst="rect">
            <a:avLst/>
          </a:prstGeom>
          <a:noFill/>
        </p:spPr>
      </p:pic>
    </p:spTree>
  </p:cSld>
  <p:clrMapOvr>
    <a:masterClrMapping/>
  </p:clrMapOvr>
  <p:transition/>
</p:sld>
</file>

<file path=ppt/slides/slide20.xml><?xml version="1.0" encoding="utf-8"?>
<p:sld xmlns:a="http://schemas.openxmlformats.org/drawingml/2006/main" xmlns:p="http://schemas.openxmlformats.org/presentationml/2006/main" xmlns:r="http://schemas.openxmlformats.org/officeDocument/2006/relationships">
  <p:cSld>
    <p:spTree>
      <p:nvGrpSpPr>
        <p:cNvPr id="347" name=""/>
        <p:cNvGrpSpPr/>
        <p:nvPr/>
      </p:nvGrpSpPr>
      <p:grpSpPr>
        <a:xfrm>
          <a:off x="0" y="0"/>
          <a:ext cx="0" cy="0"/>
          <a:chOff x="0" y="0"/>
          <a:chExt cx="0" cy="0"/>
        </a:xfrm>
      </p:grpSpPr>
      <p:sp>
        <p:nvSpPr>
          <p:cNvPr id="348" name="标题 1"/>
          <p:cNvSpPr>
            <a:spLocks noGrp="true" noChangeShapeType="true"/>
          </p:cNvSpPr>
          <p:nvPr>
            <p:ph type="title"/>
          </p:nvPr>
        </p:nvSpPr>
        <p:spPr>
          <a:xfrm>
            <a:off x="457200" y="457200"/>
            <a:ext cx="8077200" cy="914400"/>
          </a:xfrm>
          <a:prstGeom prst="rect">
            <a:avLst/>
          </a:prstGeom>
          <a:noFill/>
        </p:spPr>
        <p:txBody>
          <a:bodyPr lIns="91440" tIns="45720" rIns="91440" bIns="45720" anchor="ctr" anchorCtr="false"/>
          <a:lstStyle/>
          <a:p>
            <a:pPr lvl="0"/>
            <a:r>
              <a:rPr lang="en-US">
                <a:ea typeface="SimSun" pitchFamily="2" charset="-122"/>
              </a:rPr>
              <a:t>I/O</a:t>
            </a:r>
            <a:r>
              <a:rPr lang="zh-CN">
                <a:ea typeface="SimSun" pitchFamily="2" charset="-122"/>
              </a:rPr>
              <a:t> </a:t>
            </a:r>
            <a:r>
              <a:rPr lang="en-US">
                <a:ea typeface="SimSun" pitchFamily="2" charset="-122"/>
              </a:rPr>
              <a:t>Devices</a:t>
            </a:r>
            <a:endParaRPr/>
          </a:p>
        </p:txBody>
      </p:sp>
      <p:sp>
        <p:nvSpPr>
          <p:cNvPr id="349" name="内容占位符 2"/>
          <p:cNvSpPr>
            <a:spLocks noGrp="true" noChangeShapeType="true"/>
          </p:cNvSpPr>
          <p:nvPr>
            <p:ph type="obj"/>
          </p:nvPr>
        </p:nvSpPr>
        <p:spPr>
          <a:xfrm>
            <a:off x="457200" y="1600200"/>
            <a:ext cx="8305800" cy="4419600"/>
          </a:xfrm>
          <a:prstGeom prst="rect">
            <a:avLst/>
          </a:prstGeom>
        </p:spPr>
        <p:txBody>
          <a:bodyPr lIns="91440" tIns="45720" rIns="91440" bIns="45720" anchor="t"/>
          <a:lstStyle>
            <a:lvl1pPr marL="342900" indent="0" algn="l" defTabSz="914400" rtl="false" fontAlgn="base">
              <a:lnSpc>
                <a:spcPct val="100000"/>
              </a:lnSpc>
              <a:spcBef>
                <a:spcPct val="20000"/>
              </a:spcBef>
              <a:spcAft>
                <a:spcPts val="0"/>
              </a:spcAft>
              <a:buChar char="•"/>
              <a:defRPr sz="2800">
                <a:solidFill>
                  <a:schemeClr val="dk1"/>
                </a:solidFill>
                <a:latin typeface="Comic Sans MS"/>
              </a:defRPr>
            </a:lvl1pPr>
            <a:lvl2pPr marL="742950" indent="457200" algn="l" defTabSz="914400" rtl="false" fontAlgn="base">
              <a:lnSpc>
                <a:spcPct val="100000"/>
              </a:lnSpc>
              <a:spcBef>
                <a:spcPct val="20000"/>
              </a:spcBef>
              <a:spcAft>
                <a:spcPts val="0"/>
              </a:spcAft>
              <a:buChar char="–"/>
              <a:defRPr sz="2400">
                <a:solidFill>
                  <a:schemeClr val="dk1"/>
                </a:solidFill>
                <a:latin typeface="Comic Sans MS"/>
              </a:defRPr>
            </a:lvl2pPr>
            <a:lvl3pPr marL="1143000" indent="914400" algn="l" defTabSz="914400" rtl="false" fontAlgn="base">
              <a:lnSpc>
                <a:spcPct val="100000"/>
              </a:lnSpc>
              <a:spcBef>
                <a:spcPct val="20000"/>
              </a:spcBef>
              <a:spcAft>
                <a:spcPts val="0"/>
              </a:spcAft>
              <a:buChar char="•"/>
              <a:defRPr sz="2000">
                <a:solidFill>
                  <a:schemeClr val="dk1"/>
                </a:solidFill>
                <a:latin typeface="Comic Sans MS"/>
              </a:defRPr>
            </a:lvl3pPr>
            <a:lvl4pPr marL="1600200" indent="1371600" algn="l" defTabSz="914400" rtl="false" fontAlgn="base">
              <a:lnSpc>
                <a:spcPct val="100000"/>
              </a:lnSpc>
              <a:spcBef>
                <a:spcPct val="20000"/>
              </a:spcBef>
              <a:spcAft>
                <a:spcPts val="0"/>
              </a:spcAft>
              <a:buChar char="–"/>
              <a:defRPr sz="2000">
                <a:solidFill>
                  <a:schemeClr val="dk1"/>
                </a:solidFill>
                <a:latin typeface="Comic Sans MS"/>
              </a:defRPr>
            </a:lvl4pPr>
            <a:lvl5pPr marL="2057400" indent="1828800" algn="l" defTabSz="914400" rtl="false" fontAlgn="base">
              <a:lnSpc>
                <a:spcPct val="100000"/>
              </a:lnSpc>
              <a:spcBef>
                <a:spcPct val="20000"/>
              </a:spcBef>
              <a:spcAft>
                <a:spcPts val="0"/>
              </a:spcAft>
              <a:buChar char="»"/>
              <a:defRPr sz="2000">
                <a:solidFill>
                  <a:schemeClr val="dk1"/>
                </a:solidFill>
                <a:latin typeface="Comic Sans MS"/>
              </a:defRPr>
            </a:lvl5pPr>
          </a:lstStyle>
          <a:p>
            <a:pPr marL="342900" lvl="0" indent="-342900">
              <a:spcBef>
                <a:spcPct val="20000"/>
              </a:spcBef>
              <a:buSzPct val="100000"/>
              <a:buChar char="•"/>
            </a:pPr>
            <a:r>
              <a:rPr lang="zh-CN">
                <a:ea typeface="SimSun" pitchFamily="2" charset="-122"/>
              </a:rPr>
              <a:t>闪存操作接口</a:t>
            </a:r>
            <a:endParaRPr lang="en-US"/>
          </a:p>
          <a:p>
            <a:pPr marL="742950" lvl="1" indent="-285750">
              <a:spcBef>
                <a:spcPct val="20000"/>
              </a:spcBef>
              <a:buSzPct val="100000"/>
              <a:buChar char="–"/>
            </a:pPr>
            <a:r>
              <a:rPr lang="zh-CN">
                <a:ea typeface="SimSun" pitchFamily="2" charset="-122"/>
              </a:rPr>
              <a:t>读、写、擦除</a:t>
            </a:r>
            <a:endParaRPr lang="en-US"/>
          </a:p>
          <a:p>
            <a:pPr marL="742950" lvl="1" indent="-285750">
              <a:spcBef>
                <a:spcPct val="20000"/>
              </a:spcBef>
              <a:buSzPct val="100000"/>
              <a:buChar char="–"/>
            </a:pPr>
            <a:r>
              <a:rPr lang="zh-CN">
                <a:ea typeface="SimSun" pitchFamily="2" charset="-122"/>
              </a:rPr>
              <a:t>耐久性问题：由于氧化层很薄，允许擦除的次数存在上限。</a:t>
            </a:r>
            <a:endParaRPr/>
          </a:p>
          <a:p>
            <a:pPr marL="342900" lvl="0" indent="-342900">
              <a:spcBef>
                <a:spcPct val="20000"/>
              </a:spcBef>
              <a:buSzPct val="100000"/>
              <a:buChar char="•"/>
            </a:pPr>
            <a:endParaRPr/>
          </a:p>
        </p:txBody>
      </p:sp>
      <p:sp>
        <p:nvSpPr>
          <p:cNvPr id="350" name="幻灯片编号占位符 3"/>
          <p:cNvSpPr>
            <a:spLocks noGrp="true" noChangeShapeType="true"/>
          </p:cNvSpPr>
          <p:nvPr>
            <p:ph type="sldNum"/>
          </p:nvPr>
        </p:nvSpPr>
        <p:spPr>
          <a:xfrm>
            <a:off x="6934200" y="6172200"/>
            <a:ext cx="1295400" cy="457200"/>
          </a:xfrm>
          <a:prstGeom prst="rect">
            <a:avLst/>
          </a:prstGeom>
          <a:noFill/>
        </p:spPr>
        <p:txBody>
          <a:bodyPr lIns="91440" tIns="45720" rIns="91440" bIns="45720" anchor="t"/>
          <a:lstStyle/>
          <a:p>
            <a:pPr marL="0" lvl="0" indent="0" algn="r">
              <a:spcBef>
                <a:spcPts val="0"/>
              </a:spcBef>
              <a:buNone/>
            </a:pPr>
            <a:fld id="{D038279B-FC19-497E-A7D1-5ADD9CAF016F}" type="slidenum">
              <a:rPr lang="zh-CN" sz="1400" b="false" i="false" u="none">
                <a:latin typeface="Times New Roman" pitchFamily="18"/>
              </a:rPr>
              <a:t>*</a:t>
            </a:fld>
            <a:endParaRPr/>
          </a:p>
        </p:txBody>
      </p:sp>
      <p:pic>
        <p:nvPicPr>
          <p:cNvPr id="351" name="图片 4"/>
          <p:cNvPicPr>
            <a:picLocks noGrp="true" noChangeAspect="true"/>
          </p:cNvPicPr>
          <p:nvPr/>
        </p:nvPicPr>
        <p:blipFill>
          <a:blip r:embed="rId1"/>
          <a:srcRect/>
          <a:stretch>
            <a:fillRect/>
          </a:stretch>
        </p:blipFill>
        <p:spPr>
          <a:xfrm>
            <a:off x="1225550" y="3276600"/>
            <a:ext cx="6724650" cy="1816100"/>
          </a:xfrm>
          <a:prstGeom prst="rect">
            <a:avLst/>
          </a:prstGeom>
          <a:noFill/>
        </p:spPr>
      </p:pic>
      <p:pic>
        <p:nvPicPr>
          <p:cNvPr id="352" name="图片 1"/>
          <p:cNvPicPr>
            <a:picLocks noGrp="true" noChangeAspect="true"/>
          </p:cNvPicPr>
          <p:nvPr/>
        </p:nvPicPr>
        <p:blipFill>
          <a:blip r:embed="rId2"/>
          <a:srcRect/>
          <a:stretch>
            <a:fillRect/>
          </a:stretch>
        </p:blipFill>
        <p:spPr>
          <a:xfrm>
            <a:off x="1414462" y="5113337"/>
            <a:ext cx="7119937" cy="1655762"/>
          </a:xfrm>
          <a:prstGeom prst="rect">
            <a:avLst/>
          </a:prstGeom>
          <a:noFill/>
        </p:spPr>
      </p:pic>
    </p:spTree>
  </p:cSld>
  <p:clrMapOvr>
    <a:masterClrMapping/>
  </p:clrMapOvr>
  <p:transition/>
</p:sld>
</file>

<file path=ppt/slides/slide21.xml><?xml version="1.0" encoding="utf-8"?>
<p:sld xmlns:a="http://schemas.openxmlformats.org/drawingml/2006/main" xmlns:p="http://schemas.openxmlformats.org/presentationml/2006/main" xmlns:r="http://schemas.openxmlformats.org/officeDocument/2006/relationships">
  <p:cSld>
    <p:spTree>
      <p:nvGrpSpPr>
        <p:cNvPr id="353" name=""/>
        <p:cNvGrpSpPr/>
        <p:nvPr/>
      </p:nvGrpSpPr>
      <p:grpSpPr>
        <a:xfrm>
          <a:off x="0" y="0"/>
          <a:ext cx="0" cy="0"/>
          <a:chOff x="0" y="0"/>
          <a:chExt cx="0" cy="0"/>
        </a:xfrm>
      </p:grpSpPr>
      <p:sp>
        <p:nvSpPr>
          <p:cNvPr id="354" name="标题 1"/>
          <p:cNvSpPr>
            <a:spLocks noGrp="true" noChangeShapeType="true"/>
          </p:cNvSpPr>
          <p:nvPr>
            <p:ph type="title"/>
          </p:nvPr>
        </p:nvSpPr>
        <p:spPr>
          <a:xfrm>
            <a:off x="457200" y="457200"/>
            <a:ext cx="8077200" cy="914400"/>
          </a:xfrm>
          <a:prstGeom prst="rect">
            <a:avLst/>
          </a:prstGeom>
          <a:noFill/>
        </p:spPr>
        <p:txBody>
          <a:bodyPr lIns="91440" tIns="45720" rIns="91440" bIns="45720" anchor="ctr" anchorCtr="false"/>
          <a:lstStyle/>
          <a:p>
            <a:pPr lvl="0"/>
            <a:r>
              <a:rPr lang="en-US">
                <a:ea typeface="SimSun" pitchFamily="2" charset="-122"/>
              </a:rPr>
              <a:t>I/O</a:t>
            </a:r>
            <a:r>
              <a:rPr lang="zh-CN">
                <a:ea typeface="SimSun" pitchFamily="2" charset="-122"/>
              </a:rPr>
              <a:t> </a:t>
            </a:r>
            <a:r>
              <a:rPr lang="en-US">
                <a:ea typeface="SimSun" pitchFamily="2" charset="-122"/>
              </a:rPr>
              <a:t>Devices</a:t>
            </a:r>
            <a:endParaRPr/>
          </a:p>
        </p:txBody>
      </p:sp>
      <p:sp>
        <p:nvSpPr>
          <p:cNvPr id="355" name="内容占位符 2"/>
          <p:cNvSpPr>
            <a:spLocks noGrp="true" noChangeShapeType="true"/>
          </p:cNvSpPr>
          <p:nvPr>
            <p:ph type="obj"/>
          </p:nvPr>
        </p:nvSpPr>
        <p:spPr>
          <a:xfrm>
            <a:off x="457200" y="1600200"/>
            <a:ext cx="5257800" cy="4419600"/>
          </a:xfrm>
          <a:prstGeom prst="rect">
            <a:avLst/>
          </a:prstGeom>
        </p:spPr>
        <p:txBody>
          <a:bodyPr lIns="91440" tIns="45720" rIns="91440" bIns="45720" anchor="t"/>
          <a:lstStyle>
            <a:lvl1pPr marL="342900" indent="0" algn="l" defTabSz="914400" rtl="false" fontAlgn="base">
              <a:lnSpc>
                <a:spcPct val="100000"/>
              </a:lnSpc>
              <a:spcBef>
                <a:spcPct val="20000"/>
              </a:spcBef>
              <a:spcAft>
                <a:spcPts val="0"/>
              </a:spcAft>
              <a:buChar char="•"/>
              <a:defRPr sz="2800">
                <a:solidFill>
                  <a:schemeClr val="dk1"/>
                </a:solidFill>
                <a:latin typeface="Comic Sans MS"/>
              </a:defRPr>
            </a:lvl1pPr>
            <a:lvl2pPr marL="742950" indent="457200" algn="l" defTabSz="914400" rtl="false" fontAlgn="base">
              <a:lnSpc>
                <a:spcPct val="100000"/>
              </a:lnSpc>
              <a:spcBef>
                <a:spcPct val="20000"/>
              </a:spcBef>
              <a:spcAft>
                <a:spcPts val="0"/>
              </a:spcAft>
              <a:buChar char="–"/>
              <a:defRPr sz="2400">
                <a:solidFill>
                  <a:schemeClr val="dk1"/>
                </a:solidFill>
                <a:latin typeface="Comic Sans MS"/>
              </a:defRPr>
            </a:lvl2pPr>
            <a:lvl3pPr marL="1143000" indent="914400" algn="l" defTabSz="914400" rtl="false" fontAlgn="base">
              <a:lnSpc>
                <a:spcPct val="100000"/>
              </a:lnSpc>
              <a:spcBef>
                <a:spcPct val="20000"/>
              </a:spcBef>
              <a:spcAft>
                <a:spcPts val="0"/>
              </a:spcAft>
              <a:buChar char="•"/>
              <a:defRPr sz="2000">
                <a:solidFill>
                  <a:schemeClr val="dk1"/>
                </a:solidFill>
                <a:latin typeface="Comic Sans MS"/>
              </a:defRPr>
            </a:lvl3pPr>
            <a:lvl4pPr marL="1600200" indent="1371600" algn="l" defTabSz="914400" rtl="false" fontAlgn="base">
              <a:lnSpc>
                <a:spcPct val="100000"/>
              </a:lnSpc>
              <a:spcBef>
                <a:spcPct val="20000"/>
              </a:spcBef>
              <a:spcAft>
                <a:spcPts val="0"/>
              </a:spcAft>
              <a:buChar char="–"/>
              <a:defRPr sz="2000">
                <a:solidFill>
                  <a:schemeClr val="dk1"/>
                </a:solidFill>
                <a:latin typeface="Comic Sans MS"/>
              </a:defRPr>
            </a:lvl4pPr>
            <a:lvl5pPr marL="2057400" indent="1828800" algn="l" defTabSz="914400" rtl="false" fontAlgn="base">
              <a:lnSpc>
                <a:spcPct val="100000"/>
              </a:lnSpc>
              <a:spcBef>
                <a:spcPct val="20000"/>
              </a:spcBef>
              <a:spcAft>
                <a:spcPts val="0"/>
              </a:spcAft>
              <a:buChar char="»"/>
              <a:defRPr sz="2000">
                <a:solidFill>
                  <a:schemeClr val="dk1"/>
                </a:solidFill>
                <a:latin typeface="Comic Sans MS"/>
              </a:defRPr>
            </a:lvl5pPr>
          </a:lstStyle>
          <a:p>
            <a:pPr marL="342900" lvl="0" indent="-342900">
              <a:spcBef>
                <a:spcPct val="20000"/>
              </a:spcBef>
              <a:buSzPct val="100000"/>
              <a:buChar char="•"/>
            </a:pPr>
            <a:r>
              <a:rPr lang="en-US">
                <a:ea typeface="SimSun" pitchFamily="2" charset="-122"/>
              </a:rPr>
              <a:t>Flash</a:t>
            </a:r>
            <a:r>
              <a:rPr lang="zh-CN">
                <a:ea typeface="SimSun" pitchFamily="2" charset="-122"/>
              </a:rPr>
              <a:t>的分类：</a:t>
            </a:r>
            <a:endParaRPr lang="en-US"/>
          </a:p>
          <a:p>
            <a:pPr marL="742950" lvl="1" indent="-285750">
              <a:spcBef>
                <a:spcPct val="20000"/>
              </a:spcBef>
              <a:buSzPct val="100000"/>
              <a:buChar char="–"/>
            </a:pPr>
            <a:r>
              <a:rPr lang="en-US">
                <a:ea typeface="SimSun" pitchFamily="2" charset="-122"/>
              </a:rPr>
              <a:t>NOR Flash</a:t>
            </a:r>
            <a:endParaRPr/>
          </a:p>
          <a:p>
            <a:pPr marL="1143000" lvl="2" indent="-228600">
              <a:spcBef>
                <a:spcPct val="20000"/>
              </a:spcBef>
              <a:buSzPct val="100000"/>
              <a:buChar char="•"/>
            </a:pPr>
            <a:r>
              <a:rPr lang="zh-CN">
                <a:ea typeface="SimSun" pitchFamily="2" charset="-122"/>
              </a:rPr>
              <a:t>以</a:t>
            </a:r>
            <a:r>
              <a:rPr lang="en-US">
                <a:ea typeface="SimSun" pitchFamily="2" charset="-122"/>
              </a:rPr>
              <a:t>bit</a:t>
            </a:r>
            <a:r>
              <a:rPr lang="zh-CN">
                <a:ea typeface="SimSun" pitchFamily="2" charset="-122"/>
              </a:rPr>
              <a:t>为基本访问单位；</a:t>
            </a:r>
            <a:endParaRPr lang="en-US"/>
          </a:p>
          <a:p>
            <a:pPr marL="1143000" lvl="2" indent="-228600">
              <a:spcBef>
                <a:spcPct val="20000"/>
              </a:spcBef>
              <a:buSzPct val="100000"/>
              <a:buChar char="•"/>
            </a:pPr>
            <a:r>
              <a:rPr lang="zh-CN">
                <a:ea typeface="SimSun" pitchFamily="2" charset="-122"/>
              </a:rPr>
              <a:t>读操作很快、写操作较慢、擦除操作很慢</a:t>
            </a:r>
            <a:endParaRPr lang="en-US"/>
          </a:p>
          <a:p>
            <a:pPr marL="742950" lvl="1" indent="-285750">
              <a:spcBef>
                <a:spcPct val="20000"/>
              </a:spcBef>
              <a:buSzPct val="100000"/>
              <a:buChar char="–"/>
            </a:pPr>
            <a:r>
              <a:rPr lang="en-US">
                <a:ea typeface="SimSun" pitchFamily="2" charset="-122"/>
              </a:rPr>
              <a:t>NAND Flash</a:t>
            </a:r>
            <a:endParaRPr/>
          </a:p>
          <a:p>
            <a:pPr marL="1143000" lvl="2" indent="-228600">
              <a:spcBef>
                <a:spcPct val="20000"/>
              </a:spcBef>
              <a:buSzPct val="100000"/>
              <a:buChar char="•"/>
            </a:pPr>
            <a:r>
              <a:rPr lang="en-US">
                <a:ea typeface="SimSun" pitchFamily="2" charset="-122"/>
              </a:rPr>
              <a:t>NAND Flash</a:t>
            </a:r>
            <a:r>
              <a:rPr lang="zh-CN">
                <a:ea typeface="SimSun" pitchFamily="2" charset="-122"/>
              </a:rPr>
              <a:t>是以页</a:t>
            </a:r>
            <a:r>
              <a:rPr lang="en-US">
                <a:ea typeface="SimSun" pitchFamily="2" charset="-122"/>
              </a:rPr>
              <a:t>(</a:t>
            </a:r>
            <a:r>
              <a:rPr lang="zh-CN">
                <a:ea typeface="SimSun" pitchFamily="2" charset="-122"/>
              </a:rPr>
              <a:t>若干</a:t>
            </a:r>
            <a:r>
              <a:rPr lang="en-US">
                <a:ea typeface="SimSun" pitchFamily="2" charset="-122"/>
              </a:rPr>
              <a:t>KB)</a:t>
            </a:r>
            <a:r>
              <a:rPr lang="zh-CN">
                <a:ea typeface="SimSun" pitchFamily="2" charset="-122"/>
              </a:rPr>
              <a:t>为单位进行读写操作，以块</a:t>
            </a:r>
            <a:r>
              <a:rPr lang="en-US">
                <a:ea typeface="SimSun" pitchFamily="2" charset="-122"/>
              </a:rPr>
              <a:t>(</a:t>
            </a:r>
            <a:r>
              <a:rPr lang="zh-CN">
                <a:ea typeface="SimSun" pitchFamily="2" charset="-122"/>
              </a:rPr>
              <a:t>几百</a:t>
            </a:r>
            <a:r>
              <a:rPr lang="en-US">
                <a:ea typeface="SimSun" pitchFamily="2" charset="-122"/>
              </a:rPr>
              <a:t>KB</a:t>
            </a:r>
            <a:r>
              <a:rPr lang="zh-CN">
                <a:ea typeface="SimSun" pitchFamily="2" charset="-122"/>
              </a:rPr>
              <a:t>或几</a:t>
            </a:r>
            <a:r>
              <a:rPr lang="en-US">
                <a:ea typeface="SimSun" pitchFamily="2" charset="-122"/>
              </a:rPr>
              <a:t>MB)</a:t>
            </a:r>
            <a:r>
              <a:rPr lang="zh-CN">
                <a:ea typeface="SimSun" pitchFamily="2" charset="-122"/>
              </a:rPr>
              <a:t>为单位进行擦除操；</a:t>
            </a:r>
            <a:endParaRPr lang="en-US"/>
          </a:p>
          <a:p>
            <a:pPr marL="1143000" lvl="2" indent="-228600">
              <a:spcBef>
                <a:spcPct val="20000"/>
              </a:spcBef>
              <a:buSzPct val="100000"/>
              <a:buChar char="•"/>
            </a:pPr>
            <a:r>
              <a:rPr lang="en-US">
                <a:ea typeface="SimSun" pitchFamily="2" charset="-122"/>
              </a:rPr>
              <a:t>NAND Flash</a:t>
            </a:r>
            <a:r>
              <a:rPr lang="zh-CN">
                <a:ea typeface="SimSun" pitchFamily="2" charset="-122"/>
              </a:rPr>
              <a:t>的读操作相对</a:t>
            </a:r>
            <a:r>
              <a:rPr lang="en-US">
                <a:ea typeface="SimSun" pitchFamily="2" charset="-122"/>
              </a:rPr>
              <a:t>NOR Flash</a:t>
            </a:r>
            <a:r>
              <a:rPr lang="zh-CN">
                <a:ea typeface="SimSun" pitchFamily="2" charset="-122"/>
              </a:rPr>
              <a:t>慢，但写和擦除操作比</a:t>
            </a:r>
            <a:r>
              <a:rPr lang="en-US">
                <a:ea typeface="SimSun" pitchFamily="2" charset="-122"/>
              </a:rPr>
              <a:t>NOR Flash</a:t>
            </a:r>
            <a:r>
              <a:rPr lang="zh-CN">
                <a:ea typeface="SimSun" pitchFamily="2" charset="-122"/>
              </a:rPr>
              <a:t>块</a:t>
            </a:r>
            <a:endParaRPr/>
          </a:p>
          <a:p>
            <a:pPr marL="742950" lvl="1" indent="-285750">
              <a:spcBef>
                <a:spcPct val="20000"/>
              </a:spcBef>
              <a:buSzPct val="100000"/>
              <a:buChar char="–"/>
            </a:pPr>
            <a:endParaRPr/>
          </a:p>
        </p:txBody>
      </p:sp>
      <p:sp>
        <p:nvSpPr>
          <p:cNvPr id="356" name="幻灯片编号占位符 3"/>
          <p:cNvSpPr>
            <a:spLocks noGrp="true" noChangeShapeType="true"/>
          </p:cNvSpPr>
          <p:nvPr>
            <p:ph type="sldNum"/>
          </p:nvPr>
        </p:nvSpPr>
        <p:spPr>
          <a:xfrm>
            <a:off x="6934200" y="6172200"/>
            <a:ext cx="1295400" cy="457200"/>
          </a:xfrm>
          <a:prstGeom prst="rect">
            <a:avLst/>
          </a:prstGeom>
          <a:noFill/>
        </p:spPr>
        <p:txBody>
          <a:bodyPr lIns="91440" tIns="45720" rIns="91440" bIns="45720" anchor="t"/>
          <a:lstStyle/>
          <a:p>
            <a:pPr marL="0" lvl="0" indent="0" algn="r">
              <a:spcBef>
                <a:spcPts val="0"/>
              </a:spcBef>
              <a:buNone/>
            </a:pPr>
            <a:fld id="{D038279B-FC19-497E-A7D1-5ADD9CAF016F}" type="slidenum">
              <a:rPr lang="zh-CN" sz="1400" b="false" i="false" u="none">
                <a:latin typeface="Times New Roman" pitchFamily="18"/>
              </a:rPr>
              <a:t>*</a:t>
            </a:fld>
            <a:endParaRPr/>
          </a:p>
        </p:txBody>
      </p:sp>
      <p:pic>
        <p:nvPicPr>
          <p:cNvPr id="357" name="Picture 2"/>
          <p:cNvPicPr>
            <a:picLocks noGrp="true" noChangeAspect="true"/>
          </p:cNvPicPr>
          <p:nvPr/>
        </p:nvPicPr>
        <p:blipFill>
          <a:blip r:embed="rId1"/>
          <a:srcRect l="17608" t="0" r="0" b="0"/>
          <a:stretch>
            <a:fillRect/>
          </a:stretch>
        </p:blipFill>
        <p:spPr>
          <a:xfrm>
            <a:off x="5521325" y="2209800"/>
            <a:ext cx="3551237" cy="3457575"/>
          </a:xfrm>
          <a:prstGeom prst="rect">
            <a:avLst/>
          </a:prstGeom>
          <a:noFill/>
        </p:spPr>
      </p:pic>
    </p:spTree>
  </p:cSld>
  <p:clrMapOvr>
    <a:masterClrMapping/>
  </p:clrMapOvr>
  <p:transition/>
</p:sld>
</file>

<file path=ppt/slides/slide22.xml><?xml version="1.0" encoding="utf-8"?>
<p:sld xmlns:a="http://schemas.openxmlformats.org/drawingml/2006/main" xmlns:p="http://schemas.openxmlformats.org/presentationml/2006/main" xmlns:r="http://schemas.openxmlformats.org/officeDocument/2006/relationships">
  <p:cSld>
    <p:spTree>
      <p:nvGrpSpPr>
        <p:cNvPr id="358" name=""/>
        <p:cNvGrpSpPr/>
        <p:nvPr/>
      </p:nvGrpSpPr>
      <p:grpSpPr>
        <a:xfrm>
          <a:off x="0" y="0"/>
          <a:ext cx="0" cy="0"/>
          <a:chOff x="0" y="0"/>
          <a:chExt cx="0" cy="0"/>
        </a:xfrm>
      </p:grpSpPr>
      <p:sp>
        <p:nvSpPr>
          <p:cNvPr id="359" name="标题 1"/>
          <p:cNvSpPr>
            <a:spLocks noGrp="true" noChangeShapeType="true"/>
          </p:cNvSpPr>
          <p:nvPr>
            <p:ph type="title"/>
          </p:nvPr>
        </p:nvSpPr>
        <p:spPr>
          <a:xfrm>
            <a:off x="457200" y="457200"/>
            <a:ext cx="8077200" cy="914400"/>
          </a:xfrm>
          <a:prstGeom prst="rect">
            <a:avLst/>
          </a:prstGeom>
          <a:noFill/>
        </p:spPr>
        <p:txBody>
          <a:bodyPr lIns="91440" tIns="45720" rIns="91440" bIns="45720" anchor="ctr" anchorCtr="false"/>
          <a:lstStyle/>
          <a:p>
            <a:pPr lvl="0"/>
            <a:r>
              <a:rPr lang="en-US">
                <a:ea typeface="SimSun" pitchFamily="2" charset="-122"/>
              </a:rPr>
              <a:t>I/O</a:t>
            </a:r>
            <a:r>
              <a:rPr lang="zh-CN">
                <a:ea typeface="SimSun" pitchFamily="2" charset="-122"/>
              </a:rPr>
              <a:t> </a:t>
            </a:r>
            <a:r>
              <a:rPr lang="en-US">
                <a:ea typeface="SimSun" pitchFamily="2" charset="-122"/>
              </a:rPr>
              <a:t>Devices</a:t>
            </a:r>
            <a:endParaRPr/>
          </a:p>
        </p:txBody>
      </p:sp>
      <p:sp>
        <p:nvSpPr>
          <p:cNvPr id="360" name="内容占位符 2"/>
          <p:cNvSpPr>
            <a:spLocks noGrp="true" noChangeShapeType="true"/>
          </p:cNvSpPr>
          <p:nvPr>
            <p:ph type="obj"/>
          </p:nvPr>
        </p:nvSpPr>
        <p:spPr>
          <a:xfrm>
            <a:off x="457200" y="1600200"/>
            <a:ext cx="8305800" cy="4419600"/>
          </a:xfrm>
          <a:prstGeom prst="rect">
            <a:avLst/>
          </a:prstGeom>
        </p:spPr>
        <p:txBody>
          <a:bodyPr lIns="91440" tIns="45720" rIns="91440" bIns="45720" anchor="t"/>
          <a:lstStyle>
            <a:lvl1pPr marL="342900" indent="0" algn="l" defTabSz="914400" rtl="false" fontAlgn="base">
              <a:lnSpc>
                <a:spcPct val="100000"/>
              </a:lnSpc>
              <a:spcBef>
                <a:spcPct val="20000"/>
              </a:spcBef>
              <a:spcAft>
                <a:spcPts val="0"/>
              </a:spcAft>
              <a:buChar char="•"/>
              <a:defRPr sz="2800">
                <a:solidFill>
                  <a:schemeClr val="dk1"/>
                </a:solidFill>
                <a:latin typeface="Comic Sans MS"/>
              </a:defRPr>
            </a:lvl1pPr>
            <a:lvl2pPr marL="742950" indent="457200" algn="l" defTabSz="914400" rtl="false" fontAlgn="base">
              <a:lnSpc>
                <a:spcPct val="100000"/>
              </a:lnSpc>
              <a:spcBef>
                <a:spcPct val="20000"/>
              </a:spcBef>
              <a:spcAft>
                <a:spcPts val="0"/>
              </a:spcAft>
              <a:buChar char="–"/>
              <a:defRPr sz="2400">
                <a:solidFill>
                  <a:schemeClr val="dk1"/>
                </a:solidFill>
                <a:latin typeface="Comic Sans MS"/>
              </a:defRPr>
            </a:lvl2pPr>
            <a:lvl3pPr marL="1143000" indent="914400" algn="l" defTabSz="914400" rtl="false" fontAlgn="base">
              <a:lnSpc>
                <a:spcPct val="100000"/>
              </a:lnSpc>
              <a:spcBef>
                <a:spcPct val="20000"/>
              </a:spcBef>
              <a:spcAft>
                <a:spcPts val="0"/>
              </a:spcAft>
              <a:buChar char="•"/>
              <a:defRPr sz="2000">
                <a:solidFill>
                  <a:schemeClr val="dk1"/>
                </a:solidFill>
                <a:latin typeface="Comic Sans MS"/>
              </a:defRPr>
            </a:lvl3pPr>
            <a:lvl4pPr marL="1600200" indent="1371600" algn="l" defTabSz="914400" rtl="false" fontAlgn="base">
              <a:lnSpc>
                <a:spcPct val="100000"/>
              </a:lnSpc>
              <a:spcBef>
                <a:spcPct val="20000"/>
              </a:spcBef>
              <a:spcAft>
                <a:spcPts val="0"/>
              </a:spcAft>
              <a:buChar char="–"/>
              <a:defRPr sz="2000">
                <a:solidFill>
                  <a:schemeClr val="dk1"/>
                </a:solidFill>
                <a:latin typeface="Comic Sans MS"/>
              </a:defRPr>
            </a:lvl4pPr>
            <a:lvl5pPr marL="2057400" indent="1828800" algn="l" defTabSz="914400" rtl="false" fontAlgn="base">
              <a:lnSpc>
                <a:spcPct val="100000"/>
              </a:lnSpc>
              <a:spcBef>
                <a:spcPct val="20000"/>
              </a:spcBef>
              <a:spcAft>
                <a:spcPts val="0"/>
              </a:spcAft>
              <a:buChar char="»"/>
              <a:defRPr sz="2000">
                <a:solidFill>
                  <a:schemeClr val="dk1"/>
                </a:solidFill>
                <a:latin typeface="Comic Sans MS"/>
              </a:defRPr>
            </a:lvl5pPr>
          </a:lstStyle>
          <a:p>
            <a:pPr marL="342900" lvl="0" indent="-342900">
              <a:spcBef>
                <a:spcPct val="20000"/>
              </a:spcBef>
              <a:buSzPct val="100000"/>
              <a:buChar char="•"/>
            </a:pPr>
            <a:r>
              <a:rPr lang="en-US">
                <a:ea typeface="SimSun" pitchFamily="2" charset="-122"/>
              </a:rPr>
              <a:t>Flash</a:t>
            </a:r>
            <a:r>
              <a:rPr lang="zh-CN">
                <a:ea typeface="SimSun" pitchFamily="2" charset="-122"/>
              </a:rPr>
              <a:t>的分类：</a:t>
            </a:r>
            <a:endParaRPr lang="en-US"/>
          </a:p>
          <a:p>
            <a:pPr marL="742950" lvl="1" indent="-285750">
              <a:spcBef>
                <a:spcPct val="20000"/>
              </a:spcBef>
              <a:buSzPct val="100000"/>
              <a:buChar char="–"/>
            </a:pPr>
            <a:r>
              <a:rPr lang="zh-CN">
                <a:ea typeface="SimSun" pitchFamily="2" charset="-122"/>
              </a:rPr>
              <a:t>一个存储单元上存储多个二进制位</a:t>
            </a:r>
            <a:endParaRPr lang="en-US"/>
          </a:p>
          <a:p>
            <a:pPr marL="1143000" lvl="2" indent="-228600">
              <a:spcBef>
                <a:spcPct val="20000"/>
              </a:spcBef>
              <a:buSzPct val="100000"/>
              <a:buChar char="•"/>
            </a:pPr>
            <a:r>
              <a:rPr lang="en-US">
                <a:ea typeface="SimSun" pitchFamily="2" charset="-122"/>
              </a:rPr>
              <a:t>SLC</a:t>
            </a:r>
            <a:r>
              <a:rPr lang="zh-CN">
                <a:ea typeface="SimSun" pitchFamily="2" charset="-122"/>
              </a:rPr>
              <a:t>（</a:t>
            </a:r>
            <a:r>
              <a:rPr lang="en-US">
                <a:ea typeface="SimSun" pitchFamily="2" charset="-122"/>
              </a:rPr>
              <a:t>Single-Level Cell</a:t>
            </a:r>
            <a:r>
              <a:rPr lang="zh-CN">
                <a:ea typeface="SimSun" pitchFamily="2" charset="-122"/>
              </a:rPr>
              <a:t>）</a:t>
            </a:r>
            <a:endParaRPr lang="en-US"/>
          </a:p>
          <a:p>
            <a:pPr marL="1600200" lvl="3" indent="-228600">
              <a:spcBef>
                <a:spcPct val="20000"/>
              </a:spcBef>
              <a:buSzPct val="100000"/>
              <a:buChar char="–"/>
            </a:pPr>
            <a:r>
              <a:rPr lang="en-US">
                <a:ea typeface="SimSun" pitchFamily="2" charset="-122"/>
              </a:rPr>
              <a:t>SLC</a:t>
            </a:r>
            <a:r>
              <a:rPr lang="zh-CN">
                <a:ea typeface="SimSun" pitchFamily="2" charset="-122"/>
              </a:rPr>
              <a:t>的最大可擦除次数一般在</a:t>
            </a:r>
            <a:r>
              <a:rPr lang="en-US">
                <a:ea typeface="SimSun" pitchFamily="2" charset="-122"/>
              </a:rPr>
              <a:t>10</a:t>
            </a:r>
            <a:r>
              <a:rPr lang="zh-CN">
                <a:ea typeface="SimSun" pitchFamily="2" charset="-122"/>
              </a:rPr>
              <a:t>万次</a:t>
            </a:r>
            <a:endParaRPr lang="en-US"/>
          </a:p>
          <a:p>
            <a:pPr marL="1143000" lvl="2" indent="-228600">
              <a:spcBef>
                <a:spcPct val="20000"/>
              </a:spcBef>
              <a:buSzPct val="100000"/>
              <a:buChar char="•"/>
            </a:pPr>
            <a:r>
              <a:rPr lang="en-US">
                <a:ea typeface="SimSun" pitchFamily="2" charset="-122"/>
              </a:rPr>
              <a:t>MLC</a:t>
            </a:r>
            <a:r>
              <a:rPr lang="zh-CN">
                <a:ea typeface="SimSun" pitchFamily="2" charset="-122"/>
              </a:rPr>
              <a:t>（</a:t>
            </a:r>
            <a:r>
              <a:rPr lang="en-US">
                <a:ea typeface="SimSun" pitchFamily="2" charset="-122"/>
              </a:rPr>
              <a:t>Multi-Level Cell</a:t>
            </a:r>
            <a:r>
              <a:rPr lang="zh-CN">
                <a:ea typeface="SimSun" pitchFamily="2" charset="-122"/>
              </a:rPr>
              <a:t>）</a:t>
            </a:r>
            <a:endParaRPr lang="en-US"/>
          </a:p>
          <a:p>
            <a:pPr marL="1600200" lvl="3" indent="-228600">
              <a:spcBef>
                <a:spcPct val="20000"/>
              </a:spcBef>
              <a:buSzPct val="100000"/>
              <a:buChar char="–"/>
            </a:pPr>
            <a:r>
              <a:rPr lang="en-US">
                <a:ea typeface="SimSun" pitchFamily="2" charset="-122"/>
              </a:rPr>
              <a:t>MLC</a:t>
            </a:r>
            <a:r>
              <a:rPr lang="zh-CN">
                <a:ea typeface="SimSun" pitchFamily="2" charset="-122"/>
              </a:rPr>
              <a:t>在</a:t>
            </a:r>
            <a:r>
              <a:rPr lang="en-US">
                <a:ea typeface="SimSun" pitchFamily="2" charset="-122"/>
              </a:rPr>
              <a:t>5000~10000</a:t>
            </a:r>
            <a:r>
              <a:rPr lang="zh-CN">
                <a:ea typeface="SimSun" pitchFamily="2" charset="-122"/>
              </a:rPr>
              <a:t>次</a:t>
            </a:r>
            <a:endParaRPr lang="en-US"/>
          </a:p>
          <a:p>
            <a:pPr marL="1143000" lvl="2" indent="-228600">
              <a:spcBef>
                <a:spcPct val="20000"/>
              </a:spcBef>
              <a:buSzPct val="100000"/>
              <a:buChar char="•"/>
            </a:pPr>
            <a:r>
              <a:rPr lang="en-US">
                <a:ea typeface="SimSun" pitchFamily="2" charset="-122"/>
              </a:rPr>
              <a:t>TLC</a:t>
            </a:r>
            <a:r>
              <a:rPr lang="zh-CN">
                <a:ea typeface="SimSun" pitchFamily="2" charset="-122"/>
              </a:rPr>
              <a:t>（</a:t>
            </a:r>
            <a:r>
              <a:rPr lang="en-US">
                <a:ea typeface="SimSun" pitchFamily="2" charset="-122"/>
              </a:rPr>
              <a:t>Triple-Level Cell</a:t>
            </a:r>
            <a:r>
              <a:rPr lang="zh-CN">
                <a:ea typeface="SimSun" pitchFamily="2" charset="-122"/>
              </a:rPr>
              <a:t>）</a:t>
            </a:r>
            <a:endParaRPr lang="en-US"/>
          </a:p>
          <a:p>
            <a:pPr marL="1600200" lvl="3" indent="-228600">
              <a:spcBef>
                <a:spcPct val="20000"/>
              </a:spcBef>
              <a:buSzPct val="100000"/>
              <a:buChar char="–"/>
            </a:pPr>
            <a:r>
              <a:rPr lang="en-US">
                <a:ea typeface="SimSun" pitchFamily="2" charset="-122"/>
              </a:rPr>
              <a:t>TLC</a:t>
            </a:r>
            <a:r>
              <a:rPr lang="zh-CN">
                <a:ea typeface="SimSun" pitchFamily="2" charset="-122"/>
              </a:rPr>
              <a:t>一般在</a:t>
            </a:r>
            <a:r>
              <a:rPr lang="en-US">
                <a:ea typeface="SimSun" pitchFamily="2" charset="-122"/>
              </a:rPr>
              <a:t>1000</a:t>
            </a:r>
            <a:r>
              <a:rPr lang="zh-CN">
                <a:ea typeface="SimSun" pitchFamily="2" charset="-122"/>
              </a:rPr>
              <a:t>次以内</a:t>
            </a:r>
            <a:endParaRPr/>
          </a:p>
          <a:p>
            <a:pPr marL="342900" lvl="0" indent="-342900">
              <a:spcBef>
                <a:spcPct val="20000"/>
              </a:spcBef>
              <a:buSzPct val="100000"/>
              <a:buChar char="•"/>
            </a:pPr>
            <a:endParaRPr/>
          </a:p>
        </p:txBody>
      </p:sp>
      <p:sp>
        <p:nvSpPr>
          <p:cNvPr id="361" name="幻灯片编号占位符 3"/>
          <p:cNvSpPr>
            <a:spLocks noGrp="true" noChangeShapeType="true"/>
          </p:cNvSpPr>
          <p:nvPr>
            <p:ph type="sldNum"/>
          </p:nvPr>
        </p:nvSpPr>
        <p:spPr>
          <a:xfrm>
            <a:off x="6934200" y="6172200"/>
            <a:ext cx="1295400" cy="457200"/>
          </a:xfrm>
          <a:prstGeom prst="rect">
            <a:avLst/>
          </a:prstGeom>
          <a:noFill/>
        </p:spPr>
        <p:txBody>
          <a:bodyPr lIns="91440" tIns="45720" rIns="91440" bIns="45720" anchor="t"/>
          <a:lstStyle/>
          <a:p>
            <a:pPr marL="0" lvl="0" indent="0" algn="r">
              <a:spcBef>
                <a:spcPts val="0"/>
              </a:spcBef>
              <a:buNone/>
            </a:pPr>
            <a:fld id="{D038279B-FC19-497E-A7D1-5ADD9CAF016F}" type="slidenum">
              <a:rPr lang="zh-CN" sz="1400" b="false" i="false" u="none">
                <a:latin typeface="Times New Roman" pitchFamily="18"/>
              </a:rPr>
              <a:t>*</a:t>
            </a:fld>
            <a:endParaRPr/>
          </a:p>
        </p:txBody>
      </p:sp>
      <p:pic>
        <p:nvPicPr>
          <p:cNvPr id="362" name="图片 1"/>
          <p:cNvPicPr>
            <a:picLocks noGrp="true" noChangeAspect="true"/>
          </p:cNvPicPr>
          <p:nvPr/>
        </p:nvPicPr>
        <p:blipFill>
          <a:blip r:embed="rId1"/>
          <a:srcRect/>
          <a:stretch>
            <a:fillRect/>
          </a:stretch>
        </p:blipFill>
        <p:spPr>
          <a:xfrm>
            <a:off x="1524000" y="4859337"/>
            <a:ext cx="5491162" cy="1770062"/>
          </a:xfrm>
          <a:prstGeom prst="rect">
            <a:avLst/>
          </a:prstGeom>
          <a:noFill/>
        </p:spPr>
      </p:pic>
    </p:spTree>
  </p:cSld>
  <p:clrMapOvr>
    <a:masterClrMapping/>
  </p:clrMapOvr>
  <p:transition/>
</p:sld>
</file>

<file path=ppt/slides/slide23.xml><?xml version="1.0" encoding="utf-8"?>
<p:sld xmlns:a="http://schemas.openxmlformats.org/drawingml/2006/main" xmlns:p="http://schemas.openxmlformats.org/presentationml/2006/main" xmlns:r="http://schemas.openxmlformats.org/officeDocument/2006/relationships">
  <p:cSld>
    <p:spTree>
      <p:nvGrpSpPr>
        <p:cNvPr id="363" name=""/>
        <p:cNvGrpSpPr/>
        <p:nvPr/>
      </p:nvGrpSpPr>
      <p:grpSpPr>
        <a:xfrm>
          <a:off x="0" y="0"/>
          <a:ext cx="0" cy="0"/>
          <a:chOff x="0" y="0"/>
          <a:chExt cx="0" cy="0"/>
        </a:xfrm>
      </p:grpSpPr>
      <p:sp>
        <p:nvSpPr>
          <p:cNvPr id="364" name="标题 1"/>
          <p:cNvSpPr>
            <a:spLocks noGrp="true" noChangeShapeType="true"/>
          </p:cNvSpPr>
          <p:nvPr>
            <p:ph type="title"/>
          </p:nvPr>
        </p:nvSpPr>
        <p:spPr>
          <a:xfrm>
            <a:off x="457200" y="457200"/>
            <a:ext cx="8077200" cy="914400"/>
          </a:xfrm>
          <a:prstGeom prst="rect">
            <a:avLst/>
          </a:prstGeom>
          <a:noFill/>
        </p:spPr>
        <p:txBody>
          <a:bodyPr lIns="91440" tIns="45720" rIns="91440" bIns="45720" anchor="ctr" anchorCtr="false"/>
          <a:lstStyle/>
          <a:p>
            <a:pPr lvl="0"/>
            <a:r>
              <a:rPr lang="en-US">
                <a:ea typeface="SimSun" pitchFamily="2" charset="-122"/>
              </a:rPr>
              <a:t>I/O</a:t>
            </a:r>
            <a:r>
              <a:rPr lang="zh-CN">
                <a:ea typeface="SimSun" pitchFamily="2" charset="-122"/>
              </a:rPr>
              <a:t> </a:t>
            </a:r>
            <a:r>
              <a:rPr lang="en-US">
                <a:ea typeface="SimSun" pitchFamily="2" charset="-122"/>
              </a:rPr>
              <a:t>Devices</a:t>
            </a:r>
            <a:endParaRPr/>
          </a:p>
        </p:txBody>
      </p:sp>
      <p:sp>
        <p:nvSpPr>
          <p:cNvPr id="365" name="内容占位符 2"/>
          <p:cNvSpPr>
            <a:spLocks noGrp="true" noChangeShapeType="true"/>
          </p:cNvSpPr>
          <p:nvPr>
            <p:ph type="obj"/>
          </p:nvPr>
        </p:nvSpPr>
        <p:spPr>
          <a:xfrm>
            <a:off x="457200" y="1600200"/>
            <a:ext cx="8305800" cy="4419600"/>
          </a:xfrm>
          <a:prstGeom prst="rect">
            <a:avLst/>
          </a:prstGeom>
        </p:spPr>
        <p:txBody>
          <a:bodyPr lIns="91440" tIns="45720" rIns="91440" bIns="45720" anchor="t"/>
          <a:lstStyle>
            <a:lvl1pPr marL="342900" indent="0" algn="l" defTabSz="914400" rtl="false" fontAlgn="base">
              <a:lnSpc>
                <a:spcPct val="100000"/>
              </a:lnSpc>
              <a:spcBef>
                <a:spcPct val="20000"/>
              </a:spcBef>
              <a:spcAft>
                <a:spcPts val="0"/>
              </a:spcAft>
              <a:buChar char="•"/>
              <a:defRPr sz="2800">
                <a:solidFill>
                  <a:schemeClr val="dk1"/>
                </a:solidFill>
                <a:latin typeface="Comic Sans MS"/>
              </a:defRPr>
            </a:lvl1pPr>
            <a:lvl2pPr marL="742950" indent="457200" algn="l" defTabSz="914400" rtl="false" fontAlgn="base">
              <a:lnSpc>
                <a:spcPct val="100000"/>
              </a:lnSpc>
              <a:spcBef>
                <a:spcPct val="20000"/>
              </a:spcBef>
              <a:spcAft>
                <a:spcPts val="0"/>
              </a:spcAft>
              <a:buChar char="–"/>
              <a:defRPr sz="2400">
                <a:solidFill>
                  <a:schemeClr val="dk1"/>
                </a:solidFill>
                <a:latin typeface="Comic Sans MS"/>
              </a:defRPr>
            </a:lvl2pPr>
            <a:lvl3pPr marL="1143000" indent="914400" algn="l" defTabSz="914400" rtl="false" fontAlgn="base">
              <a:lnSpc>
                <a:spcPct val="100000"/>
              </a:lnSpc>
              <a:spcBef>
                <a:spcPct val="20000"/>
              </a:spcBef>
              <a:spcAft>
                <a:spcPts val="0"/>
              </a:spcAft>
              <a:buChar char="•"/>
              <a:defRPr sz="2000">
                <a:solidFill>
                  <a:schemeClr val="dk1"/>
                </a:solidFill>
                <a:latin typeface="Comic Sans MS"/>
              </a:defRPr>
            </a:lvl3pPr>
            <a:lvl4pPr marL="1600200" indent="1371600" algn="l" defTabSz="914400" rtl="false" fontAlgn="base">
              <a:lnSpc>
                <a:spcPct val="100000"/>
              </a:lnSpc>
              <a:spcBef>
                <a:spcPct val="20000"/>
              </a:spcBef>
              <a:spcAft>
                <a:spcPts val="0"/>
              </a:spcAft>
              <a:buChar char="–"/>
              <a:defRPr sz="2000">
                <a:solidFill>
                  <a:schemeClr val="dk1"/>
                </a:solidFill>
                <a:latin typeface="Comic Sans MS"/>
              </a:defRPr>
            </a:lvl4pPr>
            <a:lvl5pPr marL="2057400" indent="1828800" algn="l" defTabSz="914400" rtl="false" fontAlgn="base">
              <a:lnSpc>
                <a:spcPct val="100000"/>
              </a:lnSpc>
              <a:spcBef>
                <a:spcPct val="20000"/>
              </a:spcBef>
              <a:spcAft>
                <a:spcPts val="0"/>
              </a:spcAft>
              <a:buChar char="»"/>
              <a:defRPr sz="2000">
                <a:solidFill>
                  <a:schemeClr val="dk1"/>
                </a:solidFill>
                <a:latin typeface="Comic Sans MS"/>
              </a:defRPr>
            </a:lvl5pPr>
          </a:lstStyle>
          <a:p>
            <a:pPr marL="342900" lvl="0" indent="-342900">
              <a:spcBef>
                <a:spcPct val="20000"/>
              </a:spcBef>
              <a:buSzPct val="100000"/>
              <a:buChar char="•"/>
            </a:pPr>
            <a:r>
              <a:rPr lang="en-US">
                <a:ea typeface="SimSun" pitchFamily="2" charset="-122"/>
              </a:rPr>
              <a:t>Flash</a:t>
            </a:r>
            <a:r>
              <a:rPr lang="zh-CN">
                <a:ea typeface="SimSun" pitchFamily="2" charset="-122"/>
              </a:rPr>
              <a:t>的内部结构</a:t>
            </a:r>
            <a:endParaRPr/>
          </a:p>
        </p:txBody>
      </p:sp>
      <p:sp>
        <p:nvSpPr>
          <p:cNvPr id="366" name="幻灯片编号占位符 3"/>
          <p:cNvSpPr>
            <a:spLocks noGrp="true" noChangeShapeType="true"/>
          </p:cNvSpPr>
          <p:nvPr>
            <p:ph type="sldNum"/>
          </p:nvPr>
        </p:nvSpPr>
        <p:spPr>
          <a:xfrm>
            <a:off x="6934200" y="6172200"/>
            <a:ext cx="1295400" cy="457200"/>
          </a:xfrm>
          <a:prstGeom prst="rect">
            <a:avLst/>
          </a:prstGeom>
          <a:noFill/>
        </p:spPr>
        <p:txBody>
          <a:bodyPr lIns="91440" tIns="45720" rIns="91440" bIns="45720" anchor="t"/>
          <a:lstStyle/>
          <a:p>
            <a:pPr marL="0" lvl="0" indent="0" algn="r">
              <a:spcBef>
                <a:spcPts val="0"/>
              </a:spcBef>
              <a:buNone/>
            </a:pPr>
            <a:fld id="{D038279B-FC19-497E-A7D1-5ADD9CAF016F}" type="slidenum">
              <a:rPr lang="zh-CN" sz="1400" b="false" i="false" u="none">
                <a:latin typeface="Times New Roman" pitchFamily="18"/>
              </a:rPr>
              <a:t>*</a:t>
            </a:fld>
            <a:endParaRPr/>
          </a:p>
        </p:txBody>
      </p:sp>
      <p:pic>
        <p:nvPicPr>
          <p:cNvPr id="367" name="Picture 4"/>
          <p:cNvPicPr>
            <a:picLocks noGrp="true" noChangeAspect="true"/>
          </p:cNvPicPr>
          <p:nvPr/>
        </p:nvPicPr>
        <p:blipFill>
          <a:blip r:embed="rId1"/>
          <a:srcRect/>
          <a:stretch>
            <a:fillRect/>
          </a:stretch>
        </p:blipFill>
        <p:spPr>
          <a:xfrm>
            <a:off x="715962" y="2316162"/>
            <a:ext cx="3216275" cy="2520950"/>
          </a:xfrm>
          <a:prstGeom prst="rect">
            <a:avLst/>
          </a:prstGeom>
          <a:noFill/>
        </p:spPr>
      </p:pic>
      <p:pic>
        <p:nvPicPr>
          <p:cNvPr id="368" name="Picture 3"/>
          <p:cNvPicPr>
            <a:picLocks noGrp="true" noChangeAspect="true"/>
          </p:cNvPicPr>
          <p:nvPr/>
        </p:nvPicPr>
        <p:blipFill>
          <a:blip r:embed="rId2"/>
          <a:srcRect/>
          <a:stretch>
            <a:fillRect/>
          </a:stretch>
        </p:blipFill>
        <p:spPr>
          <a:xfrm>
            <a:off x="4191000" y="1600200"/>
            <a:ext cx="4824412" cy="4795837"/>
          </a:xfrm>
          <a:prstGeom prst="rect">
            <a:avLst/>
          </a:prstGeom>
          <a:noFill/>
        </p:spPr>
      </p:pic>
      <p:pic>
        <p:nvPicPr>
          <p:cNvPr id="369" name="图片 1"/>
          <p:cNvPicPr>
            <a:picLocks noGrp="true" noChangeAspect="true"/>
          </p:cNvPicPr>
          <p:nvPr/>
        </p:nvPicPr>
        <p:blipFill>
          <a:blip r:embed="rId3"/>
          <a:srcRect/>
          <a:stretch>
            <a:fillRect/>
          </a:stretch>
        </p:blipFill>
        <p:spPr>
          <a:xfrm>
            <a:off x="204787" y="5194300"/>
            <a:ext cx="4721225" cy="1054100"/>
          </a:xfrm>
          <a:prstGeom prst="rect">
            <a:avLst/>
          </a:prstGeom>
          <a:noFill/>
        </p:spPr>
      </p:pic>
    </p:spTree>
  </p:cSld>
  <p:clrMapOvr>
    <a:masterClrMapping/>
  </p:clrMapOvr>
  <p:transition/>
</p:sld>
</file>

<file path=ppt/slides/slide24.xml><?xml version="1.0" encoding="utf-8"?>
<p:sld xmlns:a="http://schemas.openxmlformats.org/drawingml/2006/main" xmlns:p="http://schemas.openxmlformats.org/presentationml/2006/main" xmlns:r="http://schemas.openxmlformats.org/officeDocument/2006/relationships">
  <p:cSld>
    <p:spTree>
      <p:nvGrpSpPr>
        <p:cNvPr id="370" name=""/>
        <p:cNvGrpSpPr/>
        <p:nvPr/>
      </p:nvGrpSpPr>
      <p:grpSpPr>
        <a:xfrm>
          <a:off x="0" y="0"/>
          <a:ext cx="0" cy="0"/>
          <a:chOff x="0" y="0"/>
          <a:chExt cx="0" cy="0"/>
        </a:xfrm>
      </p:grpSpPr>
      <p:sp>
        <p:nvSpPr>
          <p:cNvPr id="371" name="标题 1"/>
          <p:cNvSpPr>
            <a:spLocks noGrp="true" noChangeShapeType="true"/>
          </p:cNvSpPr>
          <p:nvPr>
            <p:ph type="title"/>
          </p:nvPr>
        </p:nvSpPr>
        <p:spPr>
          <a:xfrm>
            <a:off x="457200" y="457200"/>
            <a:ext cx="8077200" cy="914400"/>
          </a:xfrm>
          <a:prstGeom prst="rect">
            <a:avLst/>
          </a:prstGeom>
          <a:noFill/>
        </p:spPr>
        <p:txBody>
          <a:bodyPr lIns="91440" tIns="45720" rIns="91440" bIns="45720" anchor="ctr" anchorCtr="false"/>
          <a:lstStyle/>
          <a:p>
            <a:pPr lvl="0"/>
            <a:r>
              <a:rPr lang="en-US">
                <a:ea typeface="SimSun" pitchFamily="2" charset="-122"/>
              </a:rPr>
              <a:t>I/O</a:t>
            </a:r>
            <a:r>
              <a:rPr lang="zh-CN">
                <a:ea typeface="SimSun" pitchFamily="2" charset="-122"/>
              </a:rPr>
              <a:t> </a:t>
            </a:r>
            <a:r>
              <a:rPr lang="en-US">
                <a:ea typeface="SimSun" pitchFamily="2" charset="-122"/>
              </a:rPr>
              <a:t>Devices</a:t>
            </a:r>
            <a:endParaRPr/>
          </a:p>
        </p:txBody>
      </p:sp>
      <p:sp>
        <p:nvSpPr>
          <p:cNvPr id="372" name="内容占位符 2"/>
          <p:cNvSpPr>
            <a:spLocks noGrp="true" noChangeShapeType="true"/>
          </p:cNvSpPr>
          <p:nvPr>
            <p:ph type="obj"/>
          </p:nvPr>
        </p:nvSpPr>
        <p:spPr>
          <a:xfrm>
            <a:off x="457200" y="1600200"/>
            <a:ext cx="8305800" cy="4419600"/>
          </a:xfrm>
          <a:prstGeom prst="rect">
            <a:avLst/>
          </a:prstGeom>
        </p:spPr>
        <p:txBody>
          <a:bodyPr lIns="91440" tIns="45720" rIns="91440" bIns="45720" anchor="t"/>
          <a:lstStyle>
            <a:lvl1pPr marL="342900" indent="0" algn="l" defTabSz="914400" rtl="false" fontAlgn="base">
              <a:lnSpc>
                <a:spcPct val="100000"/>
              </a:lnSpc>
              <a:spcBef>
                <a:spcPct val="20000"/>
              </a:spcBef>
              <a:spcAft>
                <a:spcPts val="0"/>
              </a:spcAft>
              <a:buChar char="•"/>
              <a:defRPr sz="2800">
                <a:solidFill>
                  <a:schemeClr val="dk1"/>
                </a:solidFill>
                <a:latin typeface="Comic Sans MS"/>
              </a:defRPr>
            </a:lvl1pPr>
            <a:lvl2pPr marL="742950" indent="457200" algn="l" defTabSz="914400" rtl="false" fontAlgn="base">
              <a:lnSpc>
                <a:spcPct val="100000"/>
              </a:lnSpc>
              <a:spcBef>
                <a:spcPct val="20000"/>
              </a:spcBef>
              <a:spcAft>
                <a:spcPts val="0"/>
              </a:spcAft>
              <a:buChar char="–"/>
              <a:defRPr sz="2400">
                <a:solidFill>
                  <a:schemeClr val="dk1"/>
                </a:solidFill>
                <a:latin typeface="Comic Sans MS"/>
              </a:defRPr>
            </a:lvl2pPr>
            <a:lvl3pPr marL="1143000" indent="914400" algn="l" defTabSz="914400" rtl="false" fontAlgn="base">
              <a:lnSpc>
                <a:spcPct val="100000"/>
              </a:lnSpc>
              <a:spcBef>
                <a:spcPct val="20000"/>
              </a:spcBef>
              <a:spcAft>
                <a:spcPts val="0"/>
              </a:spcAft>
              <a:buChar char="•"/>
              <a:defRPr sz="2000">
                <a:solidFill>
                  <a:schemeClr val="dk1"/>
                </a:solidFill>
                <a:latin typeface="Comic Sans MS"/>
              </a:defRPr>
            </a:lvl3pPr>
            <a:lvl4pPr marL="1600200" indent="1371600" algn="l" defTabSz="914400" rtl="false" fontAlgn="base">
              <a:lnSpc>
                <a:spcPct val="100000"/>
              </a:lnSpc>
              <a:spcBef>
                <a:spcPct val="20000"/>
              </a:spcBef>
              <a:spcAft>
                <a:spcPts val="0"/>
              </a:spcAft>
              <a:buChar char="–"/>
              <a:defRPr sz="2000">
                <a:solidFill>
                  <a:schemeClr val="dk1"/>
                </a:solidFill>
                <a:latin typeface="Comic Sans MS"/>
              </a:defRPr>
            </a:lvl4pPr>
            <a:lvl5pPr marL="2057400" indent="1828800" algn="l" defTabSz="914400" rtl="false" fontAlgn="base">
              <a:lnSpc>
                <a:spcPct val="100000"/>
              </a:lnSpc>
              <a:spcBef>
                <a:spcPct val="20000"/>
              </a:spcBef>
              <a:spcAft>
                <a:spcPts val="0"/>
              </a:spcAft>
              <a:buChar char="»"/>
              <a:defRPr sz="2000">
                <a:solidFill>
                  <a:schemeClr val="dk1"/>
                </a:solidFill>
                <a:latin typeface="Comic Sans MS"/>
              </a:defRPr>
            </a:lvl5pPr>
          </a:lstStyle>
          <a:p>
            <a:pPr marL="342900" lvl="0" indent="-342900">
              <a:spcBef>
                <a:spcPct val="20000"/>
              </a:spcBef>
              <a:buSzPct val="100000"/>
              <a:buChar char="•"/>
            </a:pPr>
            <a:r>
              <a:rPr lang="zh-CN">
                <a:ea typeface="SimSun" pitchFamily="2" charset="-122"/>
              </a:rPr>
              <a:t>闪存的写放大现象</a:t>
            </a:r>
            <a:endParaRPr lang="en-US"/>
          </a:p>
          <a:p>
            <a:pPr marL="742950" lvl="1" indent="-285750">
              <a:spcBef>
                <a:spcPct val="20000"/>
              </a:spcBef>
              <a:buSzPct val="100000"/>
              <a:buChar char="–"/>
            </a:pPr>
            <a:r>
              <a:rPr lang="zh-CN">
                <a:ea typeface="SimSun" pitchFamily="2" charset="-122"/>
              </a:rPr>
              <a:t>根本原因是擦除块</a:t>
            </a:r>
            <a:r>
              <a:rPr lang="en-US">
                <a:ea typeface="SimSun" pitchFamily="2" charset="-122"/>
              </a:rPr>
              <a:t>&gt;</a:t>
            </a:r>
            <a:r>
              <a:rPr lang="zh-CN">
                <a:ea typeface="SimSun" pitchFamily="2" charset="-122"/>
              </a:rPr>
              <a:t>读写单元</a:t>
            </a:r>
            <a:endParaRPr lang="en-US"/>
          </a:p>
          <a:p>
            <a:pPr marL="742950" lvl="1" indent="-285750">
              <a:spcBef>
                <a:spcPct val="20000"/>
              </a:spcBef>
              <a:buSzPct val="100000"/>
              <a:buChar char="–"/>
            </a:pPr>
            <a:r>
              <a:rPr lang="zh-CN">
                <a:ea typeface="SimSun" pitchFamily="2" charset="-122"/>
              </a:rPr>
              <a:t>擦除块前，先要将其中有效数据搬移到其他未知，即产生了额外的写入量</a:t>
            </a:r>
            <a:endParaRPr/>
          </a:p>
          <a:p>
            <a:pPr marL="342900" lvl="0" indent="-342900">
              <a:spcBef>
                <a:spcPct val="20000"/>
              </a:spcBef>
              <a:buSzPct val="100000"/>
              <a:buChar char="•"/>
            </a:pPr>
            <a:endParaRPr/>
          </a:p>
        </p:txBody>
      </p:sp>
      <p:sp>
        <p:nvSpPr>
          <p:cNvPr id="373" name="幻灯片编号占位符 3"/>
          <p:cNvSpPr>
            <a:spLocks noGrp="true" noChangeShapeType="true"/>
          </p:cNvSpPr>
          <p:nvPr>
            <p:ph type="sldNum"/>
          </p:nvPr>
        </p:nvSpPr>
        <p:spPr>
          <a:xfrm>
            <a:off x="6934200" y="6172200"/>
            <a:ext cx="1295400" cy="457200"/>
          </a:xfrm>
          <a:prstGeom prst="rect">
            <a:avLst/>
          </a:prstGeom>
          <a:noFill/>
        </p:spPr>
        <p:txBody>
          <a:bodyPr lIns="91440" tIns="45720" rIns="91440" bIns="45720" anchor="t"/>
          <a:lstStyle/>
          <a:p>
            <a:pPr marL="0" lvl="0" indent="0" algn="r">
              <a:spcBef>
                <a:spcPts val="0"/>
              </a:spcBef>
              <a:buNone/>
            </a:pPr>
            <a:fld id="{D038279B-FC19-497E-A7D1-5ADD9CAF016F}" type="slidenum">
              <a:rPr lang="zh-CN" sz="1400" b="false" i="false" u="none">
                <a:latin typeface="Times New Roman" pitchFamily="18"/>
              </a:rPr>
              <a:t>*</a:t>
            </a:fld>
            <a:endParaRPr/>
          </a:p>
        </p:txBody>
      </p:sp>
      <p:pic>
        <p:nvPicPr>
          <p:cNvPr id="374" name="对象 4"/>
          <p:cNvPicPr>
            <a:picLocks noGrp="true" noChangeAspect="true"/>
          </p:cNvPicPr>
          <p:nvPr/>
        </p:nvPicPr>
        <p:blipFill>
          <a:blip r:embed="rId1"/>
          <a:srcRect/>
          <a:stretch>
            <a:fillRect/>
          </a:stretch>
        </p:blipFill>
        <p:spPr>
          <a:xfrm>
            <a:off x="2411412" y="4005262"/>
            <a:ext cx="4873625" cy="2160587"/>
          </a:xfrm>
          <a:prstGeom prst="rect">
            <a:avLst/>
          </a:prstGeom>
          <a:noFill/>
        </p:spPr>
      </p:pic>
    </p:spTree>
  </p:cSld>
  <p:clrMapOvr>
    <a:masterClrMapping/>
  </p:clrMapOvr>
  <p:transition/>
</p:sld>
</file>

<file path=ppt/slides/slide25.xml><?xml version="1.0" encoding="utf-8"?>
<p:sld xmlns:a="http://schemas.openxmlformats.org/drawingml/2006/main" xmlns:p="http://schemas.openxmlformats.org/presentationml/2006/main">
  <p:cSld>
    <p:spTree>
      <p:nvGrpSpPr>
        <p:cNvPr id="375" name=""/>
        <p:cNvGrpSpPr/>
        <p:nvPr/>
      </p:nvGrpSpPr>
      <p:grpSpPr>
        <a:xfrm>
          <a:off x="0" y="0"/>
          <a:ext cx="0" cy="0"/>
          <a:chOff x="0" y="0"/>
          <a:chExt cx="0" cy="0"/>
        </a:xfrm>
      </p:grpSpPr>
      <p:sp>
        <p:nvSpPr>
          <p:cNvPr id="376" name="标题 1"/>
          <p:cNvSpPr>
            <a:spLocks noGrp="true" noChangeShapeType="true"/>
          </p:cNvSpPr>
          <p:nvPr>
            <p:ph type="title"/>
          </p:nvPr>
        </p:nvSpPr>
        <p:spPr>
          <a:xfrm>
            <a:off x="457200" y="457200"/>
            <a:ext cx="8077200" cy="914400"/>
          </a:xfrm>
          <a:prstGeom prst="rect">
            <a:avLst/>
          </a:prstGeom>
          <a:noFill/>
        </p:spPr>
        <p:txBody>
          <a:bodyPr lIns="91440" tIns="45720" rIns="91440" bIns="45720" anchor="ctr" anchorCtr="false"/>
          <a:lstStyle/>
          <a:p>
            <a:pPr lvl="0"/>
            <a:r>
              <a:rPr lang="en-US">
                <a:ea typeface="SimSun" pitchFamily="2" charset="-122"/>
              </a:rPr>
              <a:t>I/O</a:t>
            </a:r>
            <a:r>
              <a:rPr lang="zh-CN">
                <a:ea typeface="SimSun" pitchFamily="2" charset="-122"/>
              </a:rPr>
              <a:t> </a:t>
            </a:r>
            <a:r>
              <a:rPr lang="en-US">
                <a:ea typeface="SimSun" pitchFamily="2" charset="-122"/>
              </a:rPr>
              <a:t>Devices</a:t>
            </a:r>
            <a:endParaRPr/>
          </a:p>
        </p:txBody>
      </p:sp>
      <p:sp>
        <p:nvSpPr>
          <p:cNvPr id="377" name="内容占位符 2"/>
          <p:cNvSpPr>
            <a:spLocks noGrp="true" noChangeShapeType="true"/>
          </p:cNvSpPr>
          <p:nvPr>
            <p:ph type="obj"/>
          </p:nvPr>
        </p:nvSpPr>
        <p:spPr>
          <a:xfrm>
            <a:off x="457200" y="1600200"/>
            <a:ext cx="8305800" cy="4419600"/>
          </a:xfrm>
          <a:prstGeom prst="rect">
            <a:avLst/>
          </a:prstGeom>
        </p:spPr>
        <p:txBody>
          <a:bodyPr lIns="91440" tIns="45720" rIns="91440" bIns="45720" anchor="t"/>
          <a:lstStyle>
            <a:lvl1pPr marL="342900" indent="0" algn="l" defTabSz="914400" rtl="false" fontAlgn="base">
              <a:lnSpc>
                <a:spcPct val="100000"/>
              </a:lnSpc>
              <a:spcBef>
                <a:spcPct val="20000"/>
              </a:spcBef>
              <a:spcAft>
                <a:spcPts val="0"/>
              </a:spcAft>
              <a:buChar char="•"/>
              <a:defRPr sz="2800">
                <a:solidFill>
                  <a:schemeClr val="dk1"/>
                </a:solidFill>
                <a:latin typeface="Comic Sans MS"/>
              </a:defRPr>
            </a:lvl1pPr>
            <a:lvl2pPr marL="742950" indent="457200" algn="l" defTabSz="914400" rtl="false" fontAlgn="base">
              <a:lnSpc>
                <a:spcPct val="100000"/>
              </a:lnSpc>
              <a:spcBef>
                <a:spcPct val="20000"/>
              </a:spcBef>
              <a:spcAft>
                <a:spcPts val="0"/>
              </a:spcAft>
              <a:buChar char="–"/>
              <a:defRPr sz="2400">
                <a:solidFill>
                  <a:schemeClr val="dk1"/>
                </a:solidFill>
                <a:latin typeface="Comic Sans MS"/>
              </a:defRPr>
            </a:lvl2pPr>
            <a:lvl3pPr marL="1143000" indent="914400" algn="l" defTabSz="914400" rtl="false" fontAlgn="base">
              <a:lnSpc>
                <a:spcPct val="100000"/>
              </a:lnSpc>
              <a:spcBef>
                <a:spcPct val="20000"/>
              </a:spcBef>
              <a:spcAft>
                <a:spcPts val="0"/>
              </a:spcAft>
              <a:buChar char="•"/>
              <a:defRPr sz="2000">
                <a:solidFill>
                  <a:schemeClr val="dk1"/>
                </a:solidFill>
                <a:latin typeface="Comic Sans MS"/>
              </a:defRPr>
            </a:lvl3pPr>
            <a:lvl4pPr marL="1600200" indent="1371600" algn="l" defTabSz="914400" rtl="false" fontAlgn="base">
              <a:lnSpc>
                <a:spcPct val="100000"/>
              </a:lnSpc>
              <a:spcBef>
                <a:spcPct val="20000"/>
              </a:spcBef>
              <a:spcAft>
                <a:spcPts val="0"/>
              </a:spcAft>
              <a:buChar char="–"/>
              <a:defRPr sz="2000">
                <a:solidFill>
                  <a:schemeClr val="dk1"/>
                </a:solidFill>
                <a:latin typeface="Comic Sans MS"/>
              </a:defRPr>
            </a:lvl4pPr>
            <a:lvl5pPr marL="2057400" indent="1828800" algn="l" defTabSz="914400" rtl="false" fontAlgn="base">
              <a:lnSpc>
                <a:spcPct val="100000"/>
              </a:lnSpc>
              <a:spcBef>
                <a:spcPct val="20000"/>
              </a:spcBef>
              <a:spcAft>
                <a:spcPts val="0"/>
              </a:spcAft>
              <a:buChar char="»"/>
              <a:defRPr sz="2000">
                <a:solidFill>
                  <a:schemeClr val="dk1"/>
                </a:solidFill>
                <a:latin typeface="Comic Sans MS"/>
              </a:defRPr>
            </a:lvl5pPr>
          </a:lstStyle>
          <a:p>
            <a:pPr marL="342900" lvl="0" indent="-342900">
              <a:spcBef>
                <a:spcPct val="20000"/>
              </a:spcBef>
              <a:buSzPct val="100000"/>
              <a:buChar char="•"/>
            </a:pPr>
            <a:r>
              <a:rPr lang="en-US" b="true" i="true" u="none">
                <a:ea typeface="SimSun" pitchFamily="2" charset="-122"/>
              </a:rPr>
              <a:t>Flash</a:t>
            </a:r>
            <a:r>
              <a:rPr lang="zh-CN" b="true" i="true" u="none">
                <a:ea typeface="SimSun" pitchFamily="2" charset="-122"/>
              </a:rPr>
              <a:t>的优点</a:t>
            </a:r>
            <a:endParaRPr lang="en-US"/>
          </a:p>
          <a:p>
            <a:pPr marL="742950" lvl="1" indent="-285750">
              <a:spcBef>
                <a:spcPct val="20000"/>
              </a:spcBef>
              <a:buSzPct val="100000"/>
              <a:buChar char="–"/>
            </a:pPr>
            <a:r>
              <a:rPr lang="zh-CN" b="true" i="false" u="none">
                <a:ea typeface="SimSun" pitchFamily="2" charset="-122"/>
              </a:rPr>
              <a:t>高存储密</a:t>
            </a:r>
            <a:r>
              <a:rPr lang="en-US" b="true" i="false" u="none">
                <a:ea typeface="SimSun" pitchFamily="2" charset="-122"/>
              </a:rPr>
              <a:t>(</a:t>
            </a:r>
            <a:r>
              <a:rPr lang="en-US">
                <a:ea typeface="SimSun" pitchFamily="2" charset="-122"/>
              </a:rPr>
              <a:t>3D NAND)</a:t>
            </a:r>
            <a:endParaRPr/>
          </a:p>
          <a:p>
            <a:pPr marL="742950" lvl="1" indent="-285750">
              <a:spcBef>
                <a:spcPct val="20000"/>
              </a:spcBef>
              <a:buSzPct val="100000"/>
              <a:buChar char="–"/>
            </a:pPr>
            <a:r>
              <a:rPr lang="zh-CN" b="true" i="false" u="none">
                <a:ea typeface="SimSun" pitchFamily="2" charset="-122"/>
              </a:rPr>
              <a:t>非易失性</a:t>
            </a:r>
            <a:r>
              <a:rPr lang="en-US" b="true" i="false" u="none">
                <a:ea typeface="SimSun" pitchFamily="2" charset="-122"/>
              </a:rPr>
              <a:t>(Non-Volatile)</a:t>
            </a:r>
            <a:endParaRPr lang="en-US"/>
          </a:p>
          <a:p>
            <a:pPr marL="742950" lvl="1" indent="-285750">
              <a:spcBef>
                <a:spcPct val="20000"/>
              </a:spcBef>
              <a:buSzPct val="100000"/>
              <a:buChar char="–"/>
            </a:pPr>
            <a:r>
              <a:rPr lang="zh-CN" b="true" i="false" u="none">
                <a:ea typeface="SimSun" pitchFamily="2" charset="-122"/>
              </a:rPr>
              <a:t>节能</a:t>
            </a:r>
            <a:endParaRPr lang="en-US"/>
          </a:p>
          <a:p>
            <a:pPr marL="742950" lvl="1" indent="-285750">
              <a:spcBef>
                <a:spcPct val="20000"/>
              </a:spcBef>
              <a:buSzPct val="100000"/>
              <a:buChar char="–"/>
            </a:pPr>
            <a:r>
              <a:rPr lang="zh-CN" b="true" i="false" u="none">
                <a:ea typeface="SimSun" pitchFamily="2" charset="-122"/>
              </a:rPr>
              <a:t>高性能</a:t>
            </a:r>
            <a:endParaRPr lang="en-US"/>
          </a:p>
          <a:p>
            <a:pPr marL="742950" lvl="1" indent="-285750">
              <a:spcBef>
                <a:spcPct val="20000"/>
              </a:spcBef>
              <a:buSzPct val="100000"/>
              <a:buChar char="–"/>
            </a:pPr>
            <a:r>
              <a:rPr lang="zh-CN" b="true" i="false" u="none">
                <a:ea typeface="SimSun" pitchFamily="2" charset="-122"/>
              </a:rPr>
              <a:t>高可靠性</a:t>
            </a:r>
            <a:r>
              <a:rPr lang="en-US">
                <a:ea typeface="SimSun" pitchFamily="2" charset="-122"/>
              </a:rPr>
              <a:t>(</a:t>
            </a:r>
            <a:r>
              <a:rPr lang="zh-CN">
                <a:ea typeface="SimSun" pitchFamily="2" charset="-122"/>
              </a:rPr>
              <a:t>闪存的</a:t>
            </a:r>
            <a:r>
              <a:rPr lang="en-US">
                <a:ea typeface="SimSun" pitchFamily="2" charset="-122"/>
              </a:rPr>
              <a:t>MTTF</a:t>
            </a:r>
            <a:r>
              <a:rPr lang="zh-CN">
                <a:ea typeface="SimSun" pitchFamily="2" charset="-122"/>
              </a:rPr>
              <a:t>更长；没有机械装置，不受震动等影响</a:t>
            </a:r>
            <a:r>
              <a:rPr lang="en-US">
                <a:ea typeface="SimSun" pitchFamily="2" charset="-122"/>
              </a:rPr>
              <a:t>)</a:t>
            </a:r>
            <a:endParaRPr lang="en-US"/>
          </a:p>
          <a:p>
            <a:pPr marL="342900" lvl="0" indent="-342900">
              <a:spcBef>
                <a:spcPct val="20000"/>
              </a:spcBef>
              <a:buSzPct val="100000"/>
              <a:buChar char="•"/>
            </a:pPr>
            <a:r>
              <a:rPr lang="en-US" b="true" i="true" u="none">
                <a:ea typeface="SimSun" pitchFamily="2" charset="-122"/>
              </a:rPr>
              <a:t>Flash</a:t>
            </a:r>
            <a:r>
              <a:rPr lang="zh-CN" b="true" i="true" u="none">
                <a:ea typeface="SimSun" pitchFamily="2" charset="-122"/>
              </a:rPr>
              <a:t>的缺点</a:t>
            </a:r>
            <a:endParaRPr lang="en-US"/>
          </a:p>
          <a:p>
            <a:pPr marL="742950" lvl="1" indent="-285750">
              <a:spcBef>
                <a:spcPct val="20000"/>
              </a:spcBef>
              <a:buSzPct val="100000"/>
              <a:buChar char="–"/>
            </a:pPr>
            <a:r>
              <a:rPr lang="zh-CN" b="true" i="false" u="none">
                <a:ea typeface="SimSun" pitchFamily="2" charset="-122"/>
              </a:rPr>
              <a:t>价格较高</a:t>
            </a:r>
            <a:endParaRPr lang="en-US"/>
          </a:p>
          <a:p>
            <a:pPr marL="742950" lvl="1" indent="-285750">
              <a:spcBef>
                <a:spcPct val="20000"/>
              </a:spcBef>
              <a:buSzPct val="100000"/>
              <a:buChar char="–"/>
            </a:pPr>
            <a:r>
              <a:rPr lang="zh-CN" b="true" i="false" u="none">
                <a:ea typeface="SimSun" pitchFamily="2" charset="-122"/>
              </a:rPr>
              <a:t>读写不平衡</a:t>
            </a:r>
            <a:endParaRPr lang="en-US"/>
          </a:p>
          <a:p>
            <a:pPr marL="1143000" lvl="2" indent="-228600">
              <a:spcBef>
                <a:spcPct val="20000"/>
              </a:spcBef>
              <a:buSzPct val="100000"/>
              <a:buChar char="•"/>
            </a:pPr>
            <a:r>
              <a:rPr lang="zh-CN" b="true" i="false" u="none">
                <a:ea typeface="SimSun" pitchFamily="2" charset="-122"/>
              </a:rPr>
              <a:t>写本身就比读慢，还有更慢的擦除</a:t>
            </a:r>
            <a:endParaRPr lang="en-US"/>
          </a:p>
          <a:p>
            <a:pPr marL="742950" lvl="1" indent="-285750">
              <a:spcBef>
                <a:spcPct val="20000"/>
              </a:spcBef>
              <a:buSzPct val="100000"/>
              <a:buChar char="–"/>
            </a:pPr>
            <a:r>
              <a:rPr lang="zh-CN" b="true" i="false" u="none">
                <a:ea typeface="SimSun" pitchFamily="2" charset="-122"/>
              </a:rPr>
              <a:t>写入耐久性有限</a:t>
            </a:r>
            <a:endParaRPr lang="en-US"/>
          </a:p>
          <a:p>
            <a:pPr marL="742950" lvl="1" indent="-285750">
              <a:spcBef>
                <a:spcPct val="20000"/>
              </a:spcBef>
              <a:buSzPct val="100000"/>
              <a:buChar char="–"/>
            </a:pPr>
            <a:endParaRPr/>
          </a:p>
          <a:p>
            <a:pPr marL="342900" lvl="0" indent="-342900">
              <a:spcBef>
                <a:spcPct val="20000"/>
              </a:spcBef>
              <a:buSzPct val="100000"/>
              <a:buChar char="•"/>
            </a:pPr>
            <a:endParaRPr/>
          </a:p>
        </p:txBody>
      </p:sp>
      <p:sp>
        <p:nvSpPr>
          <p:cNvPr id="378" name="幻灯片编号占位符 3"/>
          <p:cNvSpPr>
            <a:spLocks noGrp="true" noChangeShapeType="true"/>
          </p:cNvSpPr>
          <p:nvPr>
            <p:ph type="sldNum"/>
          </p:nvPr>
        </p:nvSpPr>
        <p:spPr>
          <a:xfrm>
            <a:off x="6934200" y="6172200"/>
            <a:ext cx="1295400" cy="457200"/>
          </a:xfrm>
          <a:prstGeom prst="rect">
            <a:avLst/>
          </a:prstGeom>
          <a:noFill/>
        </p:spPr>
        <p:txBody>
          <a:bodyPr lIns="91440" tIns="45720" rIns="91440" bIns="45720" anchor="t"/>
          <a:lstStyle/>
          <a:p>
            <a:pPr marL="0" lvl="0" indent="0" algn="r">
              <a:spcBef>
                <a:spcPts val="0"/>
              </a:spcBef>
              <a:buNone/>
            </a:pPr>
            <a:fld id="{D038279B-FC19-497E-A7D1-5ADD9CAF016F}" type="slidenum">
              <a:rPr lang="zh-CN" sz="1400" b="false" i="false" u="none">
                <a:latin typeface="Times New Roman" pitchFamily="18"/>
              </a:rPr>
              <a:t>*</a:t>
            </a:fld>
            <a:endParaRPr/>
          </a:p>
        </p:txBody>
      </p:sp>
    </p:spTree>
  </p:cSld>
  <p:clrMapOvr>
    <a:masterClrMapping/>
  </p:clrMapOvr>
  <p:transition/>
</p:sld>
</file>

<file path=ppt/slides/slide26.xml><?xml version="1.0" encoding="utf-8"?>
<p:sld xmlns:a="http://schemas.openxmlformats.org/drawingml/2006/main" xmlns:p="http://schemas.openxmlformats.org/presentationml/2006/main" xmlns:r="http://schemas.openxmlformats.org/officeDocument/2006/relationships">
  <p:cSld>
    <p:spTree>
      <p:nvGrpSpPr>
        <p:cNvPr id="379" name=""/>
        <p:cNvGrpSpPr/>
        <p:nvPr/>
      </p:nvGrpSpPr>
      <p:grpSpPr>
        <a:xfrm>
          <a:off x="0" y="0"/>
          <a:ext cx="0" cy="0"/>
          <a:chOff x="0" y="0"/>
          <a:chExt cx="0" cy="0"/>
        </a:xfrm>
      </p:grpSpPr>
      <p:sp>
        <p:nvSpPr>
          <p:cNvPr id="380" name="标题 1"/>
          <p:cNvSpPr>
            <a:spLocks noGrp="true" noChangeShapeType="true"/>
          </p:cNvSpPr>
          <p:nvPr>
            <p:ph type="title"/>
          </p:nvPr>
        </p:nvSpPr>
        <p:spPr>
          <a:xfrm>
            <a:off x="457200" y="457200"/>
            <a:ext cx="8077200" cy="914400"/>
          </a:xfrm>
          <a:prstGeom prst="rect">
            <a:avLst/>
          </a:prstGeom>
          <a:noFill/>
        </p:spPr>
        <p:txBody>
          <a:bodyPr lIns="91440" tIns="45720" rIns="91440" bIns="45720" anchor="ctr" anchorCtr="false"/>
          <a:lstStyle/>
          <a:p>
            <a:pPr lvl="0"/>
            <a:r>
              <a:rPr lang="en-US">
                <a:ea typeface="SimSun" pitchFamily="2" charset="-122"/>
              </a:rPr>
              <a:t>I/O</a:t>
            </a:r>
            <a:r>
              <a:rPr lang="zh-CN">
                <a:ea typeface="SimSun" pitchFamily="2" charset="-122"/>
              </a:rPr>
              <a:t> </a:t>
            </a:r>
            <a:r>
              <a:rPr lang="en-US">
                <a:ea typeface="SimSun" pitchFamily="2" charset="-122"/>
              </a:rPr>
              <a:t>Devices</a:t>
            </a:r>
            <a:endParaRPr/>
          </a:p>
        </p:txBody>
      </p:sp>
      <p:sp>
        <p:nvSpPr>
          <p:cNvPr id="381" name="内容占位符 2"/>
          <p:cNvSpPr>
            <a:spLocks noGrp="true" noChangeShapeType="true"/>
          </p:cNvSpPr>
          <p:nvPr>
            <p:ph type="obj"/>
          </p:nvPr>
        </p:nvSpPr>
        <p:spPr>
          <a:xfrm>
            <a:off x="457200" y="1600200"/>
            <a:ext cx="8305800" cy="4419600"/>
          </a:xfrm>
          <a:prstGeom prst="rect">
            <a:avLst/>
          </a:prstGeom>
        </p:spPr>
        <p:txBody>
          <a:bodyPr lIns="91440" tIns="45720" rIns="91440" bIns="45720" anchor="t"/>
          <a:lstStyle>
            <a:lvl1pPr marL="342900" indent="0" algn="l" defTabSz="914400" rtl="false" fontAlgn="base">
              <a:lnSpc>
                <a:spcPct val="100000"/>
              </a:lnSpc>
              <a:spcBef>
                <a:spcPct val="20000"/>
              </a:spcBef>
              <a:spcAft>
                <a:spcPts val="0"/>
              </a:spcAft>
              <a:buChar char="•"/>
              <a:defRPr sz="2800">
                <a:solidFill>
                  <a:schemeClr val="dk1"/>
                </a:solidFill>
                <a:latin typeface="Comic Sans MS"/>
              </a:defRPr>
            </a:lvl1pPr>
            <a:lvl2pPr marL="742950" indent="457200" algn="l" defTabSz="914400" rtl="false" fontAlgn="base">
              <a:lnSpc>
                <a:spcPct val="100000"/>
              </a:lnSpc>
              <a:spcBef>
                <a:spcPct val="20000"/>
              </a:spcBef>
              <a:spcAft>
                <a:spcPts val="0"/>
              </a:spcAft>
              <a:buChar char="–"/>
              <a:defRPr sz="2400">
                <a:solidFill>
                  <a:schemeClr val="dk1"/>
                </a:solidFill>
                <a:latin typeface="Comic Sans MS"/>
              </a:defRPr>
            </a:lvl2pPr>
            <a:lvl3pPr marL="1143000" indent="914400" algn="l" defTabSz="914400" rtl="false" fontAlgn="base">
              <a:lnSpc>
                <a:spcPct val="100000"/>
              </a:lnSpc>
              <a:spcBef>
                <a:spcPct val="20000"/>
              </a:spcBef>
              <a:spcAft>
                <a:spcPts val="0"/>
              </a:spcAft>
              <a:buChar char="•"/>
              <a:defRPr sz="2000">
                <a:solidFill>
                  <a:schemeClr val="dk1"/>
                </a:solidFill>
                <a:latin typeface="Comic Sans MS"/>
              </a:defRPr>
            </a:lvl3pPr>
            <a:lvl4pPr marL="1600200" indent="1371600" algn="l" defTabSz="914400" rtl="false" fontAlgn="base">
              <a:lnSpc>
                <a:spcPct val="100000"/>
              </a:lnSpc>
              <a:spcBef>
                <a:spcPct val="20000"/>
              </a:spcBef>
              <a:spcAft>
                <a:spcPts val="0"/>
              </a:spcAft>
              <a:buChar char="–"/>
              <a:defRPr sz="2000">
                <a:solidFill>
                  <a:schemeClr val="dk1"/>
                </a:solidFill>
                <a:latin typeface="Comic Sans MS"/>
              </a:defRPr>
            </a:lvl4pPr>
            <a:lvl5pPr marL="2057400" indent="1828800" algn="l" defTabSz="914400" rtl="false" fontAlgn="base">
              <a:lnSpc>
                <a:spcPct val="100000"/>
              </a:lnSpc>
              <a:spcBef>
                <a:spcPct val="20000"/>
              </a:spcBef>
              <a:spcAft>
                <a:spcPts val="0"/>
              </a:spcAft>
              <a:buChar char="»"/>
              <a:defRPr sz="2000">
                <a:solidFill>
                  <a:schemeClr val="dk1"/>
                </a:solidFill>
                <a:latin typeface="Comic Sans MS"/>
              </a:defRPr>
            </a:lvl5pPr>
          </a:lstStyle>
          <a:p>
            <a:pPr marL="342900" lvl="0" indent="-342900">
              <a:spcBef>
                <a:spcPct val="20000"/>
              </a:spcBef>
              <a:buSzPct val="100000"/>
              <a:buChar char="•"/>
            </a:pPr>
            <a:r>
              <a:rPr lang="zh-CN">
                <a:ea typeface="SimSun" pitchFamily="2" charset="-122"/>
              </a:rPr>
              <a:t>固态硬盘的内部结构</a:t>
            </a:r>
            <a:endParaRPr lang="en-US"/>
          </a:p>
          <a:p>
            <a:pPr marL="742950" lvl="1" indent="-285750">
              <a:spcBef>
                <a:spcPct val="20000"/>
              </a:spcBef>
              <a:buSzPct val="100000"/>
              <a:buChar char="–"/>
            </a:pPr>
            <a:r>
              <a:rPr lang="zh-CN">
                <a:ea typeface="SimSun" pitchFamily="2" charset="-122"/>
              </a:rPr>
              <a:t>包括接口逻辑模块、处理器、内存、缓冲区管理、多路访问通道和很多闪存芯片</a:t>
            </a:r>
            <a:endParaRPr lang="en-US"/>
          </a:p>
          <a:p>
            <a:pPr marL="742950" lvl="1" indent="-285750">
              <a:spcBef>
                <a:spcPct val="20000"/>
              </a:spcBef>
              <a:buSzPct val="100000"/>
              <a:buChar char="–"/>
            </a:pPr>
            <a:r>
              <a:rPr lang="zh-CN">
                <a:ea typeface="SimSun" pitchFamily="2" charset="-122"/>
              </a:rPr>
              <a:t>直观的说，固态硬盘本身相当于一台微型的计算机</a:t>
            </a:r>
            <a:endParaRPr lang="en-US"/>
          </a:p>
          <a:p>
            <a:pPr marL="742950" lvl="1" indent="-285750">
              <a:spcBef>
                <a:spcPct val="20000"/>
              </a:spcBef>
              <a:buSzPct val="100000"/>
              <a:buChar char="–"/>
            </a:pPr>
            <a:endParaRPr/>
          </a:p>
          <a:p>
            <a:pPr marL="342900" lvl="0" indent="-342900">
              <a:spcBef>
                <a:spcPct val="20000"/>
              </a:spcBef>
              <a:buSzPct val="100000"/>
              <a:buChar char="•"/>
            </a:pPr>
            <a:endParaRPr/>
          </a:p>
        </p:txBody>
      </p:sp>
      <p:sp>
        <p:nvSpPr>
          <p:cNvPr id="382" name="幻灯片编号占位符 3"/>
          <p:cNvSpPr>
            <a:spLocks noGrp="true" noChangeShapeType="true"/>
          </p:cNvSpPr>
          <p:nvPr>
            <p:ph type="sldNum"/>
          </p:nvPr>
        </p:nvSpPr>
        <p:spPr>
          <a:xfrm>
            <a:off x="6934200" y="6172200"/>
            <a:ext cx="1295400" cy="457200"/>
          </a:xfrm>
          <a:prstGeom prst="rect">
            <a:avLst/>
          </a:prstGeom>
          <a:noFill/>
        </p:spPr>
        <p:txBody>
          <a:bodyPr lIns="91440" tIns="45720" rIns="91440" bIns="45720" anchor="t"/>
          <a:lstStyle/>
          <a:p>
            <a:pPr marL="0" lvl="0" indent="0" algn="r">
              <a:spcBef>
                <a:spcPts val="0"/>
              </a:spcBef>
              <a:buNone/>
            </a:pPr>
            <a:fld id="{D038279B-FC19-497E-A7D1-5ADD9CAF016F}" type="slidenum">
              <a:rPr lang="zh-CN" sz="1400" b="false" i="false" u="none">
                <a:latin typeface="Times New Roman" pitchFamily="18"/>
              </a:rPr>
              <a:t>*</a:t>
            </a:fld>
            <a:endParaRPr/>
          </a:p>
        </p:txBody>
      </p:sp>
      <p:pic>
        <p:nvPicPr>
          <p:cNvPr id="383" name="图片 4"/>
          <p:cNvPicPr>
            <a:picLocks noGrp="true" noChangeAspect="true"/>
          </p:cNvPicPr>
          <p:nvPr/>
        </p:nvPicPr>
        <p:blipFill>
          <a:blip r:embed="rId1"/>
          <a:srcRect/>
          <a:stretch>
            <a:fillRect/>
          </a:stretch>
        </p:blipFill>
        <p:spPr>
          <a:xfrm>
            <a:off x="1677987" y="3403600"/>
            <a:ext cx="5903912" cy="2997200"/>
          </a:xfrm>
          <a:prstGeom prst="rect">
            <a:avLst/>
          </a:prstGeom>
          <a:noFill/>
        </p:spPr>
      </p:pic>
    </p:spTree>
  </p:cSld>
  <p:clrMapOvr>
    <a:masterClrMapping/>
  </p:clrMapOvr>
  <p:transition/>
</p:sld>
</file>

<file path=ppt/slides/slide27.xml><?xml version="1.0" encoding="utf-8"?>
<p:sld xmlns:a="http://schemas.openxmlformats.org/drawingml/2006/main" xmlns:p="http://schemas.openxmlformats.org/presentationml/2006/main" xmlns:r="http://schemas.openxmlformats.org/officeDocument/2006/relationships">
  <p:cSld>
    <p:spTree>
      <p:nvGrpSpPr>
        <p:cNvPr id="384" name=""/>
        <p:cNvGrpSpPr/>
        <p:nvPr/>
      </p:nvGrpSpPr>
      <p:grpSpPr>
        <a:xfrm>
          <a:off x="0" y="0"/>
          <a:ext cx="0" cy="0"/>
          <a:chOff x="0" y="0"/>
          <a:chExt cx="0" cy="0"/>
        </a:xfrm>
      </p:grpSpPr>
      <p:sp>
        <p:nvSpPr>
          <p:cNvPr id="385" name="标题 1"/>
          <p:cNvSpPr>
            <a:spLocks noGrp="true" noChangeShapeType="true"/>
          </p:cNvSpPr>
          <p:nvPr>
            <p:ph type="title"/>
          </p:nvPr>
        </p:nvSpPr>
        <p:spPr>
          <a:xfrm>
            <a:off x="457200" y="457200"/>
            <a:ext cx="8077200" cy="914400"/>
          </a:xfrm>
          <a:prstGeom prst="rect">
            <a:avLst/>
          </a:prstGeom>
          <a:noFill/>
        </p:spPr>
        <p:txBody>
          <a:bodyPr lIns="91440" tIns="45720" rIns="91440" bIns="45720" anchor="ctr" anchorCtr="false"/>
          <a:lstStyle/>
          <a:p>
            <a:pPr lvl="0"/>
            <a:r>
              <a:rPr lang="en-US">
                <a:ea typeface="SimSun" pitchFamily="2" charset="-122"/>
              </a:rPr>
              <a:t>I/O</a:t>
            </a:r>
            <a:r>
              <a:rPr lang="zh-CN">
                <a:ea typeface="SimSun" pitchFamily="2" charset="-122"/>
              </a:rPr>
              <a:t> </a:t>
            </a:r>
            <a:r>
              <a:rPr lang="en-US">
                <a:ea typeface="SimSun" pitchFamily="2" charset="-122"/>
              </a:rPr>
              <a:t>Devices</a:t>
            </a:r>
            <a:endParaRPr/>
          </a:p>
        </p:txBody>
      </p:sp>
      <p:sp>
        <p:nvSpPr>
          <p:cNvPr id="386" name="内容占位符 2"/>
          <p:cNvSpPr>
            <a:spLocks noGrp="true" noChangeShapeType="true"/>
          </p:cNvSpPr>
          <p:nvPr>
            <p:ph type="obj"/>
          </p:nvPr>
        </p:nvSpPr>
        <p:spPr>
          <a:xfrm>
            <a:off x="457200" y="1600200"/>
            <a:ext cx="8305800" cy="4419600"/>
          </a:xfrm>
          <a:prstGeom prst="rect">
            <a:avLst/>
          </a:prstGeom>
        </p:spPr>
        <p:txBody>
          <a:bodyPr lIns="91440" tIns="45720" rIns="91440" bIns="45720" anchor="t"/>
          <a:lstStyle>
            <a:lvl1pPr marL="342900" indent="0" algn="l" defTabSz="914400" rtl="false" fontAlgn="base">
              <a:lnSpc>
                <a:spcPct val="100000"/>
              </a:lnSpc>
              <a:spcBef>
                <a:spcPct val="20000"/>
              </a:spcBef>
              <a:spcAft>
                <a:spcPts val="0"/>
              </a:spcAft>
              <a:buChar char="•"/>
              <a:defRPr sz="2800">
                <a:solidFill>
                  <a:schemeClr val="dk1"/>
                </a:solidFill>
                <a:latin typeface="Comic Sans MS"/>
              </a:defRPr>
            </a:lvl1pPr>
            <a:lvl2pPr marL="742950" indent="457200" algn="l" defTabSz="914400" rtl="false" fontAlgn="base">
              <a:lnSpc>
                <a:spcPct val="100000"/>
              </a:lnSpc>
              <a:spcBef>
                <a:spcPct val="20000"/>
              </a:spcBef>
              <a:spcAft>
                <a:spcPts val="0"/>
              </a:spcAft>
              <a:buChar char="–"/>
              <a:defRPr sz="2400">
                <a:solidFill>
                  <a:schemeClr val="dk1"/>
                </a:solidFill>
                <a:latin typeface="Comic Sans MS"/>
              </a:defRPr>
            </a:lvl2pPr>
            <a:lvl3pPr marL="1143000" indent="914400" algn="l" defTabSz="914400" rtl="false" fontAlgn="base">
              <a:lnSpc>
                <a:spcPct val="100000"/>
              </a:lnSpc>
              <a:spcBef>
                <a:spcPct val="20000"/>
              </a:spcBef>
              <a:spcAft>
                <a:spcPts val="0"/>
              </a:spcAft>
              <a:buChar char="•"/>
              <a:defRPr sz="2000">
                <a:solidFill>
                  <a:schemeClr val="dk1"/>
                </a:solidFill>
                <a:latin typeface="Comic Sans MS"/>
              </a:defRPr>
            </a:lvl3pPr>
            <a:lvl4pPr marL="1600200" indent="1371600" algn="l" defTabSz="914400" rtl="false" fontAlgn="base">
              <a:lnSpc>
                <a:spcPct val="100000"/>
              </a:lnSpc>
              <a:spcBef>
                <a:spcPct val="20000"/>
              </a:spcBef>
              <a:spcAft>
                <a:spcPts val="0"/>
              </a:spcAft>
              <a:buChar char="–"/>
              <a:defRPr sz="2000">
                <a:solidFill>
                  <a:schemeClr val="dk1"/>
                </a:solidFill>
                <a:latin typeface="Comic Sans MS"/>
              </a:defRPr>
            </a:lvl4pPr>
            <a:lvl5pPr marL="2057400" indent="1828800" algn="l" defTabSz="914400" rtl="false" fontAlgn="base">
              <a:lnSpc>
                <a:spcPct val="100000"/>
              </a:lnSpc>
              <a:spcBef>
                <a:spcPct val="20000"/>
              </a:spcBef>
              <a:spcAft>
                <a:spcPts val="0"/>
              </a:spcAft>
              <a:buChar char="»"/>
              <a:defRPr sz="2000">
                <a:solidFill>
                  <a:schemeClr val="dk1"/>
                </a:solidFill>
                <a:latin typeface="Comic Sans MS"/>
              </a:defRPr>
            </a:lvl5pPr>
          </a:lstStyle>
          <a:p>
            <a:pPr marL="342900" lvl="0" indent="-342900">
              <a:spcBef>
                <a:spcPct val="20000"/>
              </a:spcBef>
              <a:buSzPct val="100000"/>
              <a:buChar char="•"/>
            </a:pPr>
            <a:r>
              <a:rPr lang="en-US">
                <a:ea typeface="SimSun" pitchFamily="2" charset="-122"/>
              </a:rPr>
              <a:t>FTL</a:t>
            </a:r>
            <a:r>
              <a:rPr lang="zh-CN">
                <a:ea typeface="SimSun" pitchFamily="2" charset="-122"/>
              </a:rPr>
              <a:t>（</a:t>
            </a:r>
            <a:r>
              <a:rPr lang="en-US">
                <a:ea typeface="SimSun" pitchFamily="2" charset="-122"/>
              </a:rPr>
              <a:t>Flash Translation Layer</a:t>
            </a:r>
            <a:r>
              <a:rPr lang="zh-CN">
                <a:ea typeface="SimSun" pitchFamily="2" charset="-122"/>
              </a:rPr>
              <a:t>）</a:t>
            </a:r>
            <a:endParaRPr lang="en-US"/>
          </a:p>
          <a:p>
            <a:pPr marL="742950" lvl="1" indent="-285750">
              <a:spcBef>
                <a:spcPct val="20000"/>
              </a:spcBef>
              <a:buSzPct val="100000"/>
              <a:buChar char="–"/>
            </a:pPr>
            <a:r>
              <a:rPr lang="zh-CN">
                <a:ea typeface="SimSun" pitchFamily="2" charset="-122"/>
              </a:rPr>
              <a:t>将</a:t>
            </a:r>
            <a:r>
              <a:rPr lang="en-US">
                <a:ea typeface="SimSun" pitchFamily="2" charset="-122"/>
              </a:rPr>
              <a:t>Flash Chip</a:t>
            </a:r>
            <a:r>
              <a:rPr lang="zh-CN">
                <a:ea typeface="SimSun" pitchFamily="2" charset="-122"/>
              </a:rPr>
              <a:t>封装成标准块设备（只有</a:t>
            </a:r>
            <a:r>
              <a:rPr lang="en-US">
                <a:ea typeface="SimSun" pitchFamily="2" charset="-122"/>
              </a:rPr>
              <a:t>Read, Write</a:t>
            </a:r>
            <a:r>
              <a:rPr lang="zh-CN">
                <a:ea typeface="SimSun" pitchFamily="2" charset="-122"/>
              </a:rPr>
              <a:t>两种操作）</a:t>
            </a:r>
            <a:endParaRPr lang="en-US"/>
          </a:p>
          <a:p>
            <a:pPr marL="742950" lvl="1" indent="-285750">
              <a:spcBef>
                <a:spcPct val="20000"/>
              </a:spcBef>
              <a:buSzPct val="100000"/>
              <a:buChar char="–"/>
            </a:pPr>
            <a:r>
              <a:rPr lang="zh-CN">
                <a:ea typeface="SimSun" pitchFamily="2" charset="-122"/>
              </a:rPr>
              <a:t>地址映射（</a:t>
            </a:r>
            <a:r>
              <a:rPr lang="en-US">
                <a:ea typeface="SimSun" pitchFamily="2" charset="-122"/>
              </a:rPr>
              <a:t>Mapping</a:t>
            </a:r>
            <a:r>
              <a:rPr lang="zh-CN">
                <a:ea typeface="SimSun" pitchFamily="2" charset="-122"/>
              </a:rPr>
              <a:t>）、垃圾回收（</a:t>
            </a:r>
            <a:r>
              <a:rPr lang="en-US">
                <a:ea typeface="SimSun" pitchFamily="2" charset="-122"/>
              </a:rPr>
              <a:t>Garbage Collection</a:t>
            </a:r>
            <a:r>
              <a:rPr lang="zh-CN">
                <a:ea typeface="SimSun" pitchFamily="2" charset="-122"/>
              </a:rPr>
              <a:t>）、磨损平衡（</a:t>
            </a:r>
            <a:r>
              <a:rPr lang="en-US">
                <a:ea typeface="SimSun" pitchFamily="2" charset="-122"/>
              </a:rPr>
              <a:t>Wear-Leveling</a:t>
            </a:r>
            <a:r>
              <a:rPr lang="zh-CN">
                <a:ea typeface="SimSun" pitchFamily="2" charset="-122"/>
              </a:rPr>
              <a:t>）</a:t>
            </a:r>
            <a:endParaRPr/>
          </a:p>
          <a:p>
            <a:pPr marL="342900" lvl="0" indent="-342900">
              <a:spcBef>
                <a:spcPct val="20000"/>
              </a:spcBef>
              <a:buSzPct val="100000"/>
              <a:buChar char="•"/>
            </a:pPr>
            <a:endParaRPr/>
          </a:p>
        </p:txBody>
      </p:sp>
      <p:sp>
        <p:nvSpPr>
          <p:cNvPr id="387" name="幻灯片编号占位符 3"/>
          <p:cNvSpPr>
            <a:spLocks noGrp="true" noChangeShapeType="true"/>
          </p:cNvSpPr>
          <p:nvPr>
            <p:ph type="sldNum"/>
          </p:nvPr>
        </p:nvSpPr>
        <p:spPr>
          <a:xfrm>
            <a:off x="6934200" y="6172200"/>
            <a:ext cx="1295400" cy="457200"/>
          </a:xfrm>
          <a:prstGeom prst="rect">
            <a:avLst/>
          </a:prstGeom>
          <a:noFill/>
        </p:spPr>
        <p:txBody>
          <a:bodyPr lIns="91440" tIns="45720" rIns="91440" bIns="45720" anchor="t"/>
          <a:lstStyle/>
          <a:p>
            <a:pPr marL="0" lvl="0" indent="0" algn="r">
              <a:spcBef>
                <a:spcPts val="0"/>
              </a:spcBef>
              <a:buNone/>
            </a:pPr>
            <a:fld id="{D038279B-FC19-497E-A7D1-5ADD9CAF016F}" type="slidenum">
              <a:rPr lang="zh-CN" sz="1400" b="false" i="false" u="none">
                <a:latin typeface="Times New Roman" pitchFamily="18"/>
              </a:rPr>
              <a:t>*</a:t>
            </a:fld>
            <a:endParaRPr/>
          </a:p>
        </p:txBody>
      </p:sp>
      <p:pic>
        <p:nvPicPr>
          <p:cNvPr id="388" name="Picture 2"/>
          <p:cNvPicPr>
            <a:picLocks noGrp="true" noChangeAspect="true"/>
          </p:cNvPicPr>
          <p:nvPr/>
        </p:nvPicPr>
        <p:blipFill>
          <a:blip r:embed="rId1"/>
          <a:srcRect/>
          <a:stretch>
            <a:fillRect/>
          </a:stretch>
        </p:blipFill>
        <p:spPr>
          <a:xfrm>
            <a:off x="1239837" y="3790950"/>
            <a:ext cx="6738937" cy="2668587"/>
          </a:xfrm>
          <a:prstGeom prst="rect">
            <a:avLst/>
          </a:prstGeom>
          <a:noFill/>
        </p:spPr>
      </p:pic>
    </p:spTree>
  </p:cSld>
  <p:clrMapOvr>
    <a:masterClrMapping/>
  </p:clrMapOvr>
  <p:transition/>
</p:sld>
</file>

<file path=ppt/slides/slide28.xml><?xml version="1.0" encoding="utf-8"?>
<p:sld xmlns:a="http://schemas.openxmlformats.org/drawingml/2006/main" xmlns:p="http://schemas.openxmlformats.org/presentationml/2006/main" xmlns:r="http://schemas.openxmlformats.org/officeDocument/2006/relationships">
  <p:cSld>
    <p:spTree>
      <p:nvGrpSpPr>
        <p:cNvPr id="389" name=""/>
        <p:cNvGrpSpPr/>
        <p:nvPr/>
      </p:nvGrpSpPr>
      <p:grpSpPr>
        <a:xfrm>
          <a:off x="0" y="0"/>
          <a:ext cx="0" cy="0"/>
          <a:chOff x="0" y="0"/>
          <a:chExt cx="0" cy="0"/>
        </a:xfrm>
      </p:grpSpPr>
      <p:sp>
        <p:nvSpPr>
          <p:cNvPr id="390" name="标题 1"/>
          <p:cNvSpPr>
            <a:spLocks noGrp="true" noChangeShapeType="true"/>
          </p:cNvSpPr>
          <p:nvPr>
            <p:ph type="title"/>
          </p:nvPr>
        </p:nvSpPr>
        <p:spPr>
          <a:xfrm>
            <a:off x="457200" y="457200"/>
            <a:ext cx="8077200" cy="914400"/>
          </a:xfrm>
          <a:prstGeom prst="rect">
            <a:avLst/>
          </a:prstGeom>
          <a:noFill/>
        </p:spPr>
        <p:txBody>
          <a:bodyPr lIns="91440" tIns="45720" rIns="91440" bIns="45720" anchor="ctr" anchorCtr="false"/>
          <a:lstStyle/>
          <a:p>
            <a:pPr lvl="0"/>
            <a:r>
              <a:rPr lang="en-US">
                <a:ea typeface="SimSun" pitchFamily="2" charset="-122"/>
              </a:rPr>
              <a:t>I/O</a:t>
            </a:r>
            <a:r>
              <a:rPr lang="zh-CN">
                <a:ea typeface="SimSun" pitchFamily="2" charset="-122"/>
              </a:rPr>
              <a:t> </a:t>
            </a:r>
            <a:r>
              <a:rPr lang="en-US">
                <a:ea typeface="SimSun" pitchFamily="2" charset="-122"/>
              </a:rPr>
              <a:t>Devices</a:t>
            </a:r>
            <a:endParaRPr/>
          </a:p>
        </p:txBody>
      </p:sp>
      <p:sp>
        <p:nvSpPr>
          <p:cNvPr id="391" name="内容占位符 2"/>
          <p:cNvSpPr>
            <a:spLocks noGrp="true" noChangeShapeType="true"/>
          </p:cNvSpPr>
          <p:nvPr>
            <p:ph type="obj"/>
          </p:nvPr>
        </p:nvSpPr>
        <p:spPr>
          <a:xfrm>
            <a:off x="457200" y="1600200"/>
            <a:ext cx="8305800" cy="4419600"/>
          </a:xfrm>
          <a:prstGeom prst="rect">
            <a:avLst/>
          </a:prstGeom>
        </p:spPr>
        <p:txBody>
          <a:bodyPr lIns="91440" tIns="45720" rIns="91440" bIns="45720" anchor="t"/>
          <a:lstStyle>
            <a:lvl1pPr marL="342900" indent="0" algn="l" defTabSz="914400" rtl="false" fontAlgn="base">
              <a:lnSpc>
                <a:spcPct val="100000"/>
              </a:lnSpc>
              <a:spcBef>
                <a:spcPct val="20000"/>
              </a:spcBef>
              <a:spcAft>
                <a:spcPts val="0"/>
              </a:spcAft>
              <a:buChar char="•"/>
              <a:defRPr sz="2800">
                <a:solidFill>
                  <a:schemeClr val="dk1"/>
                </a:solidFill>
                <a:latin typeface="Comic Sans MS"/>
              </a:defRPr>
            </a:lvl1pPr>
            <a:lvl2pPr marL="742950" indent="457200" algn="l" defTabSz="914400" rtl="false" fontAlgn="base">
              <a:lnSpc>
                <a:spcPct val="100000"/>
              </a:lnSpc>
              <a:spcBef>
                <a:spcPct val="20000"/>
              </a:spcBef>
              <a:spcAft>
                <a:spcPts val="0"/>
              </a:spcAft>
              <a:buChar char="–"/>
              <a:defRPr sz="2400">
                <a:solidFill>
                  <a:schemeClr val="dk1"/>
                </a:solidFill>
                <a:latin typeface="Comic Sans MS"/>
              </a:defRPr>
            </a:lvl2pPr>
            <a:lvl3pPr marL="1143000" indent="914400" algn="l" defTabSz="914400" rtl="false" fontAlgn="base">
              <a:lnSpc>
                <a:spcPct val="100000"/>
              </a:lnSpc>
              <a:spcBef>
                <a:spcPct val="20000"/>
              </a:spcBef>
              <a:spcAft>
                <a:spcPts val="0"/>
              </a:spcAft>
              <a:buChar char="•"/>
              <a:defRPr sz="2000">
                <a:solidFill>
                  <a:schemeClr val="dk1"/>
                </a:solidFill>
                <a:latin typeface="Comic Sans MS"/>
              </a:defRPr>
            </a:lvl3pPr>
            <a:lvl4pPr marL="1600200" indent="1371600" algn="l" defTabSz="914400" rtl="false" fontAlgn="base">
              <a:lnSpc>
                <a:spcPct val="100000"/>
              </a:lnSpc>
              <a:spcBef>
                <a:spcPct val="20000"/>
              </a:spcBef>
              <a:spcAft>
                <a:spcPts val="0"/>
              </a:spcAft>
              <a:buChar char="–"/>
              <a:defRPr sz="2000">
                <a:solidFill>
                  <a:schemeClr val="dk1"/>
                </a:solidFill>
                <a:latin typeface="Comic Sans MS"/>
              </a:defRPr>
            </a:lvl4pPr>
            <a:lvl5pPr marL="2057400" indent="1828800" algn="l" defTabSz="914400" rtl="false" fontAlgn="base">
              <a:lnSpc>
                <a:spcPct val="100000"/>
              </a:lnSpc>
              <a:spcBef>
                <a:spcPct val="20000"/>
              </a:spcBef>
              <a:spcAft>
                <a:spcPts val="0"/>
              </a:spcAft>
              <a:buChar char="»"/>
              <a:defRPr sz="2000">
                <a:solidFill>
                  <a:schemeClr val="dk1"/>
                </a:solidFill>
                <a:latin typeface="Comic Sans MS"/>
              </a:defRPr>
            </a:lvl5pPr>
          </a:lstStyle>
          <a:p>
            <a:pPr marL="342900" lvl="0" indent="-342900">
              <a:spcBef>
                <a:spcPct val="20000"/>
              </a:spcBef>
              <a:buSzPct val="100000"/>
              <a:buChar char="•"/>
            </a:pPr>
            <a:r>
              <a:rPr lang="en-US">
                <a:latin typeface="Comic Sans MS"/>
                <a:ea typeface="SimSun"/>
              </a:rPr>
              <a:t>Mapping</a:t>
            </a:r>
            <a:endParaRPr/>
          </a:p>
          <a:p>
            <a:pPr marL="742950" lvl="1" indent="-285750">
              <a:spcBef>
                <a:spcPct val="20000"/>
              </a:spcBef>
              <a:buSzPct val="100000"/>
              <a:buChar char="–"/>
            </a:pPr>
            <a:r>
              <a:rPr lang="zh-CN">
                <a:latin typeface="Comic Sans MS"/>
                <a:ea typeface="SimSun"/>
              </a:rPr>
              <a:t>逻辑页</a:t>
            </a:r>
            <a:r>
              <a:rPr lang="en-US">
                <a:latin typeface="Comic Sans MS"/>
                <a:ea typeface="SimSun"/>
              </a:rPr>
              <a:t>-&gt;</a:t>
            </a:r>
            <a:r>
              <a:rPr lang="zh-CN">
                <a:latin typeface="Comic Sans MS"/>
                <a:ea typeface="SimSun"/>
              </a:rPr>
              <a:t>物理页的映射关系</a:t>
            </a:r>
            <a:endParaRPr lang="en-US"/>
          </a:p>
          <a:p>
            <a:pPr marL="742950" lvl="1" indent="-285750">
              <a:spcBef>
                <a:spcPct val="20000"/>
              </a:spcBef>
              <a:buSzPct val="100000"/>
              <a:buChar char="–"/>
            </a:pPr>
            <a:r>
              <a:rPr lang="en-US">
                <a:latin typeface="Comic Sans MS"/>
                <a:ea typeface="SimSun"/>
              </a:rPr>
              <a:t>In-memory</a:t>
            </a:r>
            <a:r>
              <a:rPr lang="zh-CN">
                <a:latin typeface="Comic Sans MS"/>
                <a:ea typeface="SimSun"/>
              </a:rPr>
              <a:t>，可以通过</a:t>
            </a:r>
            <a:r>
              <a:rPr lang="en-US">
                <a:latin typeface="Comic Sans MS"/>
                <a:ea typeface="SimSun"/>
              </a:rPr>
              <a:t>Flash</a:t>
            </a:r>
            <a:r>
              <a:rPr lang="zh-CN">
                <a:latin typeface="Comic Sans MS"/>
                <a:ea typeface="SimSun"/>
              </a:rPr>
              <a:t>上内容</a:t>
            </a:r>
            <a:r>
              <a:rPr lang="en-US">
                <a:latin typeface="Comic Sans MS"/>
                <a:ea typeface="SimSun"/>
              </a:rPr>
              <a:t>recovery</a:t>
            </a:r>
            <a:endParaRPr/>
          </a:p>
          <a:p>
            <a:pPr marL="742950" lvl="1" indent="-285750">
              <a:spcBef>
                <a:spcPct val="20000"/>
              </a:spcBef>
              <a:buSzPct val="100000"/>
              <a:buChar char="–"/>
            </a:pPr>
            <a:r>
              <a:rPr lang="zh-CN">
                <a:latin typeface="Comic Sans MS"/>
                <a:ea typeface="SimSun"/>
              </a:rPr>
              <a:t>最简单是</a:t>
            </a:r>
            <a:r>
              <a:rPr lang="en-US">
                <a:latin typeface="Comic Sans MS"/>
                <a:ea typeface="SimSun"/>
              </a:rPr>
              <a:t>page-level mapping</a:t>
            </a:r>
            <a:r>
              <a:rPr lang="zh-CN">
                <a:latin typeface="Comic Sans MS"/>
                <a:ea typeface="SimSun"/>
              </a:rPr>
              <a:t>，但占用内存空间较大</a:t>
            </a:r>
            <a:endParaRPr lang="en-US"/>
          </a:p>
        </p:txBody>
      </p:sp>
      <p:sp>
        <p:nvSpPr>
          <p:cNvPr id="392" name="幻灯片编号占位符 3"/>
          <p:cNvSpPr>
            <a:spLocks noGrp="true" noChangeShapeType="true"/>
          </p:cNvSpPr>
          <p:nvPr>
            <p:ph type="sldNum"/>
          </p:nvPr>
        </p:nvSpPr>
        <p:spPr>
          <a:xfrm>
            <a:off x="6934200" y="6172200"/>
            <a:ext cx="1295400" cy="457200"/>
          </a:xfrm>
          <a:prstGeom prst="rect">
            <a:avLst/>
          </a:prstGeom>
          <a:noFill/>
        </p:spPr>
        <p:txBody>
          <a:bodyPr lIns="91440" tIns="45720" rIns="91440" bIns="45720" anchor="t"/>
          <a:lstStyle/>
          <a:p>
            <a:pPr marL="0" lvl="0" indent="0" algn="r">
              <a:spcBef>
                <a:spcPts val="0"/>
              </a:spcBef>
              <a:buNone/>
            </a:pPr>
            <a:fld id="{D038279B-FC19-497E-A7D1-5ADD9CAF016F}" type="slidenum">
              <a:rPr lang="zh-CN" sz="1400" b="false" i="false" u="none">
                <a:latin typeface="Times New Roman" pitchFamily="18"/>
              </a:rPr>
              <a:t>*</a:t>
            </a:fld>
            <a:endParaRPr/>
          </a:p>
        </p:txBody>
      </p:sp>
      <p:pic>
        <p:nvPicPr>
          <p:cNvPr id="393" name="图片 4"/>
          <p:cNvPicPr>
            <a:picLocks noGrp="true" noChangeAspect="true"/>
          </p:cNvPicPr>
          <p:nvPr/>
        </p:nvPicPr>
        <p:blipFill>
          <a:blip r:embed="rId1"/>
          <a:srcRect/>
          <a:stretch>
            <a:fillRect/>
          </a:stretch>
        </p:blipFill>
        <p:spPr>
          <a:xfrm>
            <a:off x="609600" y="4033837"/>
            <a:ext cx="8343900" cy="2135187"/>
          </a:xfrm>
          <a:prstGeom prst="rect">
            <a:avLst/>
          </a:prstGeom>
          <a:noFill/>
        </p:spPr>
      </p:pic>
    </p:spTree>
  </p:cSld>
  <p:clrMapOvr>
    <a:masterClrMapping/>
  </p:clrMapOvr>
  <p:transition/>
</p:sld>
</file>

<file path=ppt/slides/slide29.xml><?xml version="1.0" encoding="utf-8"?>
<p:sld xmlns:a="http://schemas.openxmlformats.org/drawingml/2006/main" xmlns:p="http://schemas.openxmlformats.org/presentationml/2006/main" xmlns:r="http://schemas.openxmlformats.org/officeDocument/2006/relationships">
  <p:cSld>
    <p:spTree>
      <p:nvGrpSpPr>
        <p:cNvPr id="399" name=""/>
        <p:cNvGrpSpPr/>
        <p:nvPr/>
      </p:nvGrpSpPr>
      <p:grpSpPr>
        <a:xfrm>
          <a:off x="0" y="0"/>
          <a:ext cx="0" cy="0"/>
          <a:chOff x="0" y="0"/>
          <a:chExt cx="0" cy="0"/>
        </a:xfrm>
      </p:grpSpPr>
      <p:sp>
        <p:nvSpPr>
          <p:cNvPr id="400" name="标题 1"/>
          <p:cNvSpPr>
            <a:spLocks noGrp="true" noChangeShapeType="true"/>
          </p:cNvSpPr>
          <p:nvPr>
            <p:ph type="title"/>
          </p:nvPr>
        </p:nvSpPr>
        <p:spPr>
          <a:xfrm>
            <a:off x="457200" y="457200"/>
            <a:ext cx="8077200" cy="914400"/>
          </a:xfrm>
          <a:prstGeom prst="rect">
            <a:avLst/>
          </a:prstGeom>
          <a:noFill/>
        </p:spPr>
        <p:txBody>
          <a:bodyPr lIns="91440" tIns="45720" rIns="91440" bIns="45720" anchor="ctr" anchorCtr="false"/>
          <a:lstStyle/>
          <a:p>
            <a:pPr lvl="0"/>
            <a:r>
              <a:rPr lang="en-US">
                <a:ea typeface="SimSun" pitchFamily="2" charset="-122"/>
              </a:rPr>
              <a:t>I/O</a:t>
            </a:r>
            <a:r>
              <a:rPr lang="zh-CN">
                <a:ea typeface="SimSun" pitchFamily="2" charset="-122"/>
              </a:rPr>
              <a:t> </a:t>
            </a:r>
            <a:r>
              <a:rPr lang="en-US">
                <a:ea typeface="SimSun" pitchFamily="2" charset="-122"/>
              </a:rPr>
              <a:t>Devices</a:t>
            </a:r>
            <a:endParaRPr/>
          </a:p>
        </p:txBody>
      </p:sp>
      <p:sp>
        <p:nvSpPr>
          <p:cNvPr id="401" name="内容占位符 2"/>
          <p:cNvSpPr>
            <a:spLocks noGrp="true" noChangeShapeType="true"/>
          </p:cNvSpPr>
          <p:nvPr>
            <p:ph type="obj"/>
          </p:nvPr>
        </p:nvSpPr>
        <p:spPr>
          <a:xfrm>
            <a:off x="457200" y="1600200"/>
            <a:ext cx="8305800" cy="4419600"/>
          </a:xfrm>
          <a:prstGeom prst="rect">
            <a:avLst/>
          </a:prstGeom>
        </p:spPr>
        <p:txBody>
          <a:bodyPr lIns="91440" tIns="45720" rIns="91440" bIns="45720" anchor="t"/>
          <a:lstStyle>
            <a:lvl1pPr marL="342900" indent="0" algn="l" defTabSz="914400" rtl="false" fontAlgn="base">
              <a:lnSpc>
                <a:spcPct val="100000"/>
              </a:lnSpc>
              <a:spcBef>
                <a:spcPct val="20000"/>
              </a:spcBef>
              <a:spcAft>
                <a:spcPts val="0"/>
              </a:spcAft>
              <a:buChar char="•"/>
              <a:defRPr sz="2800">
                <a:solidFill>
                  <a:schemeClr val="dk1"/>
                </a:solidFill>
                <a:latin typeface="Comic Sans MS"/>
              </a:defRPr>
            </a:lvl1pPr>
            <a:lvl2pPr marL="742950" indent="457200" algn="l" defTabSz="914400" rtl="false" fontAlgn="base">
              <a:lnSpc>
                <a:spcPct val="100000"/>
              </a:lnSpc>
              <a:spcBef>
                <a:spcPct val="20000"/>
              </a:spcBef>
              <a:spcAft>
                <a:spcPts val="0"/>
              </a:spcAft>
              <a:buChar char="–"/>
              <a:defRPr sz="2400">
                <a:solidFill>
                  <a:schemeClr val="dk1"/>
                </a:solidFill>
                <a:latin typeface="Comic Sans MS"/>
              </a:defRPr>
            </a:lvl2pPr>
            <a:lvl3pPr marL="1143000" indent="914400" algn="l" defTabSz="914400" rtl="false" fontAlgn="base">
              <a:lnSpc>
                <a:spcPct val="100000"/>
              </a:lnSpc>
              <a:spcBef>
                <a:spcPct val="20000"/>
              </a:spcBef>
              <a:spcAft>
                <a:spcPts val="0"/>
              </a:spcAft>
              <a:buChar char="•"/>
              <a:defRPr sz="2000">
                <a:solidFill>
                  <a:schemeClr val="dk1"/>
                </a:solidFill>
                <a:latin typeface="Comic Sans MS"/>
              </a:defRPr>
            </a:lvl3pPr>
            <a:lvl4pPr marL="1600200" indent="1371600" algn="l" defTabSz="914400" rtl="false" fontAlgn="base">
              <a:lnSpc>
                <a:spcPct val="100000"/>
              </a:lnSpc>
              <a:spcBef>
                <a:spcPct val="20000"/>
              </a:spcBef>
              <a:spcAft>
                <a:spcPts val="0"/>
              </a:spcAft>
              <a:buChar char="–"/>
              <a:defRPr sz="2000">
                <a:solidFill>
                  <a:schemeClr val="dk1"/>
                </a:solidFill>
                <a:latin typeface="Comic Sans MS"/>
              </a:defRPr>
            </a:lvl4pPr>
            <a:lvl5pPr marL="2057400" indent="1828800" algn="l" defTabSz="914400" rtl="false" fontAlgn="base">
              <a:lnSpc>
                <a:spcPct val="100000"/>
              </a:lnSpc>
              <a:spcBef>
                <a:spcPct val="20000"/>
              </a:spcBef>
              <a:spcAft>
                <a:spcPts val="0"/>
              </a:spcAft>
              <a:buChar char="»"/>
              <a:defRPr sz="2000">
                <a:solidFill>
                  <a:schemeClr val="dk1"/>
                </a:solidFill>
                <a:latin typeface="Comic Sans MS"/>
              </a:defRPr>
            </a:lvl5pPr>
          </a:lstStyle>
          <a:p>
            <a:pPr marL="342900" lvl="0" indent="-342900">
              <a:spcBef>
                <a:spcPct val="20000"/>
              </a:spcBef>
              <a:buSzPct val="100000"/>
              <a:buChar char="•"/>
            </a:pPr>
            <a:r>
              <a:rPr lang="en-US">
                <a:ea typeface="SimSun" pitchFamily="2" charset="-122"/>
              </a:rPr>
              <a:t>Block-level mapping</a:t>
            </a:r>
            <a:endParaRPr/>
          </a:p>
          <a:p>
            <a:pPr marL="742950" lvl="1" indent="-285750">
              <a:spcBef>
                <a:spcPct val="20000"/>
              </a:spcBef>
              <a:buSzPct val="100000"/>
              <a:buChar char="–"/>
            </a:pPr>
            <a:r>
              <a:rPr lang="zh-CN">
                <a:ea typeface="SimSun" pitchFamily="2" charset="-122"/>
              </a:rPr>
              <a:t>节省空间</a:t>
            </a:r>
            <a:endParaRPr lang="en-US"/>
          </a:p>
          <a:p>
            <a:pPr marL="742950" lvl="1" indent="-285750">
              <a:spcBef>
                <a:spcPct val="20000"/>
              </a:spcBef>
              <a:buSzPct val="100000"/>
              <a:buChar char="–"/>
            </a:pPr>
            <a:r>
              <a:rPr lang="zh-CN">
                <a:ea typeface="SimSun" pitchFamily="2" charset="-122"/>
              </a:rPr>
              <a:t>但是粒度粗，不太方便</a:t>
            </a:r>
            <a:endParaRPr lang="en-US"/>
          </a:p>
          <a:p>
            <a:pPr marL="1143000" lvl="2" indent="-228600">
              <a:spcBef>
                <a:spcPct val="20000"/>
              </a:spcBef>
              <a:buSzPct val="100000"/>
              <a:buChar char="•"/>
            </a:pPr>
            <a:r>
              <a:rPr lang="zh-CN">
                <a:ea typeface="SimSun" pitchFamily="2" charset="-122"/>
              </a:rPr>
              <a:t>例如只修改</a:t>
            </a:r>
            <a:r>
              <a:rPr lang="en-US">
                <a:ea typeface="SimSun" pitchFamily="2" charset="-122"/>
              </a:rPr>
              <a:t>c’</a:t>
            </a:r>
            <a:r>
              <a:rPr lang="zh-CN">
                <a:ea typeface="SimSun" pitchFamily="2" charset="-122"/>
              </a:rPr>
              <a:t>，也会导致整个</a:t>
            </a:r>
            <a:r>
              <a:rPr lang="en-US">
                <a:ea typeface="SimSun" pitchFamily="2" charset="-122"/>
              </a:rPr>
              <a:t>block</a:t>
            </a:r>
            <a:r>
              <a:rPr lang="zh-CN">
                <a:ea typeface="SimSun" pitchFamily="2" charset="-122"/>
              </a:rPr>
              <a:t>要搬移</a:t>
            </a:r>
            <a:endParaRPr/>
          </a:p>
        </p:txBody>
      </p:sp>
      <p:sp>
        <p:nvSpPr>
          <p:cNvPr id="402" name="幻灯片编号占位符 3"/>
          <p:cNvSpPr>
            <a:spLocks noGrp="true" noChangeShapeType="true"/>
          </p:cNvSpPr>
          <p:nvPr>
            <p:ph type="sldNum"/>
          </p:nvPr>
        </p:nvSpPr>
        <p:spPr>
          <a:xfrm>
            <a:off x="6934200" y="6172200"/>
            <a:ext cx="1295400" cy="457200"/>
          </a:xfrm>
          <a:prstGeom prst="rect">
            <a:avLst/>
          </a:prstGeom>
          <a:noFill/>
        </p:spPr>
        <p:txBody>
          <a:bodyPr lIns="91440" tIns="45720" rIns="91440" bIns="45720" anchor="t"/>
          <a:lstStyle/>
          <a:p>
            <a:pPr marL="0" lvl="0" indent="0" algn="r">
              <a:spcBef>
                <a:spcPts val="0"/>
              </a:spcBef>
              <a:buNone/>
            </a:pPr>
            <a:fld id="{D038279B-FC19-497E-A7D1-5ADD9CAF016F}" type="slidenum">
              <a:rPr lang="zh-CN" sz="1400" b="false" i="false" u="none">
                <a:latin typeface="Times New Roman" pitchFamily="18"/>
              </a:rPr>
              <a:t>*</a:t>
            </a:fld>
            <a:endParaRPr/>
          </a:p>
        </p:txBody>
      </p:sp>
      <p:pic>
        <p:nvPicPr>
          <p:cNvPr id="403" name="图片 4"/>
          <p:cNvPicPr>
            <a:picLocks noGrp="true" noChangeAspect="true"/>
          </p:cNvPicPr>
          <p:nvPr/>
        </p:nvPicPr>
        <p:blipFill>
          <a:blip r:embed="rId1"/>
          <a:srcRect/>
          <a:stretch>
            <a:fillRect/>
          </a:stretch>
        </p:blipFill>
        <p:spPr>
          <a:xfrm rot="0" flipH="false" flipV="false">
            <a:off x="1295400" y="3346450"/>
            <a:ext cx="6515100" cy="1784350"/>
          </a:xfrm>
          <a:prstGeom prst="rect">
            <a:avLst/>
          </a:prstGeom>
          <a:noFill/>
        </p:spPr>
      </p:pic>
      <p:pic>
        <p:nvPicPr>
          <p:cNvPr id="404" name="图片 5"/>
          <p:cNvPicPr>
            <a:picLocks noGrp="true" noChangeAspect="true"/>
          </p:cNvPicPr>
          <p:nvPr/>
        </p:nvPicPr>
        <p:blipFill>
          <a:blip r:embed="rId2"/>
          <a:srcRect/>
          <a:stretch>
            <a:fillRect/>
          </a:stretch>
        </p:blipFill>
        <p:spPr>
          <a:xfrm>
            <a:off x="1320800" y="5059362"/>
            <a:ext cx="6616700" cy="1677987"/>
          </a:xfrm>
          <a:prstGeom prst="rect">
            <a:avLst/>
          </a:prstGeom>
          <a:noFill/>
        </p:spPr>
      </p:pic>
    </p:spTree>
  </p:cSld>
  <p:clrMapOvr>
    <a:masterClrMapping/>
  </p:clrMapOvr>
  <p:transition/>
</p:sld>
</file>

<file path=ppt/slides/slide3.xml><?xml version="1.0" encoding="utf-8"?>
<p:sld xmlns:a="http://schemas.openxmlformats.org/drawingml/2006/main" xmlns:p="http://schemas.openxmlformats.org/presentationml/2006/main">
  <p:cSld>
    <p:spTree>
      <p:nvGrpSpPr>
        <p:cNvPr id="476" name=""/>
        <p:cNvGrpSpPr/>
        <p:nvPr/>
      </p:nvGrpSpPr>
      <p:grpSpPr>
        <a:xfrm>
          <a:off x="0" y="0"/>
          <a:ext cx="0" cy="0"/>
          <a:chOff x="0" y="0"/>
          <a:chExt cx="0" cy="0"/>
        </a:xfrm>
      </p:grpSpPr>
      <p:sp>
        <p:nvSpPr>
          <p:cNvPr id="477" name="灯片编号占位符 5"/>
          <p:cNvSpPr>
            <a:spLocks noGrp="true" noChangeShapeType="true"/>
          </p:cNvSpPr>
          <p:nvPr>
            <p:ph type="sldNum"/>
          </p:nvPr>
        </p:nvSpPr>
        <p:spPr>
          <a:xfrm>
            <a:off x="6934200" y="6172200"/>
            <a:ext cx="1295400" cy="457200"/>
          </a:xfrm>
          <a:prstGeom prst="rect">
            <a:avLst/>
          </a:prstGeom>
          <a:noFill/>
        </p:spPr>
        <p:txBody>
          <a:bodyPr lIns="91440" tIns="45720" rIns="91440" bIns="45720" anchor="t"/>
          <a:lstStyle/>
          <a:p>
            <a:pPr marL="0" lvl="0" indent="0" algn="r">
              <a:spcBef>
                <a:spcPts val="0"/>
              </a:spcBef>
              <a:buNone/>
            </a:pPr>
            <a:fld id="{D038279B-FC19-497E-A7D1-5ADD9CAF016F}" type="slidenum">
              <a:rPr lang="zh-CN" sz="1400" b="false" i="false" u="none">
                <a:latin typeface="Times New Roman" pitchFamily="18"/>
              </a:rPr>
              <a:t>*</a:t>
            </a:fld>
            <a:endParaRPr/>
          </a:p>
        </p:txBody>
      </p:sp>
      <p:sp>
        <p:nvSpPr>
          <p:cNvPr id="478" name="Rectangle 2"/>
          <p:cNvSpPr>
            <a:spLocks noGrp="true" noChangeShapeType="true"/>
          </p:cNvSpPr>
          <p:nvPr>
            <p:ph type="title"/>
          </p:nvPr>
        </p:nvSpPr>
        <p:spPr>
          <a:xfrm>
            <a:off x="457200" y="457200"/>
            <a:ext cx="8077200" cy="914400"/>
          </a:xfrm>
          <a:prstGeom prst="rect">
            <a:avLst/>
          </a:prstGeom>
          <a:noFill/>
        </p:spPr>
        <p:txBody>
          <a:bodyPr lIns="91440" tIns="45720" rIns="91440" bIns="45720" anchor="ctr" anchorCtr="false"/>
          <a:lstStyle/>
          <a:p>
            <a:pPr lvl="0"/>
            <a:r>
              <a:rPr lang="en-US">
                <a:ea typeface="SimSun" pitchFamily="2" charset="-122"/>
              </a:rPr>
              <a:t>Outline</a:t>
            </a:r>
            <a:endParaRPr/>
          </a:p>
        </p:txBody>
      </p:sp>
      <p:sp>
        <p:nvSpPr>
          <p:cNvPr id="479" name="Rectangle 3"/>
          <p:cNvSpPr>
            <a:spLocks noGrp="true" noChangeShapeType="true"/>
          </p:cNvSpPr>
          <p:nvPr>
            <p:ph type="obj"/>
          </p:nvPr>
        </p:nvSpPr>
        <p:spPr>
          <a:xfrm>
            <a:off x="457200" y="1600200"/>
            <a:ext cx="8305800" cy="4419600"/>
          </a:xfrm>
          <a:prstGeom prst="rect">
            <a:avLst/>
          </a:prstGeom>
        </p:spPr>
        <p:txBody>
          <a:bodyPr lIns="91440" tIns="45720" rIns="91440" bIns="45720" anchor="t"/>
          <a:lstStyle>
            <a:lvl1pPr marL="342900" indent="0" algn="l" defTabSz="914400" rtl="false" fontAlgn="base">
              <a:lnSpc>
                <a:spcPct val="100000"/>
              </a:lnSpc>
              <a:spcBef>
                <a:spcPct val="20000"/>
              </a:spcBef>
              <a:spcAft>
                <a:spcPts val="0"/>
              </a:spcAft>
              <a:buChar char="•"/>
              <a:defRPr sz="2800">
                <a:solidFill>
                  <a:schemeClr val="dk1"/>
                </a:solidFill>
                <a:latin typeface="Comic Sans MS"/>
              </a:defRPr>
            </a:lvl1pPr>
            <a:lvl2pPr marL="742950" indent="457200" algn="l" defTabSz="914400" rtl="false" fontAlgn="base">
              <a:lnSpc>
                <a:spcPct val="100000"/>
              </a:lnSpc>
              <a:spcBef>
                <a:spcPct val="20000"/>
              </a:spcBef>
              <a:spcAft>
                <a:spcPts val="0"/>
              </a:spcAft>
              <a:buChar char="–"/>
              <a:defRPr sz="2400">
                <a:solidFill>
                  <a:schemeClr val="dk1"/>
                </a:solidFill>
                <a:latin typeface="Comic Sans MS"/>
              </a:defRPr>
            </a:lvl2pPr>
            <a:lvl3pPr marL="1143000" indent="914400" algn="l" defTabSz="914400" rtl="false" fontAlgn="base">
              <a:lnSpc>
                <a:spcPct val="100000"/>
              </a:lnSpc>
              <a:spcBef>
                <a:spcPct val="20000"/>
              </a:spcBef>
              <a:spcAft>
                <a:spcPts val="0"/>
              </a:spcAft>
              <a:buChar char="•"/>
              <a:defRPr sz="2000">
                <a:solidFill>
                  <a:schemeClr val="dk1"/>
                </a:solidFill>
                <a:latin typeface="Comic Sans MS"/>
              </a:defRPr>
            </a:lvl3pPr>
            <a:lvl4pPr marL="1600200" indent="1371600" algn="l" defTabSz="914400" rtl="false" fontAlgn="base">
              <a:lnSpc>
                <a:spcPct val="100000"/>
              </a:lnSpc>
              <a:spcBef>
                <a:spcPct val="20000"/>
              </a:spcBef>
              <a:spcAft>
                <a:spcPts val="0"/>
              </a:spcAft>
              <a:buChar char="–"/>
              <a:defRPr sz="2000">
                <a:solidFill>
                  <a:schemeClr val="dk1"/>
                </a:solidFill>
                <a:latin typeface="Comic Sans MS"/>
              </a:defRPr>
            </a:lvl4pPr>
            <a:lvl5pPr marL="2057400" indent="1828800" algn="l" defTabSz="914400" rtl="false" fontAlgn="base">
              <a:lnSpc>
                <a:spcPct val="100000"/>
              </a:lnSpc>
              <a:spcBef>
                <a:spcPct val="20000"/>
              </a:spcBef>
              <a:spcAft>
                <a:spcPts val="0"/>
              </a:spcAft>
              <a:buChar char="»"/>
              <a:defRPr sz="2000">
                <a:solidFill>
                  <a:schemeClr val="dk1"/>
                </a:solidFill>
                <a:latin typeface="Comic Sans MS"/>
              </a:defRPr>
            </a:lvl5pPr>
            <a:lvl6pPr defTabSz="914400">
              <a:defRPr lang="en-US" sz="1800"/>
            </a:lvl6pPr>
            <a:lvl7pPr defTabSz="914400">
              <a:defRPr lang="en-US" sz="1800"/>
            </a:lvl7pPr>
            <a:lvl8pPr defTabSz="914400">
              <a:defRPr lang="en-US" sz="1800"/>
            </a:lvl8pPr>
            <a:lvl9pPr defTabSz="914400">
              <a:defRPr lang="en-US" sz="1800"/>
            </a:lvl9pPr>
          </a:lstStyle>
          <a:p>
            <a:pPr marL="342900" lvl="0" indent="-342900" defTabSz="914400" hangingPunct="true">
              <a:lnSpc>
                <a:spcPct val="100000"/>
              </a:lnSpc>
              <a:spcBef>
                <a:spcPct val="20000"/>
              </a:spcBef>
              <a:buSzPct val="100000"/>
              <a:buChar char="•"/>
            </a:pPr>
            <a:r>
              <a:rPr lang="en-US" b="true" i="false" u="none" baseline="0">
                <a:solidFill>
                  <a:srgbClr val="0070C0"/>
                </a:solidFill>
                <a:ea typeface="SimSun" pitchFamily="2" charset="-122"/>
              </a:rPr>
              <a:t>I/O Devices</a:t>
            </a:r>
            <a:endParaRPr lang="en-US"/>
          </a:p>
          <a:p>
            <a:pPr marL="342900" lvl="0" indent="-342900" defTabSz="914400" hangingPunct="true">
              <a:lnSpc>
                <a:spcPct val="100000"/>
              </a:lnSpc>
              <a:spcBef>
                <a:spcPct val="20000"/>
              </a:spcBef>
              <a:buSzPct val="100000"/>
              <a:buChar char="•"/>
            </a:pPr>
            <a:r>
              <a:rPr lang="en-US" baseline="0">
                <a:ea typeface="SimSun" pitchFamily="2" charset="-122"/>
              </a:rPr>
              <a:t>Unix I/O</a:t>
            </a:r>
            <a:endParaRPr lang="en-US"/>
          </a:p>
          <a:p>
            <a:pPr marL="342900" lvl="0" indent="-342900" defTabSz="914400" hangingPunct="true">
              <a:lnSpc>
                <a:spcPct val="100000"/>
              </a:lnSpc>
              <a:spcBef>
                <a:spcPct val="20000"/>
              </a:spcBef>
              <a:buSzPct val="100000"/>
              <a:buChar char="•"/>
            </a:pPr>
            <a:r>
              <a:rPr lang="en-US" baseline="0">
                <a:ea typeface="SimSun" pitchFamily="2" charset="-122"/>
              </a:rPr>
              <a:t>Reading File Metadata</a:t>
            </a:r>
            <a:endParaRPr lang="en-US"/>
          </a:p>
          <a:p>
            <a:pPr marL="342900" lvl="0" indent="-342900" defTabSz="914400" hangingPunct="true">
              <a:lnSpc>
                <a:spcPct val="100000"/>
              </a:lnSpc>
              <a:spcBef>
                <a:spcPct val="20000"/>
              </a:spcBef>
              <a:buSzPct val="100000"/>
              <a:buChar char="•"/>
            </a:pPr>
            <a:r>
              <a:rPr lang="en-US" baseline="0">
                <a:ea typeface="SimSun" pitchFamily="2" charset="-122"/>
              </a:rPr>
              <a:t>Sharing Files &amp; I/O redirection</a:t>
            </a:r>
            <a:endParaRPr lang="en-US"/>
          </a:p>
          <a:p>
            <a:pPr marL="342900" lvl="0" indent="-342900" defTabSz="914400" hangingPunct="true">
              <a:lnSpc>
                <a:spcPct val="100000"/>
              </a:lnSpc>
              <a:spcBef>
                <a:spcPct val="20000"/>
              </a:spcBef>
              <a:buSzPct val="100000"/>
              <a:buChar char="•"/>
            </a:pPr>
            <a:r>
              <a:rPr lang="en-US" baseline="0">
                <a:solidFill>
                  <a:srgbClr val="808080"/>
                </a:solidFill>
                <a:ea typeface="SimSun" pitchFamily="2" charset="-122"/>
              </a:rPr>
              <a:t>Robust I/O</a:t>
            </a:r>
            <a:r>
              <a:rPr lang="zh-CN" baseline="0">
                <a:solidFill>
                  <a:srgbClr val="808080"/>
                </a:solidFill>
                <a:ea typeface="SimSun" pitchFamily="2" charset="-122"/>
              </a:rPr>
              <a:t>（了解）</a:t>
            </a:r>
            <a:endParaRPr lang="en-US"/>
          </a:p>
          <a:p>
            <a:pPr marL="342900" lvl="0" indent="-342900" defTabSz="914400" hangingPunct="true">
              <a:lnSpc>
                <a:spcPct val="100000"/>
              </a:lnSpc>
              <a:spcBef>
                <a:spcPct val="20000"/>
              </a:spcBef>
              <a:buSzPct val="100000"/>
              <a:buChar char="•"/>
            </a:pPr>
            <a:r>
              <a:rPr lang="en-US" baseline="0">
                <a:solidFill>
                  <a:srgbClr val="808080"/>
                </a:solidFill>
                <a:ea typeface="SimSun" pitchFamily="2" charset="-122"/>
              </a:rPr>
              <a:t>Standard I/O</a:t>
            </a:r>
            <a:r>
              <a:rPr lang="zh-CN" baseline="0">
                <a:solidFill>
                  <a:srgbClr val="808080"/>
                </a:solidFill>
                <a:ea typeface="SimSun" pitchFamily="2" charset="-122"/>
              </a:rPr>
              <a:t>（了解）</a:t>
            </a:r>
            <a:endParaRPr lang="en-US"/>
          </a:p>
          <a:p>
            <a:pPr marL="342900" lvl="0" indent="-342900" defTabSz="914400" hangingPunct="true">
              <a:lnSpc>
                <a:spcPct val="100000"/>
              </a:lnSpc>
              <a:spcBef>
                <a:spcPct val="20000"/>
              </a:spcBef>
              <a:buSzPct val="100000"/>
              <a:buChar char="•"/>
            </a:pPr>
            <a:r>
              <a:rPr lang="en-US" baseline="0">
                <a:solidFill>
                  <a:srgbClr val="808080"/>
                </a:solidFill>
                <a:ea typeface="SimSun" pitchFamily="2" charset="-122"/>
              </a:rPr>
              <a:t>Fast I/O</a:t>
            </a:r>
            <a:r>
              <a:rPr lang="zh-CN" baseline="0">
                <a:solidFill>
                  <a:srgbClr val="808080"/>
                </a:solidFill>
                <a:ea typeface="SimSun" pitchFamily="2" charset="-122"/>
              </a:rPr>
              <a:t>（</a:t>
            </a:r>
            <a:r>
              <a:rPr lang="zh-CN" baseline="0">
                <a:solidFill>
                  <a:srgbClr val="808080"/>
                </a:solidFill>
                <a:ea typeface="SimSun" pitchFamily="2" charset="-122"/>
              </a:rPr>
              <a:t>了解</a:t>
            </a:r>
            <a:r>
              <a:rPr lang="zh-CN" baseline="0">
                <a:solidFill>
                  <a:srgbClr val="808080"/>
                </a:solidFill>
                <a:ea typeface="SimSun" pitchFamily="2" charset="-122"/>
              </a:rPr>
              <a:t>）</a:t>
            </a:r>
            <a:endParaRPr/>
          </a:p>
        </p:txBody>
      </p:sp>
    </p:spTree>
  </p:cSld>
  <p:clrMapOvr>
    <a:masterClrMapping/>
  </p:clrMapOvr>
  <p:transition/>
</p:sld>
</file>

<file path=ppt/slides/slide30.xml><?xml version="1.0" encoding="utf-8"?>
<p:sld xmlns:a="http://schemas.openxmlformats.org/drawingml/2006/main" xmlns:p="http://schemas.openxmlformats.org/presentationml/2006/main">
  <p:cSld>
    <p:spTree>
      <p:nvGrpSpPr>
        <p:cNvPr id="405" name=""/>
        <p:cNvGrpSpPr/>
        <p:nvPr/>
      </p:nvGrpSpPr>
      <p:grpSpPr>
        <a:xfrm>
          <a:off x="0" y="0"/>
          <a:ext cx="0" cy="0"/>
          <a:chOff x="0" y="0"/>
          <a:chExt cx="0" cy="0"/>
        </a:xfrm>
      </p:grpSpPr>
      <p:sp>
        <p:nvSpPr>
          <p:cNvPr id="406" name="标题 1"/>
          <p:cNvSpPr>
            <a:spLocks noGrp="true" noChangeShapeType="true"/>
          </p:cNvSpPr>
          <p:nvPr>
            <p:ph type="title"/>
          </p:nvPr>
        </p:nvSpPr>
        <p:spPr>
          <a:xfrm>
            <a:off x="457200" y="457200"/>
            <a:ext cx="8077200" cy="914400"/>
          </a:xfrm>
          <a:prstGeom prst="rect">
            <a:avLst/>
          </a:prstGeom>
          <a:noFill/>
        </p:spPr>
        <p:txBody>
          <a:bodyPr lIns="91440" tIns="45720" rIns="91440" bIns="45720" anchor="ctr" anchorCtr="false"/>
          <a:lstStyle/>
          <a:p>
            <a:pPr lvl="0"/>
            <a:r>
              <a:rPr lang="en-US">
                <a:ea typeface="SimSun" pitchFamily="2" charset="-122"/>
              </a:rPr>
              <a:t>I/O</a:t>
            </a:r>
            <a:r>
              <a:rPr lang="zh-CN">
                <a:ea typeface="SimSun" pitchFamily="2" charset="-122"/>
              </a:rPr>
              <a:t> </a:t>
            </a:r>
            <a:r>
              <a:rPr lang="en-US">
                <a:ea typeface="SimSun" pitchFamily="2" charset="-122"/>
              </a:rPr>
              <a:t>Devices</a:t>
            </a:r>
            <a:endParaRPr/>
          </a:p>
        </p:txBody>
      </p:sp>
      <p:sp>
        <p:nvSpPr>
          <p:cNvPr id="407" name="内容占位符 2"/>
          <p:cNvSpPr>
            <a:spLocks noGrp="true" noChangeShapeType="true"/>
          </p:cNvSpPr>
          <p:nvPr>
            <p:ph type="obj"/>
          </p:nvPr>
        </p:nvSpPr>
        <p:spPr>
          <a:xfrm>
            <a:off x="457200" y="1600200"/>
            <a:ext cx="8305800" cy="4419600"/>
          </a:xfrm>
          <a:prstGeom prst="rect">
            <a:avLst/>
          </a:prstGeom>
        </p:spPr>
        <p:txBody>
          <a:bodyPr lIns="91440" tIns="45720" rIns="91440" bIns="45720" anchor="t"/>
          <a:lstStyle>
            <a:lvl1pPr marL="342900" indent="0" algn="l" defTabSz="914400" rtl="false" fontAlgn="base">
              <a:lnSpc>
                <a:spcPct val="100000"/>
              </a:lnSpc>
              <a:spcBef>
                <a:spcPct val="20000"/>
              </a:spcBef>
              <a:spcAft>
                <a:spcPts val="0"/>
              </a:spcAft>
              <a:buChar char="•"/>
              <a:defRPr sz="2800">
                <a:solidFill>
                  <a:schemeClr val="dk1"/>
                </a:solidFill>
                <a:latin typeface="Comic Sans MS"/>
              </a:defRPr>
            </a:lvl1pPr>
            <a:lvl2pPr marL="742950" indent="457200" algn="l" defTabSz="914400" rtl="false" fontAlgn="base">
              <a:lnSpc>
                <a:spcPct val="100000"/>
              </a:lnSpc>
              <a:spcBef>
                <a:spcPct val="20000"/>
              </a:spcBef>
              <a:spcAft>
                <a:spcPts val="0"/>
              </a:spcAft>
              <a:buChar char="–"/>
              <a:defRPr sz="2400">
                <a:solidFill>
                  <a:schemeClr val="dk1"/>
                </a:solidFill>
                <a:latin typeface="Comic Sans MS"/>
              </a:defRPr>
            </a:lvl2pPr>
            <a:lvl3pPr marL="1143000" indent="914400" algn="l" defTabSz="914400" rtl="false" fontAlgn="base">
              <a:lnSpc>
                <a:spcPct val="100000"/>
              </a:lnSpc>
              <a:spcBef>
                <a:spcPct val="20000"/>
              </a:spcBef>
              <a:spcAft>
                <a:spcPts val="0"/>
              </a:spcAft>
              <a:buChar char="•"/>
              <a:defRPr sz="2000">
                <a:solidFill>
                  <a:schemeClr val="dk1"/>
                </a:solidFill>
                <a:latin typeface="Comic Sans MS"/>
              </a:defRPr>
            </a:lvl3pPr>
            <a:lvl4pPr marL="1600200" indent="1371600" algn="l" defTabSz="914400" rtl="false" fontAlgn="base">
              <a:lnSpc>
                <a:spcPct val="100000"/>
              </a:lnSpc>
              <a:spcBef>
                <a:spcPct val="20000"/>
              </a:spcBef>
              <a:spcAft>
                <a:spcPts val="0"/>
              </a:spcAft>
              <a:buChar char="–"/>
              <a:defRPr sz="2000">
                <a:solidFill>
                  <a:schemeClr val="dk1"/>
                </a:solidFill>
                <a:latin typeface="Comic Sans MS"/>
              </a:defRPr>
            </a:lvl4pPr>
            <a:lvl5pPr marL="2057400" indent="1828800" algn="l" defTabSz="914400" rtl="false" fontAlgn="base">
              <a:lnSpc>
                <a:spcPct val="100000"/>
              </a:lnSpc>
              <a:spcBef>
                <a:spcPct val="20000"/>
              </a:spcBef>
              <a:spcAft>
                <a:spcPts val="0"/>
              </a:spcAft>
              <a:buChar char="»"/>
              <a:defRPr sz="2000">
                <a:solidFill>
                  <a:schemeClr val="dk1"/>
                </a:solidFill>
                <a:latin typeface="Comic Sans MS"/>
              </a:defRPr>
            </a:lvl5pPr>
          </a:lstStyle>
          <a:p>
            <a:pPr marL="342900" lvl="0" indent="-342900">
              <a:spcBef>
                <a:spcPct val="20000"/>
              </a:spcBef>
              <a:buSzPct val="100000"/>
              <a:buChar char="•"/>
            </a:pPr>
            <a:r>
              <a:rPr lang="en-US">
                <a:latin typeface="Comic Sans MS"/>
                <a:ea typeface="SimSun"/>
              </a:rPr>
              <a:t>Hybrid Mapping </a:t>
            </a:r>
            <a:endParaRPr/>
          </a:p>
          <a:p>
            <a:pPr marL="742950" lvl="1" indent="-285750">
              <a:spcBef>
                <a:spcPct val="20000"/>
              </a:spcBef>
              <a:buSzPct val="100000"/>
              <a:buChar char="–"/>
            </a:pPr>
            <a:endParaRPr lang="zh-CN">
              <a:latin typeface="Comic Sans MS"/>
              <a:ea typeface="SimSun"/>
            </a:endParaRPr>
          </a:p>
          <a:p>
            <a:pPr marL="742950" lvl="1" indent="-285750">
              <a:spcBef>
                <a:spcPct val="20000"/>
              </a:spcBef>
              <a:buSzPct val="100000"/>
              <a:buChar char="–"/>
            </a:pPr>
            <a:endParaRPr lang="zh-CN">
              <a:latin typeface="Comic Sans MS"/>
              <a:ea typeface="SimSun"/>
            </a:endParaRPr>
          </a:p>
          <a:p>
            <a:pPr marL="742950" lvl="1" indent="-285750">
              <a:spcBef>
                <a:spcPct val="20000"/>
              </a:spcBef>
              <a:buSzPct val="100000"/>
              <a:buChar char="–"/>
            </a:pPr>
            <a:endParaRPr lang="zh-CN">
              <a:latin typeface="Comic Sans MS"/>
              <a:ea typeface="SimSun"/>
            </a:endParaRPr>
          </a:p>
          <a:p>
            <a:pPr marL="742950" lvl="1" indent="-285750">
              <a:spcBef>
                <a:spcPct val="20000"/>
              </a:spcBef>
              <a:buSzPct val="100000"/>
              <a:buChar char="–"/>
            </a:pPr>
            <a:r>
              <a:rPr lang="zh-CN">
                <a:latin typeface="Comic Sans MS"/>
                <a:ea typeface="SimSun"/>
              </a:rPr>
              <a:t>借鉴以上两者的优点，对多数</a:t>
            </a:r>
            <a:r>
              <a:rPr lang="en-US">
                <a:latin typeface="Comic Sans MS"/>
                <a:ea typeface="SimSun"/>
              </a:rPr>
              <a:t>block</a:t>
            </a:r>
            <a:r>
              <a:rPr lang="zh-CN">
                <a:latin typeface="Comic Sans MS"/>
                <a:ea typeface="SimSun"/>
              </a:rPr>
              <a:t>采用</a:t>
            </a:r>
            <a:r>
              <a:rPr lang="en-US">
                <a:latin typeface="Comic Sans MS"/>
                <a:ea typeface="SimSun"/>
              </a:rPr>
              <a:t>block-level mapping (data table)</a:t>
            </a:r>
            <a:r>
              <a:rPr lang="zh-CN">
                <a:latin typeface="Comic Sans MS"/>
                <a:ea typeface="SimSun"/>
              </a:rPr>
              <a:t>，对少数需要局部更新的</a:t>
            </a:r>
            <a:r>
              <a:rPr lang="en-US">
                <a:latin typeface="Comic Sans MS"/>
                <a:ea typeface="SimSun"/>
              </a:rPr>
              <a:t>block</a:t>
            </a:r>
            <a:r>
              <a:rPr lang="zh-CN">
                <a:latin typeface="Comic Sans MS"/>
                <a:ea typeface="SimSun"/>
              </a:rPr>
              <a:t>，创建</a:t>
            </a:r>
            <a:r>
              <a:rPr lang="en-US">
                <a:latin typeface="Comic Sans MS"/>
                <a:ea typeface="SimSun"/>
              </a:rPr>
              <a:t>log blocks</a:t>
            </a:r>
            <a:r>
              <a:rPr lang="zh-CN">
                <a:latin typeface="Comic Sans MS"/>
                <a:ea typeface="SimSun"/>
              </a:rPr>
              <a:t>并</a:t>
            </a:r>
            <a:r>
              <a:rPr lang="zh-CN">
                <a:latin typeface="Comic Sans MS"/>
                <a:ea typeface="SimSun"/>
              </a:rPr>
              <a:t>采用</a:t>
            </a:r>
            <a:r>
              <a:rPr lang="en-US">
                <a:latin typeface="Comic Sans MS"/>
                <a:ea typeface="SimSun"/>
              </a:rPr>
              <a:t>page-level mapping</a:t>
            </a:r>
            <a:r>
              <a:rPr lang="en-US">
                <a:latin typeface="Comic Sans MS"/>
                <a:ea typeface="SimSun"/>
              </a:rPr>
              <a:t> (log table)</a:t>
            </a:r>
            <a:endParaRPr/>
          </a:p>
          <a:p>
            <a:pPr marL="742950" lvl="1" indent="-285750">
              <a:spcBef>
                <a:spcPct val="20000"/>
              </a:spcBef>
              <a:buSzPct val="100000"/>
              <a:buChar char="–"/>
            </a:pPr>
            <a:r>
              <a:rPr lang="zh-CN">
                <a:latin typeface="Comic Sans MS"/>
                <a:ea typeface="SimSun"/>
              </a:rPr>
              <a:t>访问流程：</a:t>
            </a:r>
            <a:endParaRPr lang="en-US"/>
          </a:p>
          <a:p>
            <a:pPr marL="1143000" lvl="2" indent="-228600">
              <a:spcBef>
                <a:spcPct val="20000"/>
              </a:spcBef>
              <a:buSzPct val="100000"/>
              <a:buChar char="•"/>
            </a:pPr>
            <a:r>
              <a:rPr lang="zh-CN">
                <a:latin typeface="Comic Sans MS"/>
                <a:ea typeface="SimSun"/>
              </a:rPr>
              <a:t>先访问</a:t>
            </a:r>
            <a:r>
              <a:rPr lang="en-US">
                <a:latin typeface="Comic Sans MS"/>
                <a:ea typeface="SimSun"/>
              </a:rPr>
              <a:t>log table</a:t>
            </a:r>
            <a:r>
              <a:rPr lang="zh-CN">
                <a:latin typeface="Comic Sans MS"/>
                <a:ea typeface="SimSun"/>
              </a:rPr>
              <a:t>；</a:t>
            </a:r>
            <a:endParaRPr lang="en-US"/>
          </a:p>
          <a:p>
            <a:pPr marL="1143000" lvl="2" indent="-228600">
              <a:spcBef>
                <a:spcPct val="20000"/>
              </a:spcBef>
              <a:buSzPct val="100000"/>
              <a:buChar char="•"/>
            </a:pPr>
            <a:r>
              <a:rPr lang="zh-CN">
                <a:latin typeface="Comic Sans MS"/>
                <a:ea typeface="SimSun"/>
              </a:rPr>
              <a:t>不在其中的话，再找</a:t>
            </a:r>
            <a:r>
              <a:rPr lang="en-US">
                <a:latin typeface="Comic Sans MS"/>
                <a:ea typeface="SimSun"/>
              </a:rPr>
              <a:t>data table</a:t>
            </a:r>
            <a:endParaRPr/>
          </a:p>
          <a:p>
            <a:pPr marL="742950" lvl="1" indent="-285750">
              <a:spcBef>
                <a:spcPct val="20000"/>
              </a:spcBef>
              <a:buSzPct val="100000"/>
              <a:buChar char="–"/>
            </a:pPr>
            <a:endParaRPr/>
          </a:p>
        </p:txBody>
      </p:sp>
      <p:sp>
        <p:nvSpPr>
          <p:cNvPr id="408" name="幻灯片编号占位符 3"/>
          <p:cNvSpPr>
            <a:spLocks noGrp="true" noChangeShapeType="true"/>
          </p:cNvSpPr>
          <p:nvPr>
            <p:ph type="sldNum"/>
          </p:nvPr>
        </p:nvSpPr>
        <p:spPr>
          <a:xfrm>
            <a:off x="6934200" y="6172200"/>
            <a:ext cx="1295400" cy="457200"/>
          </a:xfrm>
          <a:prstGeom prst="rect">
            <a:avLst/>
          </a:prstGeom>
          <a:noFill/>
        </p:spPr>
        <p:txBody>
          <a:bodyPr lIns="91440" tIns="45720" rIns="91440" bIns="45720" anchor="t"/>
          <a:lstStyle/>
          <a:p>
            <a:pPr marL="0" lvl="0" indent="0" algn="r">
              <a:spcBef>
                <a:spcPts val="0"/>
              </a:spcBef>
              <a:buNone/>
            </a:pPr>
            <a:fld id="{D038279B-FC19-497E-A7D1-5ADD9CAF016F}" type="slidenum">
              <a:rPr lang="zh-CN" sz="1400" b="false" i="false" u="none">
                <a:latin typeface="Times New Roman" pitchFamily="18"/>
              </a:rPr>
              <a:t>*</a:t>
            </a:fld>
            <a:endParaRPr/>
          </a:p>
        </p:txBody>
      </p:sp>
      <p:sp>
        <p:nvSpPr>
          <p:cNvPr id="409" name=""/>
          <p:cNvSpPr txBox="true"/>
          <p:nvPr/>
        </p:nvSpPr>
        <p:spPr>
          <a:xfrm rot="0" flipH="false" flipV="false">
            <a:off x="1156064" y="2351315"/>
            <a:ext cx="7854950" cy="825500"/>
          </a:xfrm>
          <a:prstGeom prst="rect">
            <a:avLst/>
          </a:prstGeom>
          <a:ln w="6350">
            <a:prstDash val="solid"/>
          </a:ln>
        </p:spPr>
        <p:txBody>
          <a:bodyPr wrap="square">
            <a:spAutoFit/>
          </a:bodyPr>
          <a:lstStyle/>
          <a:p>
            <a:pPr>
              <a:buNone/>
            </a:pPr>
            <a:r>
              <a:rPr lang="zh-CN" sz="2400">
                <a:solidFill>
                  <a:srgbClr val="ff0000">
                    <a:alpha val="100000"/>
                  </a:srgbClr>
                </a:solidFill>
              </a:rPr>
              <a:t>基于一个假设：</a:t>
            </a:r>
            <a:endParaRPr/>
          </a:p>
          <a:p>
            <a:pPr>
              <a:buNone/>
            </a:pPr>
            <a:r>
              <a:rPr lang="zh-CN" sz="2400">
                <a:solidFill>
                  <a:srgbClr val="ff0000">
                    <a:alpha val="100000"/>
                  </a:srgbClr>
                </a:solidFill>
              </a:rPr>
              <a:t>当前时刻只有少量的</a:t>
            </a:r>
            <a:r>
              <a:rPr lang="en-US" sz="2400">
                <a:solidFill>
                  <a:srgbClr val="ff0000">
                    <a:alpha val="100000"/>
                  </a:srgbClr>
                </a:solidFill>
              </a:rPr>
              <a:t>block</a:t>
            </a:r>
            <a:r>
              <a:rPr lang="zh-CN" sz="2400">
                <a:solidFill>
                  <a:srgbClr val="ff0000">
                    <a:alpha val="100000"/>
                  </a:srgbClr>
                </a:solidFill>
              </a:rPr>
              <a:t>需要进行局部的更新</a:t>
            </a:r>
            <a:endParaRPr/>
          </a:p>
        </p:txBody>
      </p:sp>
    </p:spTree>
  </p:cSld>
  <p:clrMapOvr>
    <a:masterClrMapping/>
  </p:clrMapOvr>
  <p:transition/>
</p:sld>
</file>

<file path=ppt/slides/slide31.xml><?xml version="1.0" encoding="utf-8"?>
<p:sld xmlns:a="http://schemas.openxmlformats.org/drawingml/2006/main" xmlns:p="http://schemas.openxmlformats.org/presentationml/2006/main" xmlns:r="http://schemas.openxmlformats.org/officeDocument/2006/relationships">
  <p:cSld>
    <p:spTree>
      <p:nvGrpSpPr>
        <p:cNvPr id="410" name=""/>
        <p:cNvGrpSpPr/>
        <p:nvPr/>
      </p:nvGrpSpPr>
      <p:grpSpPr>
        <a:xfrm>
          <a:off x="0" y="0"/>
          <a:ext cx="0" cy="0"/>
          <a:chOff x="0" y="0"/>
          <a:chExt cx="0" cy="0"/>
        </a:xfrm>
      </p:grpSpPr>
      <p:sp>
        <p:nvSpPr>
          <p:cNvPr id="411" name="标题 1"/>
          <p:cNvSpPr>
            <a:spLocks noGrp="true" noChangeShapeType="true"/>
          </p:cNvSpPr>
          <p:nvPr>
            <p:ph type="title"/>
          </p:nvPr>
        </p:nvSpPr>
        <p:spPr>
          <a:xfrm>
            <a:off x="457200" y="457200"/>
            <a:ext cx="8077200" cy="914400"/>
          </a:xfrm>
          <a:prstGeom prst="rect">
            <a:avLst/>
          </a:prstGeom>
          <a:noFill/>
        </p:spPr>
        <p:txBody>
          <a:bodyPr lIns="91440" tIns="45720" rIns="91440" bIns="45720" anchor="ctr" anchorCtr="false"/>
          <a:lstStyle/>
          <a:p>
            <a:pPr lvl="0"/>
            <a:r>
              <a:rPr lang="en-US">
                <a:ea typeface="SimSun" pitchFamily="2" charset="-122"/>
              </a:rPr>
              <a:t>I/O</a:t>
            </a:r>
            <a:r>
              <a:rPr lang="zh-CN">
                <a:ea typeface="SimSun" pitchFamily="2" charset="-122"/>
              </a:rPr>
              <a:t> </a:t>
            </a:r>
            <a:r>
              <a:rPr lang="en-US">
                <a:ea typeface="SimSun" pitchFamily="2" charset="-122"/>
              </a:rPr>
              <a:t>Devices</a:t>
            </a:r>
            <a:endParaRPr/>
          </a:p>
        </p:txBody>
      </p:sp>
      <p:sp>
        <p:nvSpPr>
          <p:cNvPr id="412" name="内容占位符 2"/>
          <p:cNvSpPr>
            <a:spLocks noGrp="true" noChangeShapeType="true"/>
          </p:cNvSpPr>
          <p:nvPr>
            <p:ph type="obj"/>
          </p:nvPr>
        </p:nvSpPr>
        <p:spPr>
          <a:xfrm>
            <a:off x="457200" y="1600200"/>
            <a:ext cx="8305800" cy="4419600"/>
          </a:xfrm>
          <a:prstGeom prst="rect">
            <a:avLst/>
          </a:prstGeom>
        </p:spPr>
        <p:txBody>
          <a:bodyPr lIns="91440" tIns="45720" rIns="91440" bIns="45720" anchor="t"/>
          <a:lstStyle>
            <a:lvl1pPr marL="342900" indent="0" algn="l" defTabSz="914400" rtl="false" fontAlgn="base">
              <a:lnSpc>
                <a:spcPct val="100000"/>
              </a:lnSpc>
              <a:spcBef>
                <a:spcPct val="20000"/>
              </a:spcBef>
              <a:spcAft>
                <a:spcPts val="0"/>
              </a:spcAft>
              <a:buChar char="•"/>
              <a:defRPr sz="2800">
                <a:solidFill>
                  <a:schemeClr val="dk1"/>
                </a:solidFill>
                <a:latin typeface="Comic Sans MS"/>
              </a:defRPr>
            </a:lvl1pPr>
            <a:lvl2pPr marL="742950" indent="457200" algn="l" defTabSz="914400" rtl="false" fontAlgn="base">
              <a:lnSpc>
                <a:spcPct val="100000"/>
              </a:lnSpc>
              <a:spcBef>
                <a:spcPct val="20000"/>
              </a:spcBef>
              <a:spcAft>
                <a:spcPts val="0"/>
              </a:spcAft>
              <a:buChar char="–"/>
              <a:defRPr sz="2400">
                <a:solidFill>
                  <a:schemeClr val="dk1"/>
                </a:solidFill>
                <a:latin typeface="Comic Sans MS"/>
              </a:defRPr>
            </a:lvl2pPr>
            <a:lvl3pPr marL="1143000" indent="914400" algn="l" defTabSz="914400" rtl="false" fontAlgn="base">
              <a:lnSpc>
                <a:spcPct val="100000"/>
              </a:lnSpc>
              <a:spcBef>
                <a:spcPct val="20000"/>
              </a:spcBef>
              <a:spcAft>
                <a:spcPts val="0"/>
              </a:spcAft>
              <a:buChar char="•"/>
              <a:defRPr sz="2000">
                <a:solidFill>
                  <a:schemeClr val="dk1"/>
                </a:solidFill>
                <a:latin typeface="Comic Sans MS"/>
              </a:defRPr>
            </a:lvl3pPr>
            <a:lvl4pPr marL="1600200" indent="1371600" algn="l" defTabSz="914400" rtl="false" fontAlgn="base">
              <a:lnSpc>
                <a:spcPct val="100000"/>
              </a:lnSpc>
              <a:spcBef>
                <a:spcPct val="20000"/>
              </a:spcBef>
              <a:spcAft>
                <a:spcPts val="0"/>
              </a:spcAft>
              <a:buChar char="–"/>
              <a:defRPr sz="2000">
                <a:solidFill>
                  <a:schemeClr val="dk1"/>
                </a:solidFill>
                <a:latin typeface="Comic Sans MS"/>
              </a:defRPr>
            </a:lvl4pPr>
            <a:lvl5pPr marL="2057400" indent="1828800" algn="l" defTabSz="914400" rtl="false" fontAlgn="base">
              <a:lnSpc>
                <a:spcPct val="100000"/>
              </a:lnSpc>
              <a:spcBef>
                <a:spcPct val="20000"/>
              </a:spcBef>
              <a:spcAft>
                <a:spcPts val="0"/>
              </a:spcAft>
              <a:buChar char="»"/>
              <a:defRPr sz="2000">
                <a:solidFill>
                  <a:schemeClr val="dk1"/>
                </a:solidFill>
                <a:latin typeface="Comic Sans MS"/>
              </a:defRPr>
            </a:lvl5pPr>
          </a:lstStyle>
          <a:p>
            <a:pPr marL="342900" lvl="0" indent="-342900">
              <a:spcBef>
                <a:spcPct val="20000"/>
              </a:spcBef>
              <a:buSzPct val="100000"/>
              <a:buChar char="•"/>
            </a:pPr>
            <a:r>
              <a:rPr lang="en-US">
                <a:latin typeface="Comic Sans MS"/>
                <a:ea typeface="SimSun"/>
              </a:rPr>
              <a:t>Hybrid Mapping </a:t>
            </a:r>
            <a:endParaRPr/>
          </a:p>
          <a:p>
            <a:pPr marL="742950" lvl="1" indent="-285750">
              <a:spcBef>
                <a:spcPct val="20000"/>
              </a:spcBef>
              <a:buSzPct val="100000"/>
              <a:buChar char="–"/>
            </a:pPr>
            <a:r>
              <a:rPr lang="zh-CN">
                <a:latin typeface="Comic Sans MS"/>
                <a:ea typeface="SimSun"/>
              </a:rPr>
              <a:t>例如，初始状态</a:t>
            </a:r>
            <a:r>
              <a:rPr lang="en-US">
                <a:latin typeface="Comic Sans MS"/>
                <a:ea typeface="SimSun"/>
              </a:rPr>
              <a:t>a, b, c, d</a:t>
            </a:r>
            <a:r>
              <a:rPr lang="zh-CN">
                <a:latin typeface="Comic Sans MS"/>
                <a:ea typeface="SimSun"/>
              </a:rPr>
              <a:t>是一个</a:t>
            </a:r>
            <a:r>
              <a:rPr lang="en-US">
                <a:latin typeface="Comic Sans MS"/>
                <a:ea typeface="SimSun"/>
              </a:rPr>
              <a:t>block</a:t>
            </a:r>
            <a:r>
              <a:rPr lang="zh-CN">
                <a:latin typeface="Comic Sans MS"/>
                <a:ea typeface="SimSun"/>
              </a:rPr>
              <a:t>中的连续</a:t>
            </a:r>
            <a:r>
              <a:rPr lang="en-US">
                <a:latin typeface="Comic Sans MS"/>
                <a:ea typeface="SimSun"/>
              </a:rPr>
              <a:t>page</a:t>
            </a:r>
            <a:endParaRPr/>
          </a:p>
          <a:p>
            <a:pPr marL="742950" lvl="1" indent="-285750">
              <a:spcBef>
                <a:spcPct val="20000"/>
              </a:spcBef>
              <a:buSzPct val="100000"/>
              <a:buChar char="–"/>
            </a:pPr>
            <a:endParaRPr/>
          </a:p>
          <a:p>
            <a:pPr marL="742950" lvl="1" indent="-285750">
              <a:spcBef>
                <a:spcPct val="20000"/>
              </a:spcBef>
              <a:buSzPct val="100000"/>
              <a:buChar char="–"/>
            </a:pPr>
            <a:endParaRPr/>
          </a:p>
          <a:p>
            <a:pPr marL="742950" lvl="1" indent="-285750">
              <a:spcBef>
                <a:spcPct val="20000"/>
              </a:spcBef>
              <a:buSzPct val="100000"/>
              <a:buChar char="–"/>
            </a:pPr>
            <a:endParaRPr/>
          </a:p>
          <a:p>
            <a:pPr marL="742950" lvl="1" indent="-285750">
              <a:spcBef>
                <a:spcPct val="20000"/>
              </a:spcBef>
              <a:buSzPct val="100000"/>
              <a:buChar char="–"/>
            </a:pPr>
            <a:endParaRPr/>
          </a:p>
          <a:p>
            <a:pPr marL="742950" lvl="1" indent="-285750">
              <a:spcBef>
                <a:spcPct val="20000"/>
              </a:spcBef>
              <a:buSzPct val="100000"/>
              <a:buChar char="–"/>
            </a:pPr>
            <a:r>
              <a:rPr lang="zh-CN">
                <a:latin typeface="Comic Sans MS"/>
                <a:ea typeface="SimSun"/>
              </a:rPr>
              <a:t>对</a:t>
            </a:r>
            <a:r>
              <a:rPr lang="en-US">
                <a:latin typeface="Comic Sans MS"/>
                <a:ea typeface="SimSun"/>
              </a:rPr>
              <a:t>block 2</a:t>
            </a:r>
            <a:r>
              <a:rPr lang="zh-CN">
                <a:latin typeface="Comic Sans MS"/>
                <a:ea typeface="SimSun"/>
              </a:rPr>
              <a:t>的修改会写在一个新的</a:t>
            </a:r>
            <a:r>
              <a:rPr lang="en-US">
                <a:latin typeface="Comic Sans MS"/>
                <a:ea typeface="SimSun"/>
              </a:rPr>
              <a:t>log block</a:t>
            </a:r>
            <a:r>
              <a:rPr lang="zh-CN">
                <a:latin typeface="Comic Sans MS"/>
                <a:ea typeface="SimSun"/>
              </a:rPr>
              <a:t>中</a:t>
            </a:r>
            <a:endParaRPr/>
          </a:p>
        </p:txBody>
      </p:sp>
      <p:sp>
        <p:nvSpPr>
          <p:cNvPr id="413" name="幻灯片编号占位符 3"/>
          <p:cNvSpPr>
            <a:spLocks noGrp="true" noChangeShapeType="true"/>
          </p:cNvSpPr>
          <p:nvPr>
            <p:ph type="sldNum"/>
          </p:nvPr>
        </p:nvSpPr>
        <p:spPr>
          <a:xfrm>
            <a:off x="6934200" y="6172200"/>
            <a:ext cx="1295400" cy="457200"/>
          </a:xfrm>
          <a:prstGeom prst="rect">
            <a:avLst/>
          </a:prstGeom>
          <a:noFill/>
        </p:spPr>
        <p:txBody>
          <a:bodyPr lIns="91440" tIns="45720" rIns="91440" bIns="45720" anchor="t"/>
          <a:lstStyle/>
          <a:p>
            <a:pPr marL="0" lvl="0" indent="0" algn="r">
              <a:spcBef>
                <a:spcPts val="0"/>
              </a:spcBef>
              <a:buNone/>
            </a:pPr>
            <a:fld id="{D038279B-FC19-497E-A7D1-5ADD9CAF016F}" type="slidenum">
              <a:rPr lang="zh-CN" sz="1400" b="false" i="false" u="none">
                <a:latin typeface="Times New Roman" pitchFamily="18"/>
              </a:rPr>
              <a:t>*</a:t>
            </a:fld>
            <a:endParaRPr/>
          </a:p>
        </p:txBody>
      </p:sp>
      <p:pic>
        <p:nvPicPr>
          <p:cNvPr id="414" name="图片 4"/>
          <p:cNvPicPr>
            <a:picLocks noGrp="true" noChangeAspect="true"/>
          </p:cNvPicPr>
          <p:nvPr/>
        </p:nvPicPr>
        <p:blipFill>
          <a:blip r:embed="rId1"/>
          <a:srcRect l="0" t="4447" r="0" b="0"/>
          <a:stretch>
            <a:fillRect/>
          </a:stretch>
        </p:blipFill>
        <p:spPr>
          <a:xfrm>
            <a:off x="1219200" y="2590800"/>
            <a:ext cx="6096000" cy="1608137"/>
          </a:xfrm>
          <a:prstGeom prst="rect">
            <a:avLst/>
          </a:prstGeom>
          <a:noFill/>
        </p:spPr>
      </p:pic>
      <p:pic>
        <p:nvPicPr>
          <p:cNvPr id="415" name="图片 5"/>
          <p:cNvPicPr>
            <a:picLocks noGrp="true" noChangeAspect="true"/>
          </p:cNvPicPr>
          <p:nvPr/>
        </p:nvPicPr>
        <p:blipFill>
          <a:blip r:embed="rId2"/>
          <a:srcRect/>
          <a:stretch>
            <a:fillRect/>
          </a:stretch>
        </p:blipFill>
        <p:spPr>
          <a:xfrm>
            <a:off x="1219200" y="4800600"/>
            <a:ext cx="6103937" cy="1830387"/>
          </a:xfrm>
          <a:prstGeom prst="rect">
            <a:avLst/>
          </a:prstGeom>
          <a:noFill/>
        </p:spPr>
      </p:pic>
    </p:spTree>
  </p:cSld>
  <p:clrMapOvr>
    <a:masterClrMapping/>
  </p:clrMapOvr>
  <p:transition/>
</p:sld>
</file>

<file path=ppt/slides/slide32.xml><?xml version="1.0" encoding="utf-8"?>
<p:sld xmlns:a="http://schemas.openxmlformats.org/drawingml/2006/main" xmlns:p="http://schemas.openxmlformats.org/presentationml/2006/main" xmlns:r="http://schemas.openxmlformats.org/officeDocument/2006/relationships">
  <p:cSld>
    <p:spTree>
      <p:nvGrpSpPr>
        <p:cNvPr id="416" name=""/>
        <p:cNvGrpSpPr/>
        <p:nvPr/>
      </p:nvGrpSpPr>
      <p:grpSpPr>
        <a:xfrm>
          <a:off x="0" y="0"/>
          <a:ext cx="0" cy="0"/>
          <a:chOff x="0" y="0"/>
          <a:chExt cx="0" cy="0"/>
        </a:xfrm>
      </p:grpSpPr>
      <p:sp>
        <p:nvSpPr>
          <p:cNvPr id="417" name="标题 1"/>
          <p:cNvSpPr>
            <a:spLocks noGrp="true" noChangeShapeType="true"/>
          </p:cNvSpPr>
          <p:nvPr>
            <p:ph type="title"/>
          </p:nvPr>
        </p:nvSpPr>
        <p:spPr>
          <a:xfrm>
            <a:off x="457200" y="457200"/>
            <a:ext cx="8077200" cy="914400"/>
          </a:xfrm>
          <a:prstGeom prst="rect">
            <a:avLst/>
          </a:prstGeom>
          <a:noFill/>
        </p:spPr>
        <p:txBody>
          <a:bodyPr lIns="91440" tIns="45720" rIns="91440" bIns="45720" anchor="ctr" anchorCtr="false"/>
          <a:lstStyle/>
          <a:p>
            <a:pPr lvl="0"/>
            <a:r>
              <a:rPr lang="en-US">
                <a:ea typeface="SimSun" pitchFamily="2" charset="-122"/>
              </a:rPr>
              <a:t>I/O</a:t>
            </a:r>
            <a:r>
              <a:rPr lang="zh-CN">
                <a:ea typeface="SimSun" pitchFamily="2" charset="-122"/>
              </a:rPr>
              <a:t> </a:t>
            </a:r>
            <a:r>
              <a:rPr lang="en-US">
                <a:ea typeface="SimSun" pitchFamily="2" charset="-122"/>
              </a:rPr>
              <a:t>Devices</a:t>
            </a:r>
            <a:endParaRPr/>
          </a:p>
        </p:txBody>
      </p:sp>
      <p:sp>
        <p:nvSpPr>
          <p:cNvPr id="418" name="内容占位符 2"/>
          <p:cNvSpPr>
            <a:spLocks noGrp="true" noChangeShapeType="true"/>
          </p:cNvSpPr>
          <p:nvPr>
            <p:ph type="obj"/>
          </p:nvPr>
        </p:nvSpPr>
        <p:spPr>
          <a:xfrm>
            <a:off x="495300" y="1493837"/>
            <a:ext cx="8229600" cy="4419600"/>
          </a:xfrm>
          <a:prstGeom prst="rect">
            <a:avLst/>
          </a:prstGeom>
        </p:spPr>
        <p:txBody>
          <a:bodyPr lIns="91440" tIns="45720" rIns="91440" bIns="45720" anchor="t"/>
          <a:lstStyle>
            <a:lvl1pPr marL="342900" indent="0" algn="l" defTabSz="914400" rtl="false" fontAlgn="base">
              <a:lnSpc>
                <a:spcPct val="100000"/>
              </a:lnSpc>
              <a:spcBef>
                <a:spcPct val="20000"/>
              </a:spcBef>
              <a:spcAft>
                <a:spcPts val="0"/>
              </a:spcAft>
              <a:buChar char="•"/>
              <a:defRPr sz="2800">
                <a:solidFill>
                  <a:schemeClr val="dk1"/>
                </a:solidFill>
                <a:latin typeface="Comic Sans MS"/>
              </a:defRPr>
            </a:lvl1pPr>
            <a:lvl2pPr marL="742950" indent="457200" algn="l" defTabSz="914400" rtl="false" fontAlgn="base">
              <a:lnSpc>
                <a:spcPct val="100000"/>
              </a:lnSpc>
              <a:spcBef>
                <a:spcPct val="20000"/>
              </a:spcBef>
              <a:spcAft>
                <a:spcPts val="0"/>
              </a:spcAft>
              <a:buChar char="–"/>
              <a:defRPr sz="2400">
                <a:solidFill>
                  <a:schemeClr val="dk1"/>
                </a:solidFill>
                <a:latin typeface="Comic Sans MS"/>
              </a:defRPr>
            </a:lvl2pPr>
            <a:lvl3pPr marL="1143000" indent="914400" algn="l" defTabSz="914400" rtl="false" fontAlgn="base">
              <a:lnSpc>
                <a:spcPct val="100000"/>
              </a:lnSpc>
              <a:spcBef>
                <a:spcPct val="20000"/>
              </a:spcBef>
              <a:spcAft>
                <a:spcPts val="0"/>
              </a:spcAft>
              <a:buChar char="•"/>
              <a:defRPr sz="2000">
                <a:solidFill>
                  <a:schemeClr val="dk1"/>
                </a:solidFill>
                <a:latin typeface="Comic Sans MS"/>
              </a:defRPr>
            </a:lvl3pPr>
            <a:lvl4pPr marL="1600200" indent="1371600" algn="l" defTabSz="914400" rtl="false" fontAlgn="base">
              <a:lnSpc>
                <a:spcPct val="100000"/>
              </a:lnSpc>
              <a:spcBef>
                <a:spcPct val="20000"/>
              </a:spcBef>
              <a:spcAft>
                <a:spcPts val="0"/>
              </a:spcAft>
              <a:buChar char="–"/>
              <a:defRPr sz="2000">
                <a:solidFill>
                  <a:schemeClr val="dk1"/>
                </a:solidFill>
                <a:latin typeface="Comic Sans MS"/>
              </a:defRPr>
            </a:lvl4pPr>
            <a:lvl5pPr marL="2057400" indent="1828800" algn="l" defTabSz="914400" rtl="false" fontAlgn="base">
              <a:lnSpc>
                <a:spcPct val="100000"/>
              </a:lnSpc>
              <a:spcBef>
                <a:spcPct val="20000"/>
              </a:spcBef>
              <a:spcAft>
                <a:spcPts val="0"/>
              </a:spcAft>
              <a:buChar char="»"/>
              <a:defRPr sz="2000">
                <a:solidFill>
                  <a:schemeClr val="dk1"/>
                </a:solidFill>
                <a:latin typeface="Comic Sans MS"/>
              </a:defRPr>
            </a:lvl5pPr>
          </a:lstStyle>
          <a:p>
            <a:pPr marL="342900" lvl="0" indent="-342900">
              <a:spcBef>
                <a:spcPct val="20000"/>
              </a:spcBef>
              <a:buSzPct val="100000"/>
              <a:buChar char="•"/>
            </a:pPr>
            <a:r>
              <a:rPr lang="en-US">
                <a:latin typeface="Comic Sans MS"/>
                <a:ea typeface="SimSun"/>
              </a:rPr>
              <a:t>Hybrid Mapping </a:t>
            </a:r>
            <a:endParaRPr/>
          </a:p>
          <a:p>
            <a:pPr marL="742950" lvl="1" indent="-285750">
              <a:spcBef>
                <a:spcPct val="20000"/>
              </a:spcBef>
              <a:buSzPct val="100000"/>
              <a:buChar char="–"/>
            </a:pPr>
            <a:r>
              <a:rPr lang="zh-CN">
                <a:latin typeface="Comic Sans MS"/>
                <a:ea typeface="SimSun"/>
              </a:rPr>
              <a:t>为了减少内存开销，</a:t>
            </a:r>
            <a:r>
              <a:rPr lang="en-US">
                <a:latin typeface="Comic Sans MS"/>
                <a:ea typeface="SimSun"/>
              </a:rPr>
              <a:t>log table</a:t>
            </a:r>
            <a:r>
              <a:rPr lang="zh-CN">
                <a:latin typeface="Comic Sans MS"/>
                <a:ea typeface="SimSun"/>
              </a:rPr>
              <a:t>要尽量通过合并操作，转移到</a:t>
            </a:r>
            <a:r>
              <a:rPr lang="en-US">
                <a:latin typeface="Comic Sans MS"/>
                <a:ea typeface="SimSun"/>
              </a:rPr>
              <a:t>data table</a:t>
            </a:r>
            <a:r>
              <a:rPr lang="zh-CN">
                <a:latin typeface="Comic Sans MS"/>
                <a:ea typeface="SimSun"/>
              </a:rPr>
              <a:t>中</a:t>
            </a:r>
            <a:endParaRPr lang="en-US"/>
          </a:p>
          <a:p>
            <a:pPr marL="742950" lvl="1" indent="-285750">
              <a:spcBef>
                <a:spcPct val="20000"/>
              </a:spcBef>
              <a:buSzPct val="100000"/>
              <a:buChar char="–"/>
            </a:pPr>
            <a:r>
              <a:rPr lang="zh-CN">
                <a:latin typeface="Comic Sans MS"/>
                <a:ea typeface="SimSun"/>
              </a:rPr>
              <a:t>例如以上例子中，</a:t>
            </a:r>
            <a:r>
              <a:rPr lang="en-US">
                <a:latin typeface="Comic Sans MS"/>
                <a:ea typeface="SimSun"/>
              </a:rPr>
              <a:t>block 0</a:t>
            </a:r>
            <a:r>
              <a:rPr lang="zh-CN">
                <a:latin typeface="Comic Sans MS"/>
                <a:ea typeface="SimSun"/>
              </a:rPr>
              <a:t>中的新数据和</a:t>
            </a:r>
            <a:r>
              <a:rPr lang="en-US">
                <a:latin typeface="Comic Sans MS"/>
                <a:ea typeface="SimSun"/>
              </a:rPr>
              <a:t>block 2</a:t>
            </a:r>
            <a:r>
              <a:rPr lang="zh-CN">
                <a:latin typeface="Comic Sans MS"/>
                <a:ea typeface="SimSun"/>
              </a:rPr>
              <a:t>中的原始数据，定期会合并为一个新的</a:t>
            </a:r>
            <a:r>
              <a:rPr lang="en-US">
                <a:latin typeface="Comic Sans MS"/>
                <a:ea typeface="SimSun"/>
              </a:rPr>
              <a:t>block</a:t>
            </a:r>
            <a:r>
              <a:rPr lang="zh-CN">
                <a:latin typeface="Comic Sans MS"/>
                <a:ea typeface="SimSun"/>
              </a:rPr>
              <a:t>，然后只需要</a:t>
            </a:r>
            <a:r>
              <a:rPr lang="en-US">
                <a:latin typeface="Comic Sans MS"/>
                <a:ea typeface="SimSun"/>
              </a:rPr>
              <a:t>block-level mapping</a:t>
            </a:r>
            <a:endParaRPr/>
          </a:p>
          <a:p>
            <a:pPr marL="742950" lvl="1" indent="-285750">
              <a:spcBef>
                <a:spcPct val="20000"/>
              </a:spcBef>
              <a:buSzPct val="100000"/>
              <a:buChar char="–"/>
            </a:pPr>
            <a:r>
              <a:rPr lang="zh-CN">
                <a:latin typeface="Comic Sans MS"/>
                <a:ea typeface="SimSun"/>
              </a:rPr>
              <a:t>这个例子很幸运，只需要切换</a:t>
            </a:r>
            <a:r>
              <a:rPr lang="en-US">
                <a:latin typeface="Comic Sans MS"/>
                <a:ea typeface="SimSun"/>
              </a:rPr>
              <a:t>block</a:t>
            </a:r>
            <a:r>
              <a:rPr lang="zh-CN">
                <a:latin typeface="Comic Sans MS"/>
                <a:ea typeface="SimSun"/>
              </a:rPr>
              <a:t>，因此叫</a:t>
            </a:r>
            <a:r>
              <a:rPr lang="en-US">
                <a:solidFill>
                  <a:srgbClr val="FF0000">
                    <a:alpha val="100000"/>
                  </a:srgbClr>
                </a:solidFill>
                <a:latin typeface="Comic Sans MS"/>
                <a:ea typeface="SimSun"/>
              </a:rPr>
              <a:t>switch</a:t>
            </a:r>
            <a:r>
              <a:rPr lang="en-US">
                <a:latin typeface="Comic Sans MS"/>
                <a:ea typeface="SimSun"/>
              </a:rPr>
              <a:t> </a:t>
            </a:r>
            <a:r>
              <a:rPr lang="en-US">
                <a:solidFill>
                  <a:srgbClr val="FF0000">
                    <a:alpha val="100000"/>
                  </a:srgbClr>
                </a:solidFill>
                <a:latin typeface="Comic Sans MS"/>
                <a:ea typeface="SimSun"/>
              </a:rPr>
              <a:t>merge</a:t>
            </a:r>
            <a:r>
              <a:rPr lang="en-US">
                <a:latin typeface="Comic Sans MS"/>
                <a:ea typeface="SimSun"/>
              </a:rPr>
              <a:t>;</a:t>
            </a:r>
            <a:r>
              <a:rPr lang="zh-CN">
                <a:latin typeface="Comic Sans MS"/>
                <a:ea typeface="SimSun"/>
              </a:rPr>
              <a:t> </a:t>
            </a:r>
            <a:r>
              <a:rPr lang="zh-CN">
                <a:latin typeface="Comic Sans MS"/>
                <a:ea typeface="SimSun"/>
              </a:rPr>
              <a:t>开销是擦除一个</a:t>
            </a:r>
            <a:r>
              <a:rPr lang="en-US">
                <a:latin typeface="Comic Sans MS"/>
                <a:ea typeface="SimSun"/>
              </a:rPr>
              <a:t>block</a:t>
            </a:r>
            <a:endParaRPr/>
          </a:p>
        </p:txBody>
      </p:sp>
      <p:sp>
        <p:nvSpPr>
          <p:cNvPr id="419" name="幻灯片编号占位符 3"/>
          <p:cNvSpPr>
            <a:spLocks noGrp="true" noChangeShapeType="true"/>
          </p:cNvSpPr>
          <p:nvPr>
            <p:ph type="sldNum"/>
          </p:nvPr>
        </p:nvSpPr>
        <p:spPr>
          <a:xfrm>
            <a:off x="6934200" y="6172200"/>
            <a:ext cx="1295400" cy="457200"/>
          </a:xfrm>
          <a:prstGeom prst="rect">
            <a:avLst/>
          </a:prstGeom>
          <a:noFill/>
        </p:spPr>
        <p:txBody>
          <a:bodyPr lIns="91440" tIns="45720" rIns="91440" bIns="45720" anchor="t"/>
          <a:lstStyle/>
          <a:p>
            <a:pPr marL="0" lvl="0" indent="0" algn="r">
              <a:spcBef>
                <a:spcPts val="0"/>
              </a:spcBef>
              <a:buNone/>
            </a:pPr>
            <a:fld id="{D038279B-FC19-497E-A7D1-5ADD9CAF016F}" type="slidenum">
              <a:rPr lang="zh-CN" sz="1400" b="false" i="false" u="none">
                <a:latin typeface="Times New Roman" pitchFamily="18"/>
              </a:rPr>
              <a:t>*</a:t>
            </a:fld>
            <a:endParaRPr/>
          </a:p>
        </p:txBody>
      </p:sp>
      <p:pic>
        <p:nvPicPr>
          <p:cNvPr id="420" name="图片 4"/>
          <p:cNvPicPr>
            <a:picLocks noGrp="true" noChangeAspect="true"/>
          </p:cNvPicPr>
          <p:nvPr/>
        </p:nvPicPr>
        <p:blipFill>
          <a:blip r:embed="rId1"/>
          <a:srcRect/>
          <a:stretch>
            <a:fillRect/>
          </a:stretch>
        </p:blipFill>
        <p:spPr>
          <a:xfrm>
            <a:off x="1371600" y="4800600"/>
            <a:ext cx="6629400" cy="1922462"/>
          </a:xfrm>
          <a:prstGeom prst="rect">
            <a:avLst/>
          </a:prstGeom>
          <a:noFill/>
        </p:spPr>
      </p:pic>
    </p:spTree>
  </p:cSld>
  <p:clrMapOvr>
    <a:masterClrMapping/>
  </p:clrMapOvr>
  <p:transition/>
</p:sld>
</file>

<file path=ppt/slides/slide33.xml><?xml version="1.0" encoding="utf-8"?>
<p:sld xmlns:a="http://schemas.openxmlformats.org/drawingml/2006/main" xmlns:p="http://schemas.openxmlformats.org/presentationml/2006/main" xmlns:r="http://schemas.openxmlformats.org/officeDocument/2006/relationships">
  <p:cSld>
    <p:spTree>
      <p:nvGrpSpPr>
        <p:cNvPr id="421" name=""/>
        <p:cNvGrpSpPr/>
        <p:nvPr/>
      </p:nvGrpSpPr>
      <p:grpSpPr>
        <a:xfrm>
          <a:off x="0" y="0"/>
          <a:ext cx="0" cy="0"/>
          <a:chOff x="0" y="0"/>
          <a:chExt cx="0" cy="0"/>
        </a:xfrm>
      </p:grpSpPr>
      <p:sp>
        <p:nvSpPr>
          <p:cNvPr id="422" name="标题 1"/>
          <p:cNvSpPr>
            <a:spLocks noGrp="true" noChangeShapeType="true"/>
          </p:cNvSpPr>
          <p:nvPr>
            <p:ph type="title"/>
          </p:nvPr>
        </p:nvSpPr>
        <p:spPr>
          <a:xfrm>
            <a:off x="457200" y="457200"/>
            <a:ext cx="8077200" cy="914400"/>
          </a:xfrm>
          <a:prstGeom prst="rect">
            <a:avLst/>
          </a:prstGeom>
          <a:noFill/>
        </p:spPr>
        <p:txBody>
          <a:bodyPr lIns="91440" tIns="45720" rIns="91440" bIns="45720" anchor="ctr" anchorCtr="false"/>
          <a:lstStyle/>
          <a:p>
            <a:pPr lvl="0"/>
            <a:r>
              <a:rPr lang="en-US">
                <a:ea typeface="SimSun" pitchFamily="2" charset="-122"/>
              </a:rPr>
              <a:t>I/O</a:t>
            </a:r>
            <a:r>
              <a:rPr lang="zh-CN">
                <a:ea typeface="SimSun" pitchFamily="2" charset="-122"/>
              </a:rPr>
              <a:t> </a:t>
            </a:r>
            <a:r>
              <a:rPr lang="en-US">
                <a:ea typeface="SimSun" pitchFamily="2" charset="-122"/>
              </a:rPr>
              <a:t>Devices</a:t>
            </a:r>
            <a:endParaRPr/>
          </a:p>
        </p:txBody>
      </p:sp>
      <p:sp>
        <p:nvSpPr>
          <p:cNvPr id="423" name="内容占位符 2"/>
          <p:cNvSpPr>
            <a:spLocks noGrp="true" noChangeShapeType="true"/>
          </p:cNvSpPr>
          <p:nvPr>
            <p:ph type="obj"/>
          </p:nvPr>
        </p:nvSpPr>
        <p:spPr>
          <a:xfrm>
            <a:off x="457200" y="1600200"/>
            <a:ext cx="8305800" cy="4419600"/>
          </a:xfrm>
          <a:prstGeom prst="rect">
            <a:avLst/>
          </a:prstGeom>
        </p:spPr>
        <p:txBody>
          <a:bodyPr lIns="91440" tIns="45720" rIns="91440" bIns="45720" anchor="t"/>
          <a:lstStyle>
            <a:lvl1pPr marL="342900" indent="0" algn="l" defTabSz="914400" rtl="false" fontAlgn="base">
              <a:lnSpc>
                <a:spcPct val="100000"/>
              </a:lnSpc>
              <a:spcBef>
                <a:spcPct val="20000"/>
              </a:spcBef>
              <a:spcAft>
                <a:spcPts val="0"/>
              </a:spcAft>
              <a:buChar char="•"/>
              <a:defRPr sz="2800">
                <a:solidFill>
                  <a:schemeClr val="dk1"/>
                </a:solidFill>
                <a:latin typeface="Comic Sans MS"/>
              </a:defRPr>
            </a:lvl1pPr>
            <a:lvl2pPr marL="742950" indent="457200" algn="l" defTabSz="914400" rtl="false" fontAlgn="base">
              <a:lnSpc>
                <a:spcPct val="100000"/>
              </a:lnSpc>
              <a:spcBef>
                <a:spcPct val="20000"/>
              </a:spcBef>
              <a:spcAft>
                <a:spcPts val="0"/>
              </a:spcAft>
              <a:buChar char="–"/>
              <a:defRPr sz="2400">
                <a:solidFill>
                  <a:schemeClr val="dk1"/>
                </a:solidFill>
                <a:latin typeface="Comic Sans MS"/>
              </a:defRPr>
            </a:lvl2pPr>
            <a:lvl3pPr marL="1143000" indent="914400" algn="l" defTabSz="914400" rtl="false" fontAlgn="base">
              <a:lnSpc>
                <a:spcPct val="100000"/>
              </a:lnSpc>
              <a:spcBef>
                <a:spcPct val="20000"/>
              </a:spcBef>
              <a:spcAft>
                <a:spcPts val="0"/>
              </a:spcAft>
              <a:buChar char="•"/>
              <a:defRPr sz="2000">
                <a:solidFill>
                  <a:schemeClr val="dk1"/>
                </a:solidFill>
                <a:latin typeface="Comic Sans MS"/>
              </a:defRPr>
            </a:lvl3pPr>
            <a:lvl4pPr marL="1600200" indent="1371600" algn="l" defTabSz="914400" rtl="false" fontAlgn="base">
              <a:lnSpc>
                <a:spcPct val="100000"/>
              </a:lnSpc>
              <a:spcBef>
                <a:spcPct val="20000"/>
              </a:spcBef>
              <a:spcAft>
                <a:spcPts val="0"/>
              </a:spcAft>
              <a:buChar char="–"/>
              <a:defRPr sz="2000">
                <a:solidFill>
                  <a:schemeClr val="dk1"/>
                </a:solidFill>
                <a:latin typeface="Comic Sans MS"/>
              </a:defRPr>
            </a:lvl4pPr>
            <a:lvl5pPr marL="2057400" indent="1828800" algn="l" defTabSz="914400" rtl="false" fontAlgn="base">
              <a:lnSpc>
                <a:spcPct val="100000"/>
              </a:lnSpc>
              <a:spcBef>
                <a:spcPct val="20000"/>
              </a:spcBef>
              <a:spcAft>
                <a:spcPts val="0"/>
              </a:spcAft>
              <a:buChar char="»"/>
              <a:defRPr sz="2000">
                <a:solidFill>
                  <a:schemeClr val="dk1"/>
                </a:solidFill>
                <a:latin typeface="Comic Sans MS"/>
              </a:defRPr>
            </a:lvl5pPr>
          </a:lstStyle>
          <a:p>
            <a:pPr marL="342900" lvl="0" indent="-342900">
              <a:spcBef>
                <a:spcPct val="20000"/>
              </a:spcBef>
              <a:buSzPct val="100000"/>
              <a:buChar char="•"/>
            </a:pPr>
            <a:r>
              <a:rPr lang="en-US">
                <a:latin typeface="Comic Sans MS"/>
                <a:ea typeface="SimSun"/>
              </a:rPr>
              <a:t>Hybrid Mapping </a:t>
            </a:r>
            <a:endParaRPr/>
          </a:p>
          <a:p>
            <a:pPr marL="742950" lvl="1" indent="-285750">
              <a:spcBef>
                <a:spcPct val="20000"/>
              </a:spcBef>
              <a:buSzPct val="100000"/>
              <a:buChar char="–"/>
            </a:pPr>
            <a:r>
              <a:rPr lang="en-US">
                <a:solidFill>
                  <a:srgbClr val="FF0000">
                    <a:alpha val="100000"/>
                  </a:srgbClr>
                </a:solidFill>
                <a:latin typeface="Comic Sans MS"/>
                <a:ea typeface="SimSun"/>
              </a:rPr>
              <a:t>Partial merge</a:t>
            </a:r>
            <a:r>
              <a:rPr lang="en-US">
                <a:latin typeface="Comic Sans MS"/>
                <a:ea typeface="SimSun"/>
              </a:rPr>
              <a:t>: </a:t>
            </a:r>
            <a:r>
              <a:rPr lang="zh-CN">
                <a:latin typeface="Comic Sans MS"/>
                <a:ea typeface="SimSun"/>
              </a:rPr>
              <a:t>把旧块中未修改的数据拷贝到新块中即可；开销是搬移</a:t>
            </a:r>
            <a:r>
              <a:rPr lang="en-US">
                <a:latin typeface="Comic Sans MS"/>
                <a:ea typeface="SimSun"/>
              </a:rPr>
              <a:t>pages</a:t>
            </a:r>
            <a:r>
              <a:rPr lang="zh-CN">
                <a:latin typeface="Comic Sans MS"/>
                <a:ea typeface="SimSun"/>
              </a:rPr>
              <a:t> </a:t>
            </a:r>
            <a:r>
              <a:rPr lang="en-US">
                <a:latin typeface="Comic Sans MS"/>
                <a:ea typeface="SimSun"/>
              </a:rPr>
              <a:t>+</a:t>
            </a:r>
            <a:r>
              <a:rPr lang="zh-CN">
                <a:latin typeface="Comic Sans MS"/>
                <a:ea typeface="SimSun"/>
              </a:rPr>
              <a:t> </a:t>
            </a:r>
            <a:r>
              <a:rPr lang="zh-CN">
                <a:latin typeface="Comic Sans MS"/>
                <a:ea typeface="SimSun"/>
              </a:rPr>
              <a:t>擦除一个</a:t>
            </a:r>
            <a:r>
              <a:rPr lang="en-US">
                <a:latin typeface="Comic Sans MS"/>
                <a:ea typeface="SimSun"/>
              </a:rPr>
              <a:t>block</a:t>
            </a:r>
            <a:endParaRPr/>
          </a:p>
          <a:p>
            <a:pPr marL="742950" lvl="1" indent="-285750">
              <a:spcBef>
                <a:spcPct val="20000"/>
              </a:spcBef>
              <a:buSzPct val="100000"/>
              <a:buChar char="–"/>
            </a:pPr>
            <a:endParaRPr/>
          </a:p>
          <a:p>
            <a:pPr marL="742950" lvl="1" indent="-285750">
              <a:spcBef>
                <a:spcPct val="20000"/>
              </a:spcBef>
              <a:buSzPct val="100000"/>
              <a:buChar char="–"/>
            </a:pPr>
            <a:endParaRPr/>
          </a:p>
          <a:p>
            <a:pPr marL="742950" lvl="1" indent="-285750">
              <a:spcBef>
                <a:spcPct val="20000"/>
              </a:spcBef>
              <a:buSzPct val="100000"/>
              <a:buChar char="–"/>
            </a:pPr>
            <a:endParaRPr/>
          </a:p>
          <a:p>
            <a:pPr marL="742950" lvl="1" indent="-285750">
              <a:spcBef>
                <a:spcPct val="20000"/>
              </a:spcBef>
              <a:buSzPct val="100000"/>
              <a:buChar char="–"/>
            </a:pPr>
            <a:endParaRPr/>
          </a:p>
          <a:p>
            <a:pPr marL="742950" lvl="1" indent="-285750">
              <a:spcBef>
                <a:spcPct val="20000"/>
              </a:spcBef>
              <a:buSzPct val="100000"/>
              <a:buChar char="–"/>
            </a:pPr>
            <a:endParaRPr/>
          </a:p>
          <a:p>
            <a:pPr marL="742950" lvl="1" indent="-285750">
              <a:spcBef>
                <a:spcPct val="20000"/>
              </a:spcBef>
              <a:buSzPct val="100000"/>
              <a:buChar char="–"/>
            </a:pPr>
            <a:r>
              <a:rPr lang="en-US">
                <a:solidFill>
                  <a:srgbClr val="FF0000">
                    <a:alpha val="100000"/>
                  </a:srgbClr>
                </a:solidFill>
                <a:latin typeface="Comic Sans MS"/>
                <a:ea typeface="SimSun"/>
              </a:rPr>
              <a:t>Full merge</a:t>
            </a:r>
            <a:r>
              <a:rPr lang="en-US">
                <a:latin typeface="Comic Sans MS"/>
                <a:ea typeface="SimSun"/>
              </a:rPr>
              <a:t>: </a:t>
            </a:r>
            <a:r>
              <a:rPr lang="zh-CN">
                <a:latin typeface="Comic Sans MS"/>
                <a:ea typeface="SimSun"/>
              </a:rPr>
              <a:t>其他情况；开销是搬移一个</a:t>
            </a:r>
            <a:r>
              <a:rPr lang="en-US">
                <a:latin typeface="Comic Sans MS"/>
                <a:ea typeface="SimSun"/>
              </a:rPr>
              <a:t>block</a:t>
            </a:r>
            <a:r>
              <a:rPr lang="zh-CN">
                <a:latin typeface="Comic Sans MS"/>
                <a:ea typeface="SimSun"/>
              </a:rPr>
              <a:t>的</a:t>
            </a:r>
            <a:r>
              <a:rPr lang="en-US">
                <a:latin typeface="Comic Sans MS"/>
                <a:ea typeface="SimSun"/>
              </a:rPr>
              <a:t>pages</a:t>
            </a:r>
            <a:r>
              <a:rPr lang="zh-CN">
                <a:latin typeface="Comic Sans MS"/>
                <a:ea typeface="SimSun"/>
              </a:rPr>
              <a:t>，擦除两个</a:t>
            </a:r>
            <a:r>
              <a:rPr lang="en-US">
                <a:latin typeface="Comic Sans MS"/>
                <a:ea typeface="SimSun"/>
              </a:rPr>
              <a:t>blocks</a:t>
            </a:r>
            <a:endParaRPr/>
          </a:p>
        </p:txBody>
      </p:sp>
      <p:sp>
        <p:nvSpPr>
          <p:cNvPr id="424" name="幻灯片编号占位符 3"/>
          <p:cNvSpPr>
            <a:spLocks noGrp="true" noChangeShapeType="true"/>
          </p:cNvSpPr>
          <p:nvPr>
            <p:ph type="sldNum"/>
          </p:nvPr>
        </p:nvSpPr>
        <p:spPr>
          <a:xfrm>
            <a:off x="6934200" y="6172200"/>
            <a:ext cx="1295400" cy="457200"/>
          </a:xfrm>
          <a:prstGeom prst="rect">
            <a:avLst/>
          </a:prstGeom>
          <a:noFill/>
        </p:spPr>
        <p:txBody>
          <a:bodyPr lIns="91440" tIns="45720" rIns="91440" bIns="45720" anchor="t"/>
          <a:lstStyle/>
          <a:p>
            <a:pPr marL="0" lvl="0" indent="0" algn="r">
              <a:spcBef>
                <a:spcPts val="0"/>
              </a:spcBef>
              <a:buNone/>
            </a:pPr>
            <a:fld id="{D038279B-FC19-497E-A7D1-5ADD9CAF016F}" type="slidenum">
              <a:rPr lang="zh-CN" sz="1400" b="false" i="false" u="none">
                <a:latin typeface="Times New Roman" pitchFamily="18"/>
              </a:rPr>
              <a:t>*</a:t>
            </a:fld>
            <a:endParaRPr/>
          </a:p>
        </p:txBody>
      </p:sp>
      <p:pic>
        <p:nvPicPr>
          <p:cNvPr id="425" name="图片 4"/>
          <p:cNvPicPr>
            <a:picLocks noGrp="true" noChangeAspect="true"/>
          </p:cNvPicPr>
          <p:nvPr/>
        </p:nvPicPr>
        <p:blipFill>
          <a:blip r:embed="rId1"/>
          <a:srcRect/>
          <a:stretch>
            <a:fillRect/>
          </a:stretch>
        </p:blipFill>
        <p:spPr>
          <a:xfrm>
            <a:off x="1219200" y="2971800"/>
            <a:ext cx="6553200" cy="1938337"/>
          </a:xfrm>
          <a:prstGeom prst="rect">
            <a:avLst/>
          </a:prstGeom>
          <a:noFill/>
        </p:spPr>
      </p:pic>
    </p:spTree>
  </p:cSld>
  <p:clrMapOvr>
    <a:masterClrMapping/>
  </p:clrMapOvr>
  <p:transition/>
</p:sld>
</file>

<file path=ppt/slides/slide34.xml><?xml version="1.0" encoding="utf-8"?>
<p:sld xmlns:a="http://schemas.openxmlformats.org/drawingml/2006/main" xmlns:p="http://schemas.openxmlformats.org/presentationml/2006/main" xmlns:r="http://schemas.openxmlformats.org/officeDocument/2006/relationships">
  <p:cSld>
    <p:spTree>
      <p:nvGrpSpPr>
        <p:cNvPr id="426" name=""/>
        <p:cNvGrpSpPr/>
        <p:nvPr/>
      </p:nvGrpSpPr>
      <p:grpSpPr>
        <a:xfrm>
          <a:off x="0" y="0"/>
          <a:ext cx="0" cy="0"/>
          <a:chOff x="0" y="0"/>
          <a:chExt cx="0" cy="0"/>
        </a:xfrm>
      </p:grpSpPr>
      <p:sp>
        <p:nvSpPr>
          <p:cNvPr id="427" name="标题 1"/>
          <p:cNvSpPr>
            <a:spLocks noGrp="true" noChangeShapeType="true"/>
          </p:cNvSpPr>
          <p:nvPr>
            <p:ph type="title"/>
          </p:nvPr>
        </p:nvSpPr>
        <p:spPr>
          <a:xfrm>
            <a:off x="457200" y="457200"/>
            <a:ext cx="8077200" cy="914400"/>
          </a:xfrm>
          <a:prstGeom prst="rect">
            <a:avLst/>
          </a:prstGeom>
          <a:noFill/>
        </p:spPr>
        <p:txBody>
          <a:bodyPr lIns="91440" tIns="45720" rIns="91440" bIns="45720" anchor="ctr" anchorCtr="false"/>
          <a:lstStyle/>
          <a:p>
            <a:pPr lvl="0"/>
            <a:r>
              <a:rPr lang="zh-CN">
                <a:ea typeface="SimSun" pitchFamily="2" charset="-122"/>
              </a:rPr>
              <a:t>课堂练习</a:t>
            </a:r>
            <a:endParaRPr/>
          </a:p>
        </p:txBody>
      </p:sp>
      <p:sp>
        <p:nvSpPr>
          <p:cNvPr id="428" name="内容占位符 2"/>
          <p:cNvSpPr>
            <a:spLocks noGrp="true" noChangeShapeType="true"/>
          </p:cNvSpPr>
          <p:nvPr>
            <p:ph type="obj"/>
          </p:nvPr>
        </p:nvSpPr>
        <p:spPr>
          <a:xfrm>
            <a:off x="457200" y="1600200"/>
            <a:ext cx="8305800" cy="4419600"/>
          </a:xfrm>
          <a:prstGeom prst="rect">
            <a:avLst/>
          </a:prstGeom>
        </p:spPr>
        <p:txBody>
          <a:bodyPr lIns="91440" tIns="45720" rIns="91440" bIns="45720" anchor="t"/>
          <a:lstStyle>
            <a:lvl1pPr marL="342900" indent="0" algn="l" defTabSz="914400" rtl="false" fontAlgn="base">
              <a:lnSpc>
                <a:spcPct val="100000"/>
              </a:lnSpc>
              <a:spcBef>
                <a:spcPct val="20000"/>
              </a:spcBef>
              <a:spcAft>
                <a:spcPts val="0"/>
              </a:spcAft>
              <a:buChar char="•"/>
              <a:defRPr sz="2800">
                <a:solidFill>
                  <a:schemeClr val="dk1"/>
                </a:solidFill>
                <a:latin typeface="Comic Sans MS"/>
              </a:defRPr>
            </a:lvl1pPr>
            <a:lvl2pPr marL="742950" indent="457200" algn="l" defTabSz="914400" rtl="false" fontAlgn="base">
              <a:lnSpc>
                <a:spcPct val="100000"/>
              </a:lnSpc>
              <a:spcBef>
                <a:spcPct val="20000"/>
              </a:spcBef>
              <a:spcAft>
                <a:spcPts val="0"/>
              </a:spcAft>
              <a:buChar char="–"/>
              <a:defRPr sz="2400">
                <a:solidFill>
                  <a:schemeClr val="dk1"/>
                </a:solidFill>
                <a:latin typeface="Comic Sans MS"/>
              </a:defRPr>
            </a:lvl2pPr>
            <a:lvl3pPr marL="1143000" indent="914400" algn="l" defTabSz="914400" rtl="false" fontAlgn="base">
              <a:lnSpc>
                <a:spcPct val="100000"/>
              </a:lnSpc>
              <a:spcBef>
                <a:spcPct val="20000"/>
              </a:spcBef>
              <a:spcAft>
                <a:spcPts val="0"/>
              </a:spcAft>
              <a:buChar char="•"/>
              <a:defRPr sz="2000">
                <a:solidFill>
                  <a:schemeClr val="dk1"/>
                </a:solidFill>
                <a:latin typeface="Comic Sans MS"/>
              </a:defRPr>
            </a:lvl3pPr>
            <a:lvl4pPr marL="1600200" indent="1371600" algn="l" defTabSz="914400" rtl="false" fontAlgn="base">
              <a:lnSpc>
                <a:spcPct val="100000"/>
              </a:lnSpc>
              <a:spcBef>
                <a:spcPct val="20000"/>
              </a:spcBef>
              <a:spcAft>
                <a:spcPts val="0"/>
              </a:spcAft>
              <a:buChar char="–"/>
              <a:defRPr sz="2000">
                <a:solidFill>
                  <a:schemeClr val="dk1"/>
                </a:solidFill>
                <a:latin typeface="Comic Sans MS"/>
              </a:defRPr>
            </a:lvl4pPr>
            <a:lvl5pPr marL="2057400" indent="1828800" algn="l" defTabSz="914400" rtl="false" fontAlgn="base">
              <a:lnSpc>
                <a:spcPct val="100000"/>
              </a:lnSpc>
              <a:spcBef>
                <a:spcPct val="20000"/>
              </a:spcBef>
              <a:spcAft>
                <a:spcPts val="0"/>
              </a:spcAft>
              <a:buChar char="»"/>
              <a:defRPr sz="2000">
                <a:solidFill>
                  <a:schemeClr val="dk1"/>
                </a:solidFill>
                <a:latin typeface="Comic Sans MS"/>
              </a:defRPr>
            </a:lvl5pPr>
          </a:lstStyle>
          <a:p>
            <a:pPr marL="342900" lvl="0" indent="-342900">
              <a:spcBef>
                <a:spcPct val="20000"/>
              </a:spcBef>
              <a:buSzPct val="100000"/>
              <a:buChar char="•"/>
            </a:pPr>
            <a:r>
              <a:rPr lang="en-US" sz="2000">
                <a:latin typeface="Times New Roman" pitchFamily="18"/>
                <a:ea typeface="SimSun" pitchFamily="2" charset="-122"/>
              </a:rPr>
              <a:t>SSD</a:t>
            </a:r>
            <a:r>
              <a:rPr lang="zh-CN" sz="2000">
                <a:latin typeface="Times New Roman" pitchFamily="18"/>
                <a:ea typeface="SimSun" pitchFamily="2" charset="-122"/>
              </a:rPr>
              <a:t>内部</a:t>
            </a:r>
            <a:r>
              <a:rPr lang="en-US" sz="2000">
                <a:latin typeface="Times New Roman" pitchFamily="18"/>
                <a:ea typeface="SimSun" pitchFamily="2" charset="-122"/>
              </a:rPr>
              <a:t>FTL</a:t>
            </a:r>
            <a:r>
              <a:rPr lang="zh-CN" sz="2000">
                <a:latin typeface="Times New Roman" pitchFamily="18"/>
                <a:ea typeface="SimSun" pitchFamily="2" charset="-122"/>
              </a:rPr>
              <a:t>算法采用</a:t>
            </a:r>
            <a:r>
              <a:rPr lang="en-US" sz="2000">
                <a:latin typeface="Times New Roman" pitchFamily="18"/>
                <a:ea typeface="SimSun" pitchFamily="2" charset="-122"/>
              </a:rPr>
              <a:t>hybrid mapping</a:t>
            </a:r>
            <a:r>
              <a:rPr lang="zh-CN" sz="2000">
                <a:latin typeface="Times New Roman" pitchFamily="18"/>
                <a:ea typeface="SimSun" pitchFamily="2" charset="-122"/>
              </a:rPr>
              <a:t>的方式进行虚拟地址到物理地址的映射，</a:t>
            </a:r>
            <a:r>
              <a:rPr lang="en-US" sz="2000">
                <a:latin typeface="Times New Roman" pitchFamily="18"/>
                <a:ea typeface="SimSun" pitchFamily="2" charset="-122"/>
              </a:rPr>
              <a:t>block table</a:t>
            </a:r>
            <a:r>
              <a:rPr lang="zh-CN" sz="2000">
                <a:latin typeface="Times New Roman" pitchFamily="18"/>
                <a:ea typeface="SimSun" pitchFamily="2" charset="-122"/>
              </a:rPr>
              <a:t>中记录逻辑</a:t>
            </a:r>
            <a:r>
              <a:rPr lang="en-US" sz="2000">
                <a:latin typeface="Times New Roman" pitchFamily="18"/>
                <a:ea typeface="SimSun" pitchFamily="2" charset="-122"/>
              </a:rPr>
              <a:t>block id</a:t>
            </a:r>
            <a:r>
              <a:rPr lang="zh-CN" sz="2000">
                <a:latin typeface="Times New Roman" pitchFamily="18"/>
                <a:ea typeface="SimSun" pitchFamily="2" charset="-122"/>
              </a:rPr>
              <a:t>与物理地址的映射关系，</a:t>
            </a:r>
            <a:r>
              <a:rPr lang="en-US" sz="2000">
                <a:latin typeface="Times New Roman" pitchFamily="18"/>
                <a:ea typeface="SimSun" pitchFamily="2" charset="-122"/>
              </a:rPr>
              <a:t>log table</a:t>
            </a:r>
            <a:r>
              <a:rPr lang="zh-CN" sz="2000">
                <a:latin typeface="Times New Roman" pitchFamily="18"/>
                <a:ea typeface="SimSun" pitchFamily="2" charset="-122"/>
              </a:rPr>
              <a:t>记录逻辑</a:t>
            </a:r>
            <a:r>
              <a:rPr lang="en-US" sz="2000">
                <a:latin typeface="Times New Roman" pitchFamily="18"/>
                <a:ea typeface="SimSun" pitchFamily="2" charset="-122"/>
              </a:rPr>
              <a:t>page id</a:t>
            </a:r>
            <a:r>
              <a:rPr lang="zh-CN" sz="2000">
                <a:latin typeface="Times New Roman" pitchFamily="18"/>
                <a:ea typeface="SimSun" pitchFamily="2" charset="-122"/>
              </a:rPr>
              <a:t>与物理地址的映射关系（</a:t>
            </a:r>
            <a:r>
              <a:rPr lang="en-US" sz="2000">
                <a:latin typeface="Times New Roman" pitchFamily="18"/>
                <a:ea typeface="SimSun" pitchFamily="2" charset="-122"/>
              </a:rPr>
              <a:t>page id = 4*block id</a:t>
            </a:r>
            <a:r>
              <a:rPr lang="zh-CN" sz="2000">
                <a:latin typeface="Times New Roman" pitchFamily="18"/>
                <a:ea typeface="SimSun" pitchFamily="2" charset="-122"/>
              </a:rPr>
              <a:t>）</a:t>
            </a:r>
            <a:r>
              <a:rPr lang="zh-CN" sz="2000">
                <a:latin typeface="Times New Roman" pitchFamily="18"/>
                <a:ea typeface="SimSun" pitchFamily="2" charset="-122"/>
              </a:rPr>
              <a:t>；</a:t>
            </a:r>
            <a:r>
              <a:rPr lang="zh-CN" sz="2000">
                <a:latin typeface="Times New Roman" pitchFamily="18"/>
                <a:ea typeface="SimSun" pitchFamily="2" charset="-122"/>
              </a:rPr>
              <a:t> </a:t>
            </a:r>
            <a:endParaRPr lang="en-US" sz="2000"/>
          </a:p>
          <a:p>
            <a:pPr marL="342900" lvl="0" indent="-342900">
              <a:spcBef>
                <a:spcPct val="20000"/>
              </a:spcBef>
              <a:buSzPct val="100000"/>
              <a:buChar char="•"/>
            </a:pPr>
            <a:r>
              <a:rPr lang="zh-CN" sz="2000">
                <a:latin typeface="Times New Roman" pitchFamily="18"/>
                <a:ea typeface="SimSun" pitchFamily="2" charset="-122"/>
              </a:rPr>
              <a:t>同时最多只能有</a:t>
            </a:r>
            <a:r>
              <a:rPr lang="en-US" sz="2000">
                <a:latin typeface="Times New Roman" pitchFamily="18"/>
                <a:ea typeface="SimSun" pitchFamily="2" charset="-122"/>
              </a:rPr>
              <a:t>1</a:t>
            </a:r>
            <a:r>
              <a:rPr lang="zh-CN" sz="2000">
                <a:latin typeface="Times New Roman" pitchFamily="18"/>
                <a:ea typeface="SimSun" pitchFamily="2" charset="-122"/>
              </a:rPr>
              <a:t>个</a:t>
            </a:r>
            <a:r>
              <a:rPr lang="en-US" sz="2000">
                <a:latin typeface="Times New Roman" pitchFamily="18"/>
                <a:ea typeface="SimSun" pitchFamily="2" charset="-122"/>
              </a:rPr>
              <a:t>log block</a:t>
            </a:r>
            <a:r>
              <a:rPr lang="zh-CN" sz="2000">
                <a:latin typeface="Times New Roman" pitchFamily="18"/>
                <a:ea typeface="SimSun" pitchFamily="2" charset="-122"/>
              </a:rPr>
              <a:t>存在</a:t>
            </a:r>
            <a:r>
              <a:rPr lang="zh-CN" sz="2000">
                <a:latin typeface="Times New Roman" pitchFamily="18"/>
                <a:ea typeface="SimSun" pitchFamily="2" charset="-122"/>
              </a:rPr>
              <a:t>，</a:t>
            </a:r>
            <a:r>
              <a:rPr lang="zh-CN" sz="2000">
                <a:latin typeface="Times New Roman" pitchFamily="18"/>
                <a:ea typeface="SimSun" pitchFamily="2" charset="-122"/>
              </a:rPr>
              <a:t>每个原始</a:t>
            </a:r>
            <a:r>
              <a:rPr lang="en-US" sz="2000">
                <a:latin typeface="Times New Roman" pitchFamily="18"/>
                <a:ea typeface="SimSun" pitchFamily="2" charset="-122"/>
              </a:rPr>
              <a:t>block</a:t>
            </a:r>
            <a:r>
              <a:rPr lang="zh-CN" sz="2000">
                <a:latin typeface="Times New Roman" pitchFamily="18"/>
                <a:ea typeface="SimSun" pitchFamily="2" charset="-122"/>
              </a:rPr>
              <a:t>对应一个</a:t>
            </a:r>
            <a:r>
              <a:rPr lang="en-US" sz="2000">
                <a:latin typeface="Times New Roman" pitchFamily="18"/>
                <a:ea typeface="SimSun" pitchFamily="2" charset="-122"/>
              </a:rPr>
              <a:t>log block</a:t>
            </a:r>
            <a:r>
              <a:rPr lang="zh-CN" sz="2000">
                <a:latin typeface="Times New Roman" pitchFamily="18"/>
                <a:ea typeface="SimSun" pitchFamily="2" charset="-122"/>
              </a:rPr>
              <a:t>（即一个</a:t>
            </a:r>
            <a:r>
              <a:rPr lang="en-US" sz="2000">
                <a:latin typeface="Times New Roman" pitchFamily="18"/>
                <a:ea typeface="SimSun" pitchFamily="2" charset="-122"/>
              </a:rPr>
              <a:t>log block</a:t>
            </a:r>
            <a:r>
              <a:rPr lang="zh-CN" sz="2000">
                <a:latin typeface="Times New Roman" pitchFamily="18"/>
                <a:ea typeface="SimSun" pitchFamily="2" charset="-122"/>
              </a:rPr>
              <a:t>中的数据不能来自于不同的原始</a:t>
            </a:r>
            <a:r>
              <a:rPr lang="en-US" sz="2000">
                <a:latin typeface="Times New Roman" pitchFamily="18"/>
                <a:ea typeface="SimSun" pitchFamily="2" charset="-122"/>
              </a:rPr>
              <a:t>block</a:t>
            </a:r>
            <a:r>
              <a:rPr lang="zh-CN" sz="2000">
                <a:latin typeface="Times New Roman" pitchFamily="18"/>
                <a:ea typeface="SimSun" pitchFamily="2" charset="-122"/>
              </a:rPr>
              <a:t>） </a:t>
            </a:r>
            <a:r>
              <a:rPr lang="zh-CN" sz="2000">
                <a:latin typeface="Times New Roman" pitchFamily="18"/>
                <a:ea typeface="SimSun" pitchFamily="2" charset="-122"/>
              </a:rPr>
              <a:t>，</a:t>
            </a:r>
            <a:r>
              <a:rPr lang="zh-CN" sz="2000">
                <a:latin typeface="Times New Roman" pitchFamily="18"/>
                <a:ea typeface="SimSun" pitchFamily="2" charset="-122"/>
              </a:rPr>
              <a:t>选择</a:t>
            </a:r>
            <a:r>
              <a:rPr lang="en-US" sz="2000">
                <a:latin typeface="Times New Roman" pitchFamily="18"/>
                <a:ea typeface="SimSun" pitchFamily="2" charset="-122"/>
              </a:rPr>
              <a:t>log block</a:t>
            </a:r>
            <a:r>
              <a:rPr lang="zh-CN" sz="2000">
                <a:latin typeface="Times New Roman" pitchFamily="18"/>
                <a:ea typeface="SimSun" pitchFamily="2" charset="-122"/>
              </a:rPr>
              <a:t>进行合并操作时优先选择代价小的进行，选择空白</a:t>
            </a:r>
            <a:r>
              <a:rPr lang="en-US" sz="2000">
                <a:latin typeface="Times New Roman" pitchFamily="18"/>
                <a:ea typeface="SimSun" pitchFamily="2" charset="-122"/>
              </a:rPr>
              <a:t>block</a:t>
            </a:r>
            <a:r>
              <a:rPr lang="zh-CN" sz="2000">
                <a:latin typeface="Times New Roman" pitchFamily="18"/>
                <a:ea typeface="SimSun" pitchFamily="2" charset="-122"/>
              </a:rPr>
              <a:t>写入时采用</a:t>
            </a:r>
            <a:r>
              <a:rPr lang="en-US" sz="2000">
                <a:latin typeface="Times New Roman" pitchFamily="18"/>
                <a:ea typeface="SimSun" pitchFamily="2" charset="-122"/>
              </a:rPr>
              <a:t>first-fit</a:t>
            </a:r>
            <a:r>
              <a:rPr lang="zh-CN" sz="2000">
                <a:latin typeface="Times New Roman" pitchFamily="18"/>
                <a:ea typeface="SimSun" pitchFamily="2" charset="-122"/>
              </a:rPr>
              <a:t>原则</a:t>
            </a:r>
            <a:r>
              <a:rPr lang="zh-CN" sz="2000">
                <a:latin typeface="Times New Roman" pitchFamily="18"/>
                <a:ea typeface="SimSun" pitchFamily="2" charset="-122"/>
              </a:rPr>
              <a:t>；</a:t>
            </a:r>
            <a:endParaRPr lang="en-US" sz="2000"/>
          </a:p>
          <a:p>
            <a:pPr marL="342900" lvl="0" indent="-342900">
              <a:spcBef>
                <a:spcPct val="20000"/>
              </a:spcBef>
              <a:buSzPct val="100000"/>
              <a:buChar char="•"/>
            </a:pPr>
            <a:r>
              <a:rPr lang="zh-CN" sz="2000">
                <a:latin typeface="Times New Roman" pitchFamily="18"/>
                <a:ea typeface="SimSun" pitchFamily="2" charset="-122"/>
              </a:rPr>
              <a:t>初始状态如下图所示，</a:t>
            </a:r>
            <a:r>
              <a:rPr lang="zh-CN" sz="2000">
                <a:latin typeface="Times New Roman" pitchFamily="18"/>
                <a:ea typeface="SimSun" pitchFamily="2" charset="-122"/>
              </a:rPr>
              <a:t>到达的请求序列为</a:t>
            </a:r>
            <a:r>
              <a:rPr lang="en-US" sz="2000">
                <a:latin typeface="Times New Roman" pitchFamily="18"/>
                <a:ea typeface="SimSun" pitchFamily="2" charset="-122"/>
              </a:rPr>
              <a:t>a, b, c, d, e, e, f, g,</a:t>
            </a:r>
            <a:r>
              <a:rPr lang="zh-CN" sz="2000">
                <a:latin typeface="Times New Roman" pitchFamily="18"/>
                <a:ea typeface="SimSun" pitchFamily="2" charset="-122"/>
              </a:rPr>
              <a:t> </a:t>
            </a:r>
            <a:r>
              <a:rPr lang="en-US" sz="2000">
                <a:latin typeface="Times New Roman" pitchFamily="18"/>
                <a:ea typeface="SimSun" pitchFamily="2" charset="-122"/>
              </a:rPr>
              <a:t>e, c</a:t>
            </a:r>
            <a:r>
              <a:rPr lang="zh-CN" sz="2000">
                <a:latin typeface="Times New Roman" pitchFamily="18"/>
                <a:ea typeface="SimSun" pitchFamily="2" charset="-122"/>
              </a:rPr>
              <a:t>，请画出序列结束后的状态，计算发生了几次</a:t>
            </a:r>
            <a:r>
              <a:rPr lang="en-US" sz="2000">
                <a:latin typeface="Times New Roman" pitchFamily="18"/>
                <a:ea typeface="SimSun" pitchFamily="2" charset="-122"/>
              </a:rPr>
              <a:t>merge</a:t>
            </a:r>
            <a:r>
              <a:rPr lang="zh-CN" sz="2000">
                <a:latin typeface="Times New Roman" pitchFamily="18"/>
                <a:ea typeface="SimSun" pitchFamily="2" charset="-122"/>
              </a:rPr>
              <a:t>，分别是什么类型？</a:t>
            </a:r>
            <a:endParaRPr/>
          </a:p>
        </p:txBody>
      </p:sp>
      <p:sp>
        <p:nvSpPr>
          <p:cNvPr id="429" name="灯片编号占位符 3"/>
          <p:cNvSpPr>
            <a:spLocks noGrp="true" noChangeShapeType="true"/>
          </p:cNvSpPr>
          <p:nvPr>
            <p:ph type="sldNum"/>
          </p:nvPr>
        </p:nvSpPr>
        <p:spPr>
          <a:xfrm>
            <a:off x="6934200" y="6172200"/>
            <a:ext cx="1295400" cy="457200"/>
          </a:xfrm>
          <a:prstGeom prst="rect">
            <a:avLst/>
          </a:prstGeom>
          <a:noFill/>
        </p:spPr>
        <p:txBody>
          <a:bodyPr lIns="91440" tIns="45720" rIns="91440" bIns="45720" anchor="t"/>
          <a:lstStyle/>
          <a:p>
            <a:pPr marL="0" lvl="0" indent="0" algn="r">
              <a:spcBef>
                <a:spcPts val="0"/>
              </a:spcBef>
              <a:buNone/>
            </a:pPr>
            <a:fld id="{D038279B-FC19-497E-A7D1-5ADD9CAF016F}" type="slidenum">
              <a:rPr lang="zh-CN" sz="1400" b="false" i="false" u="none">
                <a:latin typeface="Times New Roman" pitchFamily="18"/>
              </a:rPr>
              <a:t>*</a:t>
            </a:fld>
            <a:endParaRPr/>
          </a:p>
        </p:txBody>
      </p:sp>
      <p:pic>
        <p:nvPicPr>
          <p:cNvPr id="430" name="图片 4" descr="flash2"/>
          <p:cNvPicPr>
            <a:picLocks noGrp="true" noChangeAspect="true"/>
          </p:cNvPicPr>
          <p:nvPr/>
        </p:nvPicPr>
        <p:blipFill>
          <a:blip r:embed="rId1"/>
          <a:srcRect l="0" t="0" r="0" b="34201"/>
          <a:stretch>
            <a:fillRect/>
          </a:stretch>
        </p:blipFill>
        <p:spPr>
          <a:xfrm>
            <a:off x="2247900" y="4865687"/>
            <a:ext cx="4686300" cy="1371600"/>
          </a:xfrm>
          <a:prstGeom prst="rect">
            <a:avLst/>
          </a:prstGeom>
          <a:noFill/>
        </p:spPr>
      </p:pic>
      <p:sp>
        <p:nvSpPr>
          <p:cNvPr id="431" name="文本框 5"/>
          <p:cNvSpPr txBox="true">
            <a:spLocks noGrp="true" noChangeShapeType="true"/>
          </p:cNvSpPr>
          <p:nvPr/>
        </p:nvSpPr>
        <p:spPr>
          <a:xfrm>
            <a:off x="2400300" y="5703887"/>
            <a:ext cx="1160462" cy="338137"/>
          </a:xfrm>
          <a:prstGeom prst="rect">
            <a:avLst/>
          </a:prstGeom>
          <a:noFill/>
        </p:spPr>
        <p:txBody>
          <a:bodyPr lIns="91440" tIns="45720" rIns="91440" bIns="45720" anchor="t">
            <a:spAutoFit/>
          </a:bodyPr>
          <a:lstStyle/>
          <a:p>
            <a:pPr lvl="0"/>
            <a:r>
              <a:rPr lang="en-US"/>
              <a:t>a  b  c d</a:t>
            </a:r>
            <a:endParaRPr/>
          </a:p>
        </p:txBody>
      </p:sp>
      <p:sp>
        <p:nvSpPr>
          <p:cNvPr id="432" name="文本框 6"/>
          <p:cNvSpPr txBox="true">
            <a:spLocks noGrp="true" noChangeShapeType="true"/>
          </p:cNvSpPr>
          <p:nvPr/>
        </p:nvSpPr>
        <p:spPr>
          <a:xfrm>
            <a:off x="3524250" y="5686425"/>
            <a:ext cx="1209675" cy="336550"/>
          </a:xfrm>
          <a:prstGeom prst="rect">
            <a:avLst/>
          </a:prstGeom>
          <a:noFill/>
        </p:spPr>
        <p:txBody>
          <a:bodyPr lIns="91440" tIns="45720" rIns="91440" bIns="45720" anchor="t">
            <a:spAutoFit/>
          </a:bodyPr>
          <a:lstStyle/>
          <a:p>
            <a:pPr lvl="0"/>
            <a:r>
              <a:rPr lang="en-US"/>
              <a:t>e  f  g  h</a:t>
            </a:r>
            <a:endParaRPr/>
          </a:p>
        </p:txBody>
      </p:sp>
      <p:sp>
        <p:nvSpPr>
          <p:cNvPr id="433" name="文本框 7"/>
          <p:cNvSpPr txBox="true">
            <a:spLocks noGrp="true" noChangeShapeType="true"/>
          </p:cNvSpPr>
          <p:nvPr/>
        </p:nvSpPr>
        <p:spPr>
          <a:xfrm>
            <a:off x="2946400" y="5059362"/>
            <a:ext cx="2197100" cy="306387"/>
          </a:xfrm>
          <a:prstGeom prst="rect">
            <a:avLst/>
          </a:prstGeom>
          <a:noFill/>
        </p:spPr>
        <p:txBody>
          <a:bodyPr lIns="91440" tIns="45720" rIns="91440" bIns="45720" anchor="t">
            <a:spAutoFit/>
          </a:bodyPr>
          <a:lstStyle/>
          <a:p>
            <a:pPr lvl="0"/>
            <a:r>
              <a:rPr lang="en-US" sz="1400"/>
              <a:t>250-0, 251-4</a:t>
            </a:r>
            <a:endParaRPr/>
          </a:p>
        </p:txBody>
      </p:sp>
    </p:spTree>
  </p:cSld>
  <p:clrMapOvr>
    <a:masterClrMapping/>
  </p:clrMapOvr>
  <p:transition/>
</p:sld>
</file>

<file path=ppt/slides/slide35.xml><?xml version="1.0" encoding="utf-8"?>
<p:sld xmlns:a="http://schemas.openxmlformats.org/drawingml/2006/main" xmlns:p="http://schemas.openxmlformats.org/presentationml/2006/main" xmlns:r="http://schemas.openxmlformats.org/officeDocument/2006/relationships">
  <p:cSld>
    <p:spTree>
      <p:nvGrpSpPr>
        <p:cNvPr id="434" name=""/>
        <p:cNvGrpSpPr/>
        <p:nvPr/>
      </p:nvGrpSpPr>
      <p:grpSpPr>
        <a:xfrm>
          <a:off x="0" y="0"/>
          <a:ext cx="0" cy="0"/>
          <a:chOff x="0" y="0"/>
          <a:chExt cx="0" cy="0"/>
        </a:xfrm>
      </p:grpSpPr>
      <p:sp>
        <p:nvSpPr>
          <p:cNvPr id="435" name="标题 1"/>
          <p:cNvSpPr>
            <a:spLocks noGrp="true" noChangeShapeType="true"/>
          </p:cNvSpPr>
          <p:nvPr>
            <p:ph type="title"/>
          </p:nvPr>
        </p:nvSpPr>
        <p:spPr>
          <a:xfrm>
            <a:off x="457200" y="457200"/>
            <a:ext cx="8077200" cy="914400"/>
          </a:xfrm>
          <a:prstGeom prst="rect">
            <a:avLst/>
          </a:prstGeom>
          <a:noFill/>
        </p:spPr>
        <p:txBody>
          <a:bodyPr lIns="91440" tIns="45720" rIns="91440" bIns="45720" anchor="ctr" anchorCtr="false"/>
          <a:lstStyle/>
          <a:p>
            <a:pPr lvl="0"/>
            <a:r>
              <a:rPr lang="zh-CN">
                <a:ea typeface="SimSun" pitchFamily="2" charset="-122"/>
              </a:rPr>
              <a:t>练习答案（</a:t>
            </a:r>
            <a:r>
              <a:rPr lang="en-US">
                <a:ea typeface="SimSun" pitchFamily="2" charset="-122"/>
              </a:rPr>
              <a:t>1/3</a:t>
            </a:r>
            <a:r>
              <a:rPr lang="zh-CN">
                <a:ea typeface="SimSun" pitchFamily="2" charset="-122"/>
              </a:rPr>
              <a:t>）</a:t>
            </a:r>
            <a:endParaRPr/>
          </a:p>
        </p:txBody>
      </p:sp>
      <p:sp>
        <p:nvSpPr>
          <p:cNvPr id="436" name="内容占位符 2"/>
          <p:cNvSpPr>
            <a:spLocks noGrp="true" noChangeShapeType="true"/>
          </p:cNvSpPr>
          <p:nvPr>
            <p:ph type="obj"/>
          </p:nvPr>
        </p:nvSpPr>
        <p:spPr>
          <a:xfrm>
            <a:off x="457200" y="1600200"/>
            <a:ext cx="8305800" cy="4419600"/>
          </a:xfrm>
          <a:prstGeom prst="rect">
            <a:avLst/>
          </a:prstGeom>
        </p:spPr>
        <p:txBody>
          <a:bodyPr lIns="91440" tIns="45720" rIns="91440" bIns="45720" anchor="t"/>
          <a:lstStyle>
            <a:lvl1pPr marL="342900" indent="0" algn="l" defTabSz="914400" rtl="false" fontAlgn="base">
              <a:lnSpc>
                <a:spcPct val="100000"/>
              </a:lnSpc>
              <a:spcBef>
                <a:spcPct val="20000"/>
              </a:spcBef>
              <a:spcAft>
                <a:spcPts val="0"/>
              </a:spcAft>
              <a:buChar char="•"/>
              <a:defRPr sz="2800">
                <a:solidFill>
                  <a:schemeClr val="dk1"/>
                </a:solidFill>
                <a:latin typeface="Comic Sans MS"/>
              </a:defRPr>
            </a:lvl1pPr>
            <a:lvl2pPr marL="742950" indent="457200" algn="l" defTabSz="914400" rtl="false" fontAlgn="base">
              <a:lnSpc>
                <a:spcPct val="100000"/>
              </a:lnSpc>
              <a:spcBef>
                <a:spcPct val="20000"/>
              </a:spcBef>
              <a:spcAft>
                <a:spcPts val="0"/>
              </a:spcAft>
              <a:buChar char="–"/>
              <a:defRPr sz="2400">
                <a:solidFill>
                  <a:schemeClr val="dk1"/>
                </a:solidFill>
                <a:latin typeface="Comic Sans MS"/>
              </a:defRPr>
            </a:lvl2pPr>
            <a:lvl3pPr marL="1143000" indent="914400" algn="l" defTabSz="914400" rtl="false" fontAlgn="base">
              <a:lnSpc>
                <a:spcPct val="100000"/>
              </a:lnSpc>
              <a:spcBef>
                <a:spcPct val="20000"/>
              </a:spcBef>
              <a:spcAft>
                <a:spcPts val="0"/>
              </a:spcAft>
              <a:buChar char="•"/>
              <a:defRPr sz="2000">
                <a:solidFill>
                  <a:schemeClr val="dk1"/>
                </a:solidFill>
                <a:latin typeface="Comic Sans MS"/>
              </a:defRPr>
            </a:lvl3pPr>
            <a:lvl4pPr marL="1600200" indent="1371600" algn="l" defTabSz="914400" rtl="false" fontAlgn="base">
              <a:lnSpc>
                <a:spcPct val="100000"/>
              </a:lnSpc>
              <a:spcBef>
                <a:spcPct val="20000"/>
              </a:spcBef>
              <a:spcAft>
                <a:spcPts val="0"/>
              </a:spcAft>
              <a:buChar char="–"/>
              <a:defRPr sz="2000">
                <a:solidFill>
                  <a:schemeClr val="dk1"/>
                </a:solidFill>
                <a:latin typeface="Comic Sans MS"/>
              </a:defRPr>
            </a:lvl4pPr>
            <a:lvl5pPr marL="2057400" indent="1828800" algn="l" defTabSz="914400" rtl="false" fontAlgn="base">
              <a:lnSpc>
                <a:spcPct val="100000"/>
              </a:lnSpc>
              <a:spcBef>
                <a:spcPct val="20000"/>
              </a:spcBef>
              <a:spcAft>
                <a:spcPts val="0"/>
              </a:spcAft>
              <a:buChar char="»"/>
              <a:defRPr sz="2000">
                <a:solidFill>
                  <a:schemeClr val="dk1"/>
                </a:solidFill>
                <a:latin typeface="Comic Sans MS"/>
              </a:defRPr>
            </a:lvl5pPr>
          </a:lstStyle>
          <a:p>
            <a:pPr marL="342900" lvl="0" indent="-342900">
              <a:spcBef>
                <a:spcPct val="20000"/>
              </a:spcBef>
              <a:buSzPct val="100000"/>
              <a:buChar char="•"/>
            </a:pPr>
            <a:r>
              <a:rPr lang="zh-CN" sz="2000">
                <a:latin typeface="Times New Roman" pitchFamily="18"/>
                <a:ea typeface="SimSun" pitchFamily="2" charset="-122"/>
              </a:rPr>
              <a:t>初始状态如下图所示，</a:t>
            </a:r>
            <a:r>
              <a:rPr lang="zh-CN" sz="2000">
                <a:latin typeface="Times New Roman" pitchFamily="18"/>
                <a:ea typeface="SimSun" pitchFamily="2" charset="-122"/>
              </a:rPr>
              <a:t>到达的请求序列为</a:t>
            </a:r>
            <a:r>
              <a:rPr lang="en-US" sz="2000">
                <a:latin typeface="Times New Roman" pitchFamily="18"/>
                <a:ea typeface="SimSun" pitchFamily="2" charset="-122"/>
              </a:rPr>
              <a:t>a, b, c, d, e, e, f, g,</a:t>
            </a:r>
            <a:r>
              <a:rPr lang="zh-CN" sz="2000">
                <a:latin typeface="Times New Roman" pitchFamily="18"/>
                <a:ea typeface="SimSun" pitchFamily="2" charset="-122"/>
              </a:rPr>
              <a:t> </a:t>
            </a:r>
            <a:r>
              <a:rPr lang="en-US" sz="2000">
                <a:latin typeface="Times New Roman" pitchFamily="18"/>
                <a:ea typeface="SimSun" pitchFamily="2" charset="-122"/>
              </a:rPr>
              <a:t>e, c</a:t>
            </a:r>
            <a:r>
              <a:rPr lang="zh-CN" sz="2000">
                <a:latin typeface="Times New Roman" pitchFamily="18"/>
                <a:ea typeface="SimSun" pitchFamily="2" charset="-122"/>
              </a:rPr>
              <a:t>，请画出序列结束后的状态</a:t>
            </a:r>
            <a:endParaRPr/>
          </a:p>
        </p:txBody>
      </p:sp>
      <p:sp>
        <p:nvSpPr>
          <p:cNvPr id="437" name="灯片编号占位符 3"/>
          <p:cNvSpPr>
            <a:spLocks noGrp="true" noChangeShapeType="true"/>
          </p:cNvSpPr>
          <p:nvPr>
            <p:ph type="sldNum"/>
          </p:nvPr>
        </p:nvSpPr>
        <p:spPr>
          <a:xfrm>
            <a:off x="6934200" y="6172200"/>
            <a:ext cx="1295400" cy="457200"/>
          </a:xfrm>
          <a:prstGeom prst="rect">
            <a:avLst/>
          </a:prstGeom>
          <a:noFill/>
        </p:spPr>
        <p:txBody>
          <a:bodyPr lIns="91440" tIns="45720" rIns="91440" bIns="45720" anchor="t"/>
          <a:lstStyle/>
          <a:p>
            <a:pPr marL="0" lvl="0" indent="0" algn="r">
              <a:spcBef>
                <a:spcPts val="0"/>
              </a:spcBef>
              <a:buNone/>
            </a:pPr>
            <a:fld id="{D038279B-FC19-497E-A7D1-5ADD9CAF016F}" type="slidenum">
              <a:rPr lang="zh-CN" sz="1400" b="false" i="false" u="none">
                <a:latin typeface="Times New Roman" pitchFamily="18"/>
              </a:rPr>
              <a:t>*</a:t>
            </a:fld>
            <a:endParaRPr/>
          </a:p>
        </p:txBody>
      </p:sp>
      <p:pic>
        <p:nvPicPr>
          <p:cNvPr id="438" name="图片 4" descr="flash2"/>
          <p:cNvPicPr>
            <a:picLocks noGrp="true" noChangeAspect="true"/>
          </p:cNvPicPr>
          <p:nvPr/>
        </p:nvPicPr>
        <p:blipFill>
          <a:blip r:embed="rId1"/>
          <a:srcRect/>
          <a:stretch>
            <a:fillRect/>
          </a:stretch>
        </p:blipFill>
        <p:spPr>
          <a:xfrm>
            <a:off x="2628900" y="3962400"/>
            <a:ext cx="5257800" cy="2438400"/>
          </a:xfrm>
          <a:prstGeom prst="rect">
            <a:avLst/>
          </a:prstGeom>
          <a:noFill/>
        </p:spPr>
      </p:pic>
      <p:sp>
        <p:nvSpPr>
          <p:cNvPr id="439" name="文本框 6"/>
          <p:cNvSpPr txBox="true">
            <a:spLocks noGrp="true" noChangeShapeType="true"/>
          </p:cNvSpPr>
          <p:nvPr/>
        </p:nvSpPr>
        <p:spPr>
          <a:xfrm>
            <a:off x="5360987" y="4943475"/>
            <a:ext cx="1382712" cy="336550"/>
          </a:xfrm>
          <a:prstGeom prst="rect">
            <a:avLst/>
          </a:prstGeom>
          <a:noFill/>
        </p:spPr>
        <p:txBody>
          <a:bodyPr lIns="91440" tIns="45720" rIns="91440" bIns="45720" anchor="t">
            <a:spAutoFit/>
          </a:bodyPr>
          <a:lstStyle/>
          <a:p>
            <a:pPr lvl="0"/>
            <a:r>
              <a:rPr lang="en-US"/>
              <a:t>a   b  c  d</a:t>
            </a:r>
            <a:endParaRPr/>
          </a:p>
        </p:txBody>
      </p:sp>
      <p:sp>
        <p:nvSpPr>
          <p:cNvPr id="440" name="文本框 7"/>
          <p:cNvSpPr txBox="true">
            <a:spLocks noGrp="true" noChangeShapeType="true"/>
          </p:cNvSpPr>
          <p:nvPr/>
        </p:nvSpPr>
        <p:spPr>
          <a:xfrm>
            <a:off x="3441700" y="4310062"/>
            <a:ext cx="2197100" cy="306387"/>
          </a:xfrm>
          <a:prstGeom prst="rect">
            <a:avLst/>
          </a:prstGeom>
          <a:noFill/>
        </p:spPr>
        <p:txBody>
          <a:bodyPr lIns="91440" tIns="45720" rIns="91440" bIns="45720" anchor="t">
            <a:spAutoFit/>
          </a:bodyPr>
          <a:lstStyle/>
          <a:p>
            <a:pPr lvl="0"/>
            <a:r>
              <a:rPr lang="en-US" sz="1400"/>
              <a:t>250-8, 251-4</a:t>
            </a:r>
            <a:endParaRPr/>
          </a:p>
        </p:txBody>
      </p:sp>
      <p:sp>
        <p:nvSpPr>
          <p:cNvPr id="441" name="文本框 8"/>
          <p:cNvSpPr txBox="true">
            <a:spLocks noGrp="true" noChangeShapeType="true"/>
          </p:cNvSpPr>
          <p:nvPr/>
        </p:nvSpPr>
        <p:spPr>
          <a:xfrm>
            <a:off x="4070350" y="4948237"/>
            <a:ext cx="1204912" cy="338137"/>
          </a:xfrm>
          <a:prstGeom prst="rect">
            <a:avLst/>
          </a:prstGeom>
          <a:noFill/>
        </p:spPr>
        <p:txBody>
          <a:bodyPr lIns="91440" tIns="45720" rIns="91440" bIns="45720" anchor="t">
            <a:spAutoFit/>
          </a:bodyPr>
          <a:lstStyle/>
          <a:p>
            <a:pPr lvl="0"/>
            <a:r>
              <a:rPr lang="en-US"/>
              <a:t>e  f  g  h</a:t>
            </a:r>
            <a:endParaRPr/>
          </a:p>
        </p:txBody>
      </p:sp>
      <p:sp>
        <p:nvSpPr>
          <p:cNvPr id="442" name="文本框 10"/>
          <p:cNvSpPr txBox="true">
            <a:spLocks noGrp="true" noChangeShapeType="true"/>
          </p:cNvSpPr>
          <p:nvPr/>
        </p:nvSpPr>
        <p:spPr>
          <a:xfrm>
            <a:off x="1257300" y="3962400"/>
            <a:ext cx="1257300" cy="1570037"/>
          </a:xfrm>
          <a:prstGeom prst="rect">
            <a:avLst/>
          </a:prstGeom>
          <a:noFill/>
        </p:spPr>
        <p:txBody>
          <a:bodyPr lIns="91440" tIns="45720" rIns="91440" bIns="45720" anchor="t">
            <a:spAutoFit/>
          </a:bodyPr>
          <a:lstStyle/>
          <a:p>
            <a:pPr lvl="0"/>
            <a:r>
              <a:rPr lang="zh-CN">
                <a:latin typeface="Times New Roman" pitchFamily="18"/>
              </a:rPr>
              <a:t>第一个</a:t>
            </a:r>
            <a:r>
              <a:rPr lang="en-US">
                <a:latin typeface="Times New Roman" pitchFamily="18"/>
              </a:rPr>
              <a:t>e</a:t>
            </a:r>
            <a:endParaRPr/>
          </a:p>
          <a:p>
            <a:pPr lvl="0"/>
            <a:r>
              <a:rPr lang="zh-CN">
                <a:latin typeface="Times New Roman" pitchFamily="18"/>
              </a:rPr>
              <a:t>到达：</a:t>
            </a:r>
            <a:endParaRPr lang="en-US"/>
          </a:p>
          <a:p>
            <a:pPr lvl="0"/>
            <a:endParaRPr/>
          </a:p>
          <a:p>
            <a:pPr lvl="0"/>
            <a:endParaRPr/>
          </a:p>
          <a:p>
            <a:pPr lvl="0"/>
            <a:r>
              <a:rPr lang="en-US">
                <a:latin typeface="Times New Roman" pitchFamily="18"/>
              </a:rPr>
              <a:t>Switch merge</a:t>
            </a:r>
            <a:endParaRPr/>
          </a:p>
        </p:txBody>
      </p:sp>
      <p:sp>
        <p:nvSpPr>
          <p:cNvPr id="443" name="文本框 11"/>
          <p:cNvSpPr txBox="true">
            <a:spLocks noGrp="true" noChangeShapeType="true"/>
          </p:cNvSpPr>
          <p:nvPr/>
        </p:nvSpPr>
        <p:spPr>
          <a:xfrm>
            <a:off x="3441700" y="3962400"/>
            <a:ext cx="2197100" cy="306387"/>
          </a:xfrm>
          <a:prstGeom prst="rect">
            <a:avLst/>
          </a:prstGeom>
          <a:noFill/>
        </p:spPr>
        <p:txBody>
          <a:bodyPr lIns="91440" tIns="45720" rIns="91440" bIns="45720" anchor="t">
            <a:spAutoFit/>
          </a:bodyPr>
          <a:lstStyle/>
          <a:p>
            <a:pPr lvl="0"/>
            <a:r>
              <a:rPr lang="en-US" sz="1400"/>
              <a:t>1004-0</a:t>
            </a:r>
            <a:endParaRPr/>
          </a:p>
        </p:txBody>
      </p:sp>
      <p:sp>
        <p:nvSpPr>
          <p:cNvPr id="444" name="文本框 12"/>
          <p:cNvSpPr txBox="true">
            <a:spLocks noGrp="true" noChangeShapeType="true"/>
          </p:cNvSpPr>
          <p:nvPr/>
        </p:nvSpPr>
        <p:spPr>
          <a:xfrm>
            <a:off x="2743200" y="4953000"/>
            <a:ext cx="1066800" cy="338137"/>
          </a:xfrm>
          <a:prstGeom prst="rect">
            <a:avLst/>
          </a:prstGeom>
          <a:noFill/>
        </p:spPr>
        <p:txBody>
          <a:bodyPr lIns="91440" tIns="45720" rIns="91440" bIns="45720" anchor="t">
            <a:spAutoFit/>
          </a:bodyPr>
          <a:lstStyle/>
          <a:p>
            <a:pPr lvl="0"/>
            <a:r>
              <a:rPr lang="en-US"/>
              <a:t>e’</a:t>
            </a:r>
            <a:endParaRPr/>
          </a:p>
        </p:txBody>
      </p:sp>
      <p:pic>
        <p:nvPicPr>
          <p:cNvPr id="445" name="Picture 1"/>
          <p:cNvPicPr>
            <a:picLocks noGrp="true" noChangeAspect="true"/>
          </p:cNvPicPr>
          <p:nvPr/>
        </p:nvPicPr>
        <p:blipFill>
          <a:blip r:embed="rId2"/>
          <a:srcRect/>
          <a:stretch>
            <a:fillRect/>
          </a:stretch>
        </p:blipFill>
        <p:spPr>
          <a:xfrm>
            <a:off x="2416175" y="2286000"/>
            <a:ext cx="4387850" cy="1276350"/>
          </a:xfrm>
          <a:prstGeom prst="rect">
            <a:avLst/>
          </a:prstGeom>
          <a:noFill/>
        </p:spPr>
      </p:pic>
    </p:spTree>
  </p:cSld>
  <p:clrMapOvr>
    <a:masterClrMapping/>
  </p:clrMapOvr>
  <p:transition/>
</p:sld>
</file>

<file path=ppt/slides/slide36.xml><?xml version="1.0" encoding="utf-8"?>
<p:sld xmlns:a="http://schemas.openxmlformats.org/drawingml/2006/main" xmlns:p="http://schemas.openxmlformats.org/presentationml/2006/main" xmlns:r="http://schemas.openxmlformats.org/officeDocument/2006/relationships">
  <p:cSld>
    <p:spTree>
      <p:nvGrpSpPr>
        <p:cNvPr id="446" name=""/>
        <p:cNvGrpSpPr/>
        <p:nvPr/>
      </p:nvGrpSpPr>
      <p:grpSpPr>
        <a:xfrm>
          <a:off x="0" y="0"/>
          <a:ext cx="0" cy="0"/>
          <a:chOff x="0" y="0"/>
          <a:chExt cx="0" cy="0"/>
        </a:xfrm>
      </p:grpSpPr>
      <p:sp>
        <p:nvSpPr>
          <p:cNvPr id="447" name="标题 1"/>
          <p:cNvSpPr>
            <a:spLocks noGrp="true" noChangeShapeType="true"/>
          </p:cNvSpPr>
          <p:nvPr>
            <p:ph type="title"/>
          </p:nvPr>
        </p:nvSpPr>
        <p:spPr>
          <a:xfrm>
            <a:off x="457200" y="457200"/>
            <a:ext cx="8077200" cy="914400"/>
          </a:xfrm>
          <a:prstGeom prst="rect">
            <a:avLst/>
          </a:prstGeom>
          <a:noFill/>
        </p:spPr>
        <p:txBody>
          <a:bodyPr lIns="91440" tIns="45720" rIns="91440" bIns="45720" anchor="ctr" anchorCtr="false"/>
          <a:lstStyle/>
          <a:p>
            <a:pPr lvl="0"/>
            <a:r>
              <a:rPr lang="zh-CN">
                <a:ea typeface="SimSun" pitchFamily="2" charset="-122"/>
              </a:rPr>
              <a:t>练习答案（</a:t>
            </a:r>
            <a:r>
              <a:rPr lang="en-US">
                <a:ea typeface="SimSun" pitchFamily="2" charset="-122"/>
              </a:rPr>
              <a:t>2/3</a:t>
            </a:r>
            <a:r>
              <a:rPr lang="zh-CN">
                <a:ea typeface="SimSun" pitchFamily="2" charset="-122"/>
              </a:rPr>
              <a:t>）</a:t>
            </a:r>
            <a:endParaRPr/>
          </a:p>
        </p:txBody>
      </p:sp>
      <p:sp>
        <p:nvSpPr>
          <p:cNvPr id="448" name="内容占位符 2"/>
          <p:cNvSpPr>
            <a:spLocks noGrp="true" noChangeShapeType="true"/>
          </p:cNvSpPr>
          <p:nvPr>
            <p:ph type="obj"/>
          </p:nvPr>
        </p:nvSpPr>
        <p:spPr>
          <a:xfrm>
            <a:off x="457200" y="1600200"/>
            <a:ext cx="8305800" cy="4419600"/>
          </a:xfrm>
          <a:prstGeom prst="rect">
            <a:avLst/>
          </a:prstGeom>
        </p:spPr>
        <p:txBody>
          <a:bodyPr lIns="91440" tIns="45720" rIns="91440" bIns="45720" anchor="t"/>
          <a:lstStyle>
            <a:lvl1pPr marL="342900" indent="0" algn="l" defTabSz="914400" rtl="false" fontAlgn="base">
              <a:lnSpc>
                <a:spcPct val="100000"/>
              </a:lnSpc>
              <a:spcBef>
                <a:spcPct val="20000"/>
              </a:spcBef>
              <a:spcAft>
                <a:spcPts val="0"/>
              </a:spcAft>
              <a:buChar char="•"/>
              <a:defRPr sz="2800">
                <a:solidFill>
                  <a:schemeClr val="dk1"/>
                </a:solidFill>
                <a:latin typeface="Comic Sans MS"/>
              </a:defRPr>
            </a:lvl1pPr>
            <a:lvl2pPr marL="742950" indent="457200" algn="l" defTabSz="914400" rtl="false" fontAlgn="base">
              <a:lnSpc>
                <a:spcPct val="100000"/>
              </a:lnSpc>
              <a:spcBef>
                <a:spcPct val="20000"/>
              </a:spcBef>
              <a:spcAft>
                <a:spcPts val="0"/>
              </a:spcAft>
              <a:buChar char="–"/>
              <a:defRPr sz="2400">
                <a:solidFill>
                  <a:schemeClr val="dk1"/>
                </a:solidFill>
                <a:latin typeface="Comic Sans MS"/>
              </a:defRPr>
            </a:lvl2pPr>
            <a:lvl3pPr marL="1143000" indent="914400" algn="l" defTabSz="914400" rtl="false" fontAlgn="base">
              <a:lnSpc>
                <a:spcPct val="100000"/>
              </a:lnSpc>
              <a:spcBef>
                <a:spcPct val="20000"/>
              </a:spcBef>
              <a:spcAft>
                <a:spcPts val="0"/>
              </a:spcAft>
              <a:buChar char="•"/>
              <a:defRPr sz="2000">
                <a:solidFill>
                  <a:schemeClr val="dk1"/>
                </a:solidFill>
                <a:latin typeface="Comic Sans MS"/>
              </a:defRPr>
            </a:lvl3pPr>
            <a:lvl4pPr marL="1600200" indent="1371600" algn="l" defTabSz="914400" rtl="false" fontAlgn="base">
              <a:lnSpc>
                <a:spcPct val="100000"/>
              </a:lnSpc>
              <a:spcBef>
                <a:spcPct val="20000"/>
              </a:spcBef>
              <a:spcAft>
                <a:spcPts val="0"/>
              </a:spcAft>
              <a:buChar char="–"/>
              <a:defRPr sz="2000">
                <a:solidFill>
                  <a:schemeClr val="dk1"/>
                </a:solidFill>
                <a:latin typeface="Comic Sans MS"/>
              </a:defRPr>
            </a:lvl4pPr>
            <a:lvl5pPr marL="2057400" indent="1828800" algn="l" defTabSz="914400" rtl="false" fontAlgn="base">
              <a:lnSpc>
                <a:spcPct val="100000"/>
              </a:lnSpc>
              <a:spcBef>
                <a:spcPct val="20000"/>
              </a:spcBef>
              <a:spcAft>
                <a:spcPts val="0"/>
              </a:spcAft>
              <a:buChar char="»"/>
              <a:defRPr sz="2000">
                <a:solidFill>
                  <a:schemeClr val="dk1"/>
                </a:solidFill>
                <a:latin typeface="Comic Sans MS"/>
              </a:defRPr>
            </a:lvl5pPr>
          </a:lstStyle>
          <a:p>
            <a:pPr marL="342900" lvl="0" indent="-342900">
              <a:spcBef>
                <a:spcPct val="20000"/>
              </a:spcBef>
              <a:buSzPct val="100000"/>
              <a:buChar char="•"/>
            </a:pPr>
            <a:r>
              <a:rPr lang="zh-CN" sz="2000">
                <a:latin typeface="Times New Roman" pitchFamily="18"/>
                <a:ea typeface="SimSun" pitchFamily="2" charset="-122"/>
              </a:rPr>
              <a:t>初始状态如下图所示，</a:t>
            </a:r>
            <a:r>
              <a:rPr lang="zh-CN" sz="2000">
                <a:latin typeface="Times New Roman" pitchFamily="18"/>
                <a:ea typeface="SimSun" pitchFamily="2" charset="-122"/>
              </a:rPr>
              <a:t>到达的请求序列为</a:t>
            </a:r>
            <a:r>
              <a:rPr lang="en-US" sz="2000">
                <a:latin typeface="Times New Roman" pitchFamily="18"/>
                <a:ea typeface="SimSun" pitchFamily="2" charset="-122"/>
              </a:rPr>
              <a:t>a, b, c, d, e, e, f, g,</a:t>
            </a:r>
            <a:r>
              <a:rPr lang="zh-CN" sz="2000">
                <a:latin typeface="Times New Roman" pitchFamily="18"/>
                <a:ea typeface="SimSun" pitchFamily="2" charset="-122"/>
              </a:rPr>
              <a:t> </a:t>
            </a:r>
            <a:r>
              <a:rPr lang="en-US" sz="2000">
                <a:latin typeface="Times New Roman" pitchFamily="18"/>
                <a:ea typeface="SimSun" pitchFamily="2" charset="-122"/>
              </a:rPr>
              <a:t>e, c</a:t>
            </a:r>
            <a:r>
              <a:rPr lang="zh-CN" sz="2000">
                <a:latin typeface="Times New Roman" pitchFamily="18"/>
                <a:ea typeface="SimSun" pitchFamily="2" charset="-122"/>
              </a:rPr>
              <a:t>，请画出序列结束后的状态</a:t>
            </a:r>
            <a:endParaRPr/>
          </a:p>
        </p:txBody>
      </p:sp>
      <p:sp>
        <p:nvSpPr>
          <p:cNvPr id="449" name="灯片编号占位符 3"/>
          <p:cNvSpPr>
            <a:spLocks noGrp="true" noChangeShapeType="true"/>
          </p:cNvSpPr>
          <p:nvPr>
            <p:ph type="sldNum"/>
          </p:nvPr>
        </p:nvSpPr>
        <p:spPr>
          <a:xfrm>
            <a:off x="6934200" y="6172200"/>
            <a:ext cx="1295400" cy="457200"/>
          </a:xfrm>
          <a:prstGeom prst="rect">
            <a:avLst/>
          </a:prstGeom>
          <a:noFill/>
        </p:spPr>
        <p:txBody>
          <a:bodyPr lIns="91440" tIns="45720" rIns="91440" bIns="45720" anchor="t"/>
          <a:lstStyle/>
          <a:p>
            <a:pPr marL="0" lvl="0" indent="0" algn="r">
              <a:spcBef>
                <a:spcPts val="0"/>
              </a:spcBef>
              <a:buNone/>
            </a:pPr>
            <a:fld id="{D038279B-FC19-497E-A7D1-5ADD9CAF016F}" type="slidenum">
              <a:rPr lang="zh-CN" sz="1400" b="false" i="false" u="none">
                <a:latin typeface="Times New Roman" pitchFamily="18"/>
              </a:rPr>
              <a:t>*</a:t>
            </a:fld>
            <a:endParaRPr/>
          </a:p>
        </p:txBody>
      </p:sp>
      <p:pic>
        <p:nvPicPr>
          <p:cNvPr id="450" name="图片 4" descr="flash2"/>
          <p:cNvPicPr>
            <a:picLocks noGrp="true" noChangeAspect="true"/>
          </p:cNvPicPr>
          <p:nvPr/>
        </p:nvPicPr>
        <p:blipFill>
          <a:blip r:embed="rId1"/>
          <a:srcRect/>
          <a:stretch>
            <a:fillRect/>
          </a:stretch>
        </p:blipFill>
        <p:spPr>
          <a:xfrm>
            <a:off x="2628900" y="3962400"/>
            <a:ext cx="5257800" cy="2438400"/>
          </a:xfrm>
          <a:prstGeom prst="rect">
            <a:avLst/>
          </a:prstGeom>
          <a:noFill/>
        </p:spPr>
      </p:pic>
      <p:sp>
        <p:nvSpPr>
          <p:cNvPr id="451" name="文本框 6"/>
          <p:cNvSpPr txBox="true">
            <a:spLocks noGrp="true" noChangeShapeType="true"/>
          </p:cNvSpPr>
          <p:nvPr/>
        </p:nvSpPr>
        <p:spPr>
          <a:xfrm>
            <a:off x="5383212" y="4943475"/>
            <a:ext cx="1376362" cy="336550"/>
          </a:xfrm>
          <a:prstGeom prst="rect">
            <a:avLst/>
          </a:prstGeom>
          <a:noFill/>
        </p:spPr>
        <p:txBody>
          <a:bodyPr lIns="91440" tIns="45720" rIns="91440" bIns="45720" anchor="t">
            <a:spAutoFit/>
          </a:bodyPr>
          <a:lstStyle/>
          <a:p>
            <a:pPr lvl="0"/>
            <a:r>
              <a:rPr lang="en-US"/>
              <a:t>a   b  c  d</a:t>
            </a:r>
            <a:endParaRPr/>
          </a:p>
        </p:txBody>
      </p:sp>
      <p:sp>
        <p:nvSpPr>
          <p:cNvPr id="452" name="文本框 7"/>
          <p:cNvSpPr txBox="true">
            <a:spLocks noGrp="true" noChangeShapeType="true"/>
          </p:cNvSpPr>
          <p:nvPr/>
        </p:nvSpPr>
        <p:spPr>
          <a:xfrm>
            <a:off x="3441700" y="4310062"/>
            <a:ext cx="2197100" cy="306387"/>
          </a:xfrm>
          <a:prstGeom prst="rect">
            <a:avLst/>
          </a:prstGeom>
          <a:noFill/>
        </p:spPr>
        <p:txBody>
          <a:bodyPr lIns="91440" tIns="45720" rIns="91440" bIns="45720" anchor="t">
            <a:spAutoFit/>
          </a:bodyPr>
          <a:lstStyle/>
          <a:p>
            <a:pPr lvl="0"/>
            <a:r>
              <a:rPr lang="en-US" sz="1400"/>
              <a:t>250-8, 251-12</a:t>
            </a:r>
            <a:endParaRPr/>
          </a:p>
        </p:txBody>
      </p:sp>
      <p:sp>
        <p:nvSpPr>
          <p:cNvPr id="453" name="文本框 8"/>
          <p:cNvSpPr txBox="true">
            <a:spLocks noGrp="true" noChangeShapeType="true"/>
          </p:cNvSpPr>
          <p:nvPr/>
        </p:nvSpPr>
        <p:spPr>
          <a:xfrm>
            <a:off x="6759575" y="4940300"/>
            <a:ext cx="1257300" cy="336550"/>
          </a:xfrm>
          <a:prstGeom prst="rect">
            <a:avLst/>
          </a:prstGeom>
          <a:noFill/>
        </p:spPr>
        <p:txBody>
          <a:bodyPr lIns="91440" tIns="45720" rIns="91440" bIns="45720" anchor="t">
            <a:spAutoFit/>
          </a:bodyPr>
          <a:lstStyle/>
          <a:p>
            <a:pPr lvl="0"/>
            <a:r>
              <a:rPr lang="en-US"/>
              <a:t>e  f  g  h</a:t>
            </a:r>
            <a:endParaRPr/>
          </a:p>
        </p:txBody>
      </p:sp>
      <p:sp>
        <p:nvSpPr>
          <p:cNvPr id="454" name="文本框 10"/>
          <p:cNvSpPr txBox="true">
            <a:spLocks noGrp="true" noChangeShapeType="true"/>
          </p:cNvSpPr>
          <p:nvPr/>
        </p:nvSpPr>
        <p:spPr>
          <a:xfrm>
            <a:off x="1257300" y="3962400"/>
            <a:ext cx="1257300" cy="1323975"/>
          </a:xfrm>
          <a:prstGeom prst="rect">
            <a:avLst/>
          </a:prstGeom>
          <a:noFill/>
        </p:spPr>
        <p:txBody>
          <a:bodyPr lIns="91440" tIns="45720" rIns="91440" bIns="45720" anchor="t">
            <a:spAutoFit/>
          </a:bodyPr>
          <a:lstStyle/>
          <a:p>
            <a:pPr lvl="0"/>
            <a:r>
              <a:rPr lang="zh-CN">
                <a:latin typeface="Times New Roman" pitchFamily="18"/>
              </a:rPr>
              <a:t>第</a:t>
            </a:r>
            <a:r>
              <a:rPr lang="en-US">
                <a:latin typeface="Times New Roman" pitchFamily="18"/>
              </a:rPr>
              <a:t>3</a:t>
            </a:r>
            <a:r>
              <a:rPr lang="zh-CN">
                <a:latin typeface="Times New Roman" pitchFamily="18"/>
              </a:rPr>
              <a:t>个</a:t>
            </a:r>
            <a:r>
              <a:rPr lang="en-US">
                <a:latin typeface="Times New Roman" pitchFamily="18"/>
              </a:rPr>
              <a:t>e</a:t>
            </a:r>
            <a:endParaRPr/>
          </a:p>
          <a:p>
            <a:pPr lvl="0"/>
            <a:r>
              <a:rPr lang="zh-CN">
                <a:latin typeface="Times New Roman" pitchFamily="18"/>
              </a:rPr>
              <a:t>到达：</a:t>
            </a:r>
            <a:endParaRPr lang="en-US"/>
          </a:p>
          <a:p>
            <a:pPr lvl="0"/>
            <a:endParaRPr/>
          </a:p>
          <a:p>
            <a:pPr lvl="0"/>
            <a:endParaRPr/>
          </a:p>
          <a:p>
            <a:pPr lvl="0"/>
            <a:r>
              <a:rPr lang="en-US">
                <a:latin typeface="Times New Roman" pitchFamily="18"/>
              </a:rPr>
              <a:t>Full merge</a:t>
            </a:r>
            <a:endParaRPr/>
          </a:p>
        </p:txBody>
      </p:sp>
      <p:sp>
        <p:nvSpPr>
          <p:cNvPr id="455" name="文本框 5"/>
          <p:cNvSpPr txBox="true">
            <a:spLocks noGrp="true" noChangeShapeType="true"/>
          </p:cNvSpPr>
          <p:nvPr/>
        </p:nvSpPr>
        <p:spPr>
          <a:xfrm>
            <a:off x="2743200" y="4943475"/>
            <a:ext cx="1066800" cy="338137"/>
          </a:xfrm>
          <a:prstGeom prst="rect">
            <a:avLst/>
          </a:prstGeom>
          <a:noFill/>
        </p:spPr>
        <p:txBody>
          <a:bodyPr lIns="91440" tIns="45720" rIns="91440" bIns="45720" anchor="t">
            <a:spAutoFit/>
          </a:bodyPr>
          <a:lstStyle/>
          <a:p>
            <a:pPr lvl="0"/>
            <a:r>
              <a:rPr lang="en-US"/>
              <a:t>e’’’</a:t>
            </a:r>
            <a:endParaRPr/>
          </a:p>
        </p:txBody>
      </p:sp>
      <p:sp>
        <p:nvSpPr>
          <p:cNvPr id="456" name="文本框 11"/>
          <p:cNvSpPr txBox="true">
            <a:spLocks noGrp="true" noChangeShapeType="true"/>
          </p:cNvSpPr>
          <p:nvPr/>
        </p:nvSpPr>
        <p:spPr>
          <a:xfrm>
            <a:off x="3441700" y="3962400"/>
            <a:ext cx="2197100" cy="306387"/>
          </a:xfrm>
          <a:prstGeom prst="rect">
            <a:avLst/>
          </a:prstGeom>
          <a:noFill/>
        </p:spPr>
        <p:txBody>
          <a:bodyPr lIns="91440" tIns="45720" rIns="91440" bIns="45720" anchor="t">
            <a:spAutoFit/>
          </a:bodyPr>
          <a:lstStyle/>
          <a:p>
            <a:pPr lvl="0"/>
            <a:r>
              <a:rPr lang="en-US" sz="1400"/>
              <a:t>1004-0</a:t>
            </a:r>
            <a:endParaRPr/>
          </a:p>
        </p:txBody>
      </p:sp>
      <p:pic>
        <p:nvPicPr>
          <p:cNvPr id="457" name="Picture 1"/>
          <p:cNvPicPr>
            <a:picLocks noGrp="true" noChangeAspect="true"/>
          </p:cNvPicPr>
          <p:nvPr/>
        </p:nvPicPr>
        <p:blipFill>
          <a:blip r:embed="rId2"/>
          <a:srcRect/>
          <a:stretch>
            <a:fillRect/>
          </a:stretch>
        </p:blipFill>
        <p:spPr>
          <a:xfrm>
            <a:off x="2416175" y="2286000"/>
            <a:ext cx="4387850" cy="1276350"/>
          </a:xfrm>
          <a:prstGeom prst="rect">
            <a:avLst/>
          </a:prstGeom>
          <a:noFill/>
        </p:spPr>
      </p:pic>
    </p:spTree>
  </p:cSld>
  <p:clrMapOvr>
    <a:masterClrMapping/>
  </p:clrMapOvr>
  <p:transition/>
</p:sld>
</file>

<file path=ppt/slides/slide37.xml><?xml version="1.0" encoding="utf-8"?>
<p:sld xmlns:a="http://schemas.openxmlformats.org/drawingml/2006/main" xmlns:p="http://schemas.openxmlformats.org/presentationml/2006/main" xmlns:r="http://schemas.openxmlformats.org/officeDocument/2006/relationships">
  <p:cSld>
    <p:spTree>
      <p:nvGrpSpPr>
        <p:cNvPr id="458" name=""/>
        <p:cNvGrpSpPr/>
        <p:nvPr/>
      </p:nvGrpSpPr>
      <p:grpSpPr>
        <a:xfrm>
          <a:off x="0" y="0"/>
          <a:ext cx="0" cy="0"/>
          <a:chOff x="0" y="0"/>
          <a:chExt cx="0" cy="0"/>
        </a:xfrm>
      </p:grpSpPr>
      <p:sp>
        <p:nvSpPr>
          <p:cNvPr id="459" name="标题 1"/>
          <p:cNvSpPr>
            <a:spLocks noGrp="true" noChangeShapeType="true"/>
          </p:cNvSpPr>
          <p:nvPr>
            <p:ph type="title"/>
          </p:nvPr>
        </p:nvSpPr>
        <p:spPr>
          <a:xfrm>
            <a:off x="457200" y="457200"/>
            <a:ext cx="8077200" cy="914400"/>
          </a:xfrm>
          <a:prstGeom prst="rect">
            <a:avLst/>
          </a:prstGeom>
          <a:noFill/>
        </p:spPr>
        <p:txBody>
          <a:bodyPr lIns="91440" tIns="45720" rIns="91440" bIns="45720" anchor="ctr" anchorCtr="false"/>
          <a:lstStyle/>
          <a:p>
            <a:pPr lvl="0"/>
            <a:r>
              <a:rPr lang="zh-CN">
                <a:ea typeface="SimSun" pitchFamily="2" charset="-122"/>
              </a:rPr>
              <a:t>练习答案（</a:t>
            </a:r>
            <a:r>
              <a:rPr lang="en-US">
                <a:ea typeface="SimSun" pitchFamily="2" charset="-122"/>
              </a:rPr>
              <a:t>3/3</a:t>
            </a:r>
            <a:r>
              <a:rPr lang="zh-CN">
                <a:ea typeface="SimSun" pitchFamily="2" charset="-122"/>
              </a:rPr>
              <a:t>）</a:t>
            </a:r>
            <a:endParaRPr/>
          </a:p>
        </p:txBody>
      </p:sp>
      <p:sp>
        <p:nvSpPr>
          <p:cNvPr id="460" name="内容占位符 2"/>
          <p:cNvSpPr>
            <a:spLocks noGrp="true" noChangeShapeType="true"/>
          </p:cNvSpPr>
          <p:nvPr>
            <p:ph type="obj"/>
          </p:nvPr>
        </p:nvSpPr>
        <p:spPr>
          <a:xfrm>
            <a:off x="457200" y="1600200"/>
            <a:ext cx="8305800" cy="4419600"/>
          </a:xfrm>
          <a:prstGeom prst="rect">
            <a:avLst/>
          </a:prstGeom>
        </p:spPr>
        <p:txBody>
          <a:bodyPr lIns="91440" tIns="45720" rIns="91440" bIns="45720" anchor="t"/>
          <a:lstStyle>
            <a:lvl1pPr marL="342900" indent="0" algn="l" defTabSz="914400" rtl="false" fontAlgn="base">
              <a:lnSpc>
                <a:spcPct val="100000"/>
              </a:lnSpc>
              <a:spcBef>
                <a:spcPct val="20000"/>
              </a:spcBef>
              <a:spcAft>
                <a:spcPts val="0"/>
              </a:spcAft>
              <a:buChar char="•"/>
              <a:defRPr sz="2800">
                <a:solidFill>
                  <a:schemeClr val="dk1"/>
                </a:solidFill>
                <a:latin typeface="Comic Sans MS"/>
              </a:defRPr>
            </a:lvl1pPr>
            <a:lvl2pPr marL="742950" indent="457200" algn="l" defTabSz="914400" rtl="false" fontAlgn="base">
              <a:lnSpc>
                <a:spcPct val="100000"/>
              </a:lnSpc>
              <a:spcBef>
                <a:spcPct val="20000"/>
              </a:spcBef>
              <a:spcAft>
                <a:spcPts val="0"/>
              </a:spcAft>
              <a:buChar char="–"/>
              <a:defRPr sz="2400">
                <a:solidFill>
                  <a:schemeClr val="dk1"/>
                </a:solidFill>
                <a:latin typeface="Comic Sans MS"/>
              </a:defRPr>
            </a:lvl2pPr>
            <a:lvl3pPr marL="1143000" indent="914400" algn="l" defTabSz="914400" rtl="false" fontAlgn="base">
              <a:lnSpc>
                <a:spcPct val="100000"/>
              </a:lnSpc>
              <a:spcBef>
                <a:spcPct val="20000"/>
              </a:spcBef>
              <a:spcAft>
                <a:spcPts val="0"/>
              </a:spcAft>
              <a:buChar char="•"/>
              <a:defRPr sz="2000">
                <a:solidFill>
                  <a:schemeClr val="dk1"/>
                </a:solidFill>
                <a:latin typeface="Comic Sans MS"/>
              </a:defRPr>
            </a:lvl3pPr>
            <a:lvl4pPr marL="1600200" indent="1371600" algn="l" defTabSz="914400" rtl="false" fontAlgn="base">
              <a:lnSpc>
                <a:spcPct val="100000"/>
              </a:lnSpc>
              <a:spcBef>
                <a:spcPct val="20000"/>
              </a:spcBef>
              <a:spcAft>
                <a:spcPts val="0"/>
              </a:spcAft>
              <a:buChar char="–"/>
              <a:defRPr sz="2000">
                <a:solidFill>
                  <a:schemeClr val="dk1"/>
                </a:solidFill>
                <a:latin typeface="Comic Sans MS"/>
              </a:defRPr>
            </a:lvl4pPr>
            <a:lvl5pPr marL="2057400" indent="1828800" algn="l" defTabSz="914400" rtl="false" fontAlgn="base">
              <a:lnSpc>
                <a:spcPct val="100000"/>
              </a:lnSpc>
              <a:spcBef>
                <a:spcPct val="20000"/>
              </a:spcBef>
              <a:spcAft>
                <a:spcPts val="0"/>
              </a:spcAft>
              <a:buChar char="»"/>
              <a:defRPr sz="2000">
                <a:solidFill>
                  <a:schemeClr val="dk1"/>
                </a:solidFill>
                <a:latin typeface="Comic Sans MS"/>
              </a:defRPr>
            </a:lvl5pPr>
          </a:lstStyle>
          <a:p>
            <a:pPr marL="342900" lvl="0" indent="-342900">
              <a:spcBef>
                <a:spcPct val="20000"/>
              </a:spcBef>
              <a:buSzPct val="100000"/>
              <a:buChar char="•"/>
            </a:pPr>
            <a:r>
              <a:rPr lang="zh-CN" sz="2000">
                <a:latin typeface="Times New Roman" pitchFamily="18"/>
                <a:ea typeface="SimSun" pitchFamily="2" charset="-122"/>
              </a:rPr>
              <a:t>初始状态如下图所示，</a:t>
            </a:r>
            <a:r>
              <a:rPr lang="zh-CN" sz="2000">
                <a:latin typeface="Times New Roman" pitchFamily="18"/>
                <a:ea typeface="SimSun" pitchFamily="2" charset="-122"/>
              </a:rPr>
              <a:t>到达的请求序列为</a:t>
            </a:r>
            <a:r>
              <a:rPr lang="en-US" sz="2000">
                <a:latin typeface="Times New Roman" pitchFamily="18"/>
                <a:ea typeface="SimSun" pitchFamily="2" charset="-122"/>
              </a:rPr>
              <a:t>a, b, c, d, e, e, f, g,</a:t>
            </a:r>
            <a:r>
              <a:rPr lang="zh-CN" sz="2000">
                <a:latin typeface="Times New Roman" pitchFamily="18"/>
                <a:ea typeface="SimSun" pitchFamily="2" charset="-122"/>
              </a:rPr>
              <a:t> </a:t>
            </a:r>
            <a:r>
              <a:rPr lang="en-US" sz="2000">
                <a:latin typeface="Times New Roman" pitchFamily="18"/>
                <a:ea typeface="SimSun" pitchFamily="2" charset="-122"/>
              </a:rPr>
              <a:t>e, c</a:t>
            </a:r>
            <a:r>
              <a:rPr lang="zh-CN" sz="2000">
                <a:latin typeface="Times New Roman" pitchFamily="18"/>
                <a:ea typeface="SimSun" pitchFamily="2" charset="-122"/>
              </a:rPr>
              <a:t>，请画出序列结束后的状态</a:t>
            </a:r>
            <a:endParaRPr/>
          </a:p>
        </p:txBody>
      </p:sp>
      <p:sp>
        <p:nvSpPr>
          <p:cNvPr id="461" name="灯片编号占位符 3"/>
          <p:cNvSpPr>
            <a:spLocks noGrp="true" noChangeShapeType="true"/>
          </p:cNvSpPr>
          <p:nvPr>
            <p:ph type="sldNum"/>
          </p:nvPr>
        </p:nvSpPr>
        <p:spPr>
          <a:xfrm>
            <a:off x="6934200" y="6172200"/>
            <a:ext cx="1295400" cy="457200"/>
          </a:xfrm>
          <a:prstGeom prst="rect">
            <a:avLst/>
          </a:prstGeom>
          <a:noFill/>
        </p:spPr>
        <p:txBody>
          <a:bodyPr lIns="91440" tIns="45720" rIns="91440" bIns="45720" anchor="t"/>
          <a:lstStyle/>
          <a:p>
            <a:pPr marL="0" lvl="0" indent="0" algn="r">
              <a:spcBef>
                <a:spcPts val="0"/>
              </a:spcBef>
              <a:buNone/>
            </a:pPr>
            <a:fld id="{D038279B-FC19-497E-A7D1-5ADD9CAF016F}" type="slidenum">
              <a:rPr lang="zh-CN" sz="1400" b="false" i="false" u="none">
                <a:latin typeface="Times New Roman" pitchFamily="18"/>
              </a:rPr>
              <a:t>*</a:t>
            </a:fld>
            <a:endParaRPr/>
          </a:p>
        </p:txBody>
      </p:sp>
      <p:pic>
        <p:nvPicPr>
          <p:cNvPr id="462" name="图片 4" descr="flash2"/>
          <p:cNvPicPr>
            <a:picLocks noGrp="true" noChangeAspect="true"/>
          </p:cNvPicPr>
          <p:nvPr/>
        </p:nvPicPr>
        <p:blipFill>
          <a:blip r:embed="rId1"/>
          <a:srcRect/>
          <a:stretch>
            <a:fillRect/>
          </a:stretch>
        </p:blipFill>
        <p:spPr>
          <a:xfrm>
            <a:off x="2628900" y="3962400"/>
            <a:ext cx="5257800" cy="2438400"/>
          </a:xfrm>
          <a:prstGeom prst="rect">
            <a:avLst/>
          </a:prstGeom>
          <a:noFill/>
        </p:spPr>
      </p:pic>
      <p:sp>
        <p:nvSpPr>
          <p:cNvPr id="463" name="文本框 6"/>
          <p:cNvSpPr txBox="true">
            <a:spLocks noGrp="true" noChangeShapeType="true"/>
          </p:cNvSpPr>
          <p:nvPr/>
        </p:nvSpPr>
        <p:spPr>
          <a:xfrm>
            <a:off x="5360987" y="4943475"/>
            <a:ext cx="1422400" cy="336550"/>
          </a:xfrm>
          <a:prstGeom prst="rect">
            <a:avLst/>
          </a:prstGeom>
          <a:noFill/>
        </p:spPr>
        <p:txBody>
          <a:bodyPr lIns="91440" tIns="45720" rIns="91440" bIns="45720" anchor="t">
            <a:spAutoFit/>
          </a:bodyPr>
          <a:lstStyle/>
          <a:p>
            <a:pPr lvl="0"/>
            <a:r>
              <a:rPr lang="en-US"/>
              <a:t>a   b  c  d</a:t>
            </a:r>
            <a:endParaRPr/>
          </a:p>
        </p:txBody>
      </p:sp>
      <p:sp>
        <p:nvSpPr>
          <p:cNvPr id="464" name="文本框 7"/>
          <p:cNvSpPr txBox="true">
            <a:spLocks noGrp="true" noChangeShapeType="true"/>
          </p:cNvSpPr>
          <p:nvPr/>
        </p:nvSpPr>
        <p:spPr>
          <a:xfrm>
            <a:off x="3441700" y="4310062"/>
            <a:ext cx="2197100" cy="306387"/>
          </a:xfrm>
          <a:prstGeom prst="rect">
            <a:avLst/>
          </a:prstGeom>
          <a:noFill/>
        </p:spPr>
        <p:txBody>
          <a:bodyPr lIns="91440" tIns="45720" rIns="91440" bIns="45720" anchor="t">
            <a:spAutoFit/>
          </a:bodyPr>
          <a:lstStyle/>
          <a:p>
            <a:pPr lvl="0"/>
            <a:r>
              <a:rPr lang="en-US" sz="1400"/>
              <a:t>250-8, 251-0</a:t>
            </a:r>
            <a:endParaRPr/>
          </a:p>
        </p:txBody>
      </p:sp>
      <p:sp>
        <p:nvSpPr>
          <p:cNvPr id="465" name="文本框 8"/>
          <p:cNvSpPr txBox="true">
            <a:spLocks noGrp="true" noChangeShapeType="true"/>
          </p:cNvSpPr>
          <p:nvPr/>
        </p:nvSpPr>
        <p:spPr>
          <a:xfrm>
            <a:off x="2790825" y="4953000"/>
            <a:ext cx="1214437" cy="336550"/>
          </a:xfrm>
          <a:prstGeom prst="rect">
            <a:avLst/>
          </a:prstGeom>
          <a:noFill/>
        </p:spPr>
        <p:txBody>
          <a:bodyPr lIns="91440" tIns="45720" rIns="91440" bIns="45720" anchor="t">
            <a:spAutoFit/>
          </a:bodyPr>
          <a:lstStyle/>
          <a:p>
            <a:pPr lvl="0"/>
            <a:r>
              <a:rPr lang="en-US"/>
              <a:t>e  f  g  h</a:t>
            </a:r>
            <a:endParaRPr/>
          </a:p>
        </p:txBody>
      </p:sp>
      <p:sp>
        <p:nvSpPr>
          <p:cNvPr id="466" name="文本框 10"/>
          <p:cNvSpPr txBox="true">
            <a:spLocks noGrp="true" noChangeShapeType="true"/>
          </p:cNvSpPr>
          <p:nvPr/>
        </p:nvSpPr>
        <p:spPr>
          <a:xfrm>
            <a:off x="1257300" y="3962400"/>
            <a:ext cx="1257300" cy="1323975"/>
          </a:xfrm>
          <a:prstGeom prst="rect">
            <a:avLst/>
          </a:prstGeom>
          <a:noFill/>
        </p:spPr>
        <p:txBody>
          <a:bodyPr lIns="91440" tIns="45720" rIns="91440" bIns="45720" anchor="t">
            <a:spAutoFit/>
          </a:bodyPr>
          <a:lstStyle/>
          <a:p>
            <a:pPr lvl="0"/>
            <a:r>
              <a:rPr lang="en-US">
                <a:latin typeface="Times New Roman" pitchFamily="18"/>
              </a:rPr>
              <a:t>c</a:t>
            </a:r>
            <a:r>
              <a:rPr lang="zh-CN">
                <a:latin typeface="Times New Roman" pitchFamily="18"/>
              </a:rPr>
              <a:t>到达：</a:t>
            </a:r>
            <a:endParaRPr lang="en-US"/>
          </a:p>
          <a:p>
            <a:pPr lvl="0"/>
            <a:endParaRPr/>
          </a:p>
          <a:p>
            <a:pPr lvl="0"/>
            <a:endParaRPr/>
          </a:p>
          <a:p>
            <a:pPr lvl="0"/>
            <a:r>
              <a:rPr lang="en-US">
                <a:latin typeface="Times New Roman" pitchFamily="18"/>
              </a:rPr>
              <a:t>Partial merge</a:t>
            </a:r>
            <a:endParaRPr/>
          </a:p>
        </p:txBody>
      </p:sp>
      <p:sp>
        <p:nvSpPr>
          <p:cNvPr id="467" name="文本框 5"/>
          <p:cNvSpPr txBox="true">
            <a:spLocks noGrp="true" noChangeShapeType="true"/>
          </p:cNvSpPr>
          <p:nvPr/>
        </p:nvSpPr>
        <p:spPr>
          <a:xfrm>
            <a:off x="4079875" y="4946650"/>
            <a:ext cx="1066800" cy="336550"/>
          </a:xfrm>
          <a:prstGeom prst="rect">
            <a:avLst/>
          </a:prstGeom>
          <a:noFill/>
        </p:spPr>
        <p:txBody>
          <a:bodyPr lIns="91440" tIns="45720" rIns="91440" bIns="45720" anchor="t">
            <a:spAutoFit/>
          </a:bodyPr>
          <a:lstStyle/>
          <a:p>
            <a:pPr lvl="0">
              <a:buNone/>
            </a:pPr>
            <a:r>
              <a:rPr lang="en-US"/>
              <a:t>c"</a:t>
            </a:r>
            <a:endParaRPr/>
          </a:p>
        </p:txBody>
      </p:sp>
      <p:sp>
        <p:nvSpPr>
          <p:cNvPr id="468" name="文本框 11"/>
          <p:cNvSpPr txBox="true">
            <a:spLocks noGrp="true" noChangeShapeType="true"/>
          </p:cNvSpPr>
          <p:nvPr/>
        </p:nvSpPr>
        <p:spPr>
          <a:xfrm>
            <a:off x="3441700" y="3962400"/>
            <a:ext cx="2197100" cy="306387"/>
          </a:xfrm>
          <a:prstGeom prst="rect">
            <a:avLst/>
          </a:prstGeom>
          <a:noFill/>
        </p:spPr>
        <p:txBody>
          <a:bodyPr lIns="91440" tIns="45720" rIns="91440" bIns="45720" anchor="t">
            <a:spAutoFit/>
          </a:bodyPr>
          <a:lstStyle/>
          <a:p>
            <a:pPr lvl="0"/>
            <a:r>
              <a:rPr lang="en-US" sz="1400"/>
              <a:t>1002-4</a:t>
            </a:r>
            <a:endParaRPr/>
          </a:p>
        </p:txBody>
      </p:sp>
      <p:pic>
        <p:nvPicPr>
          <p:cNvPr id="469" name="Picture 1"/>
          <p:cNvPicPr>
            <a:picLocks noGrp="true" noChangeAspect="true"/>
          </p:cNvPicPr>
          <p:nvPr/>
        </p:nvPicPr>
        <p:blipFill>
          <a:blip r:embed="rId2"/>
          <a:srcRect/>
          <a:stretch>
            <a:fillRect/>
          </a:stretch>
        </p:blipFill>
        <p:spPr>
          <a:xfrm>
            <a:off x="2416175" y="2286000"/>
            <a:ext cx="4387850" cy="1276350"/>
          </a:xfrm>
          <a:prstGeom prst="rect">
            <a:avLst/>
          </a:prstGeom>
          <a:noFill/>
        </p:spPr>
      </p:pic>
    </p:spTree>
  </p:cSld>
  <p:clrMapOvr>
    <a:masterClrMapping/>
  </p:clrMapOvr>
  <p:transition/>
</p:sld>
</file>

<file path=ppt/slides/slide38.xml><?xml version="1.0" encoding="utf-8"?>
<p:sld xmlns:a="http://schemas.openxmlformats.org/drawingml/2006/main" xmlns:p="http://schemas.openxmlformats.org/presentationml/2006/main" xmlns:r="http://schemas.openxmlformats.org/officeDocument/2006/relationships">
  <p:cSld>
    <p:spTree>
      <p:nvGrpSpPr>
        <p:cNvPr id="470" name=""/>
        <p:cNvGrpSpPr/>
        <p:nvPr/>
      </p:nvGrpSpPr>
      <p:grpSpPr>
        <a:xfrm>
          <a:off x="0" y="0"/>
          <a:ext cx="0" cy="0"/>
          <a:chOff x="0" y="0"/>
          <a:chExt cx="0" cy="0"/>
        </a:xfrm>
      </p:grpSpPr>
      <p:sp>
        <p:nvSpPr>
          <p:cNvPr id="471" name="标题 1"/>
          <p:cNvSpPr>
            <a:spLocks noGrp="true" noChangeShapeType="true"/>
          </p:cNvSpPr>
          <p:nvPr>
            <p:ph type="title"/>
          </p:nvPr>
        </p:nvSpPr>
        <p:spPr>
          <a:xfrm>
            <a:off x="457200" y="457200"/>
            <a:ext cx="8077200" cy="914400"/>
          </a:xfrm>
          <a:prstGeom prst="rect">
            <a:avLst/>
          </a:prstGeom>
          <a:noFill/>
        </p:spPr>
        <p:txBody>
          <a:bodyPr lIns="91440" tIns="45720" rIns="91440" bIns="45720" anchor="ctr" anchorCtr="false"/>
          <a:lstStyle/>
          <a:p>
            <a:pPr lvl="0"/>
            <a:r>
              <a:rPr lang="en-US">
                <a:ea typeface="SimSun" pitchFamily="2" charset="-122"/>
              </a:rPr>
              <a:t>I/O</a:t>
            </a:r>
            <a:r>
              <a:rPr lang="zh-CN">
                <a:ea typeface="SimSun" pitchFamily="2" charset="-122"/>
              </a:rPr>
              <a:t> </a:t>
            </a:r>
            <a:r>
              <a:rPr lang="en-US">
                <a:ea typeface="SimSun" pitchFamily="2" charset="-122"/>
              </a:rPr>
              <a:t>Devices</a:t>
            </a:r>
            <a:endParaRPr/>
          </a:p>
        </p:txBody>
      </p:sp>
      <p:sp>
        <p:nvSpPr>
          <p:cNvPr id="472" name="内容占位符 2"/>
          <p:cNvSpPr>
            <a:spLocks noGrp="true" noChangeShapeType="true"/>
          </p:cNvSpPr>
          <p:nvPr>
            <p:ph type="obj"/>
          </p:nvPr>
        </p:nvSpPr>
        <p:spPr>
          <a:xfrm>
            <a:off x="457200" y="1600200"/>
            <a:ext cx="8513762" cy="4419600"/>
          </a:xfrm>
          <a:prstGeom prst="rect">
            <a:avLst/>
          </a:prstGeom>
        </p:spPr>
        <p:txBody>
          <a:bodyPr lIns="91440" tIns="45720" rIns="91440" bIns="45720" anchor="t"/>
          <a:lstStyle>
            <a:lvl1pPr marL="342900" indent="0" algn="l" defTabSz="914400" rtl="false" fontAlgn="base">
              <a:lnSpc>
                <a:spcPct val="100000"/>
              </a:lnSpc>
              <a:spcBef>
                <a:spcPct val="20000"/>
              </a:spcBef>
              <a:spcAft>
                <a:spcPts val="0"/>
              </a:spcAft>
              <a:buChar char="•"/>
              <a:defRPr sz="2800">
                <a:solidFill>
                  <a:schemeClr val="dk1"/>
                </a:solidFill>
                <a:latin typeface="Comic Sans MS"/>
              </a:defRPr>
            </a:lvl1pPr>
            <a:lvl2pPr marL="742950" indent="457200" algn="l" defTabSz="914400" rtl="false" fontAlgn="base">
              <a:lnSpc>
                <a:spcPct val="100000"/>
              </a:lnSpc>
              <a:spcBef>
                <a:spcPct val="20000"/>
              </a:spcBef>
              <a:spcAft>
                <a:spcPts val="0"/>
              </a:spcAft>
              <a:buChar char="–"/>
              <a:defRPr sz="2400">
                <a:solidFill>
                  <a:schemeClr val="dk1"/>
                </a:solidFill>
                <a:latin typeface="Comic Sans MS"/>
              </a:defRPr>
            </a:lvl2pPr>
            <a:lvl3pPr marL="1143000" indent="914400" algn="l" defTabSz="914400" rtl="false" fontAlgn="base">
              <a:lnSpc>
                <a:spcPct val="100000"/>
              </a:lnSpc>
              <a:spcBef>
                <a:spcPct val="20000"/>
              </a:spcBef>
              <a:spcAft>
                <a:spcPts val="0"/>
              </a:spcAft>
              <a:buChar char="•"/>
              <a:defRPr sz="2000">
                <a:solidFill>
                  <a:schemeClr val="dk1"/>
                </a:solidFill>
                <a:latin typeface="Comic Sans MS"/>
              </a:defRPr>
            </a:lvl3pPr>
            <a:lvl4pPr marL="1600200" indent="1371600" algn="l" defTabSz="914400" rtl="false" fontAlgn="base">
              <a:lnSpc>
                <a:spcPct val="100000"/>
              </a:lnSpc>
              <a:spcBef>
                <a:spcPct val="20000"/>
              </a:spcBef>
              <a:spcAft>
                <a:spcPts val="0"/>
              </a:spcAft>
              <a:buChar char="–"/>
              <a:defRPr sz="2000">
                <a:solidFill>
                  <a:schemeClr val="dk1"/>
                </a:solidFill>
                <a:latin typeface="Comic Sans MS"/>
              </a:defRPr>
            </a:lvl4pPr>
            <a:lvl5pPr marL="2057400" indent="1828800" algn="l" defTabSz="914400" rtl="false" fontAlgn="base">
              <a:lnSpc>
                <a:spcPct val="100000"/>
              </a:lnSpc>
              <a:spcBef>
                <a:spcPct val="20000"/>
              </a:spcBef>
              <a:spcAft>
                <a:spcPts val="0"/>
              </a:spcAft>
              <a:buChar char="»"/>
              <a:defRPr sz="2000">
                <a:solidFill>
                  <a:schemeClr val="dk1"/>
                </a:solidFill>
                <a:latin typeface="Comic Sans MS"/>
              </a:defRPr>
            </a:lvl5pPr>
          </a:lstStyle>
          <a:p>
            <a:pPr marL="342900" lvl="0" indent="-342900">
              <a:spcBef>
                <a:spcPct val="20000"/>
              </a:spcBef>
              <a:buSzPct val="100000"/>
              <a:buChar char="•"/>
            </a:pPr>
            <a:r>
              <a:rPr lang="en-US">
                <a:ea typeface="SimSun" pitchFamily="2" charset="-122"/>
              </a:rPr>
              <a:t>Garbage Collection</a:t>
            </a:r>
            <a:endParaRPr/>
          </a:p>
          <a:p>
            <a:pPr marL="742950" lvl="1" indent="-285750">
              <a:spcBef>
                <a:spcPct val="20000"/>
              </a:spcBef>
              <a:buSzPct val="100000"/>
              <a:buChar char="–"/>
            </a:pPr>
            <a:r>
              <a:rPr lang="zh-CN">
                <a:ea typeface="SimSun" pitchFamily="2" charset="-122"/>
              </a:rPr>
              <a:t>回收</a:t>
            </a:r>
            <a:r>
              <a:rPr lang="en-US">
                <a:ea typeface="SimSun" pitchFamily="2" charset="-122"/>
              </a:rPr>
              <a:t>invalid page</a:t>
            </a:r>
            <a:r>
              <a:rPr lang="zh-CN">
                <a:ea typeface="SimSun" pitchFamily="2" charset="-122"/>
              </a:rPr>
              <a:t>占用空间</a:t>
            </a:r>
            <a:endParaRPr lang="en-US"/>
          </a:p>
          <a:p>
            <a:pPr marL="742950" lvl="1" indent="-285750">
              <a:spcBef>
                <a:spcPct val="20000"/>
              </a:spcBef>
              <a:buSzPct val="100000"/>
              <a:buChar char="–"/>
            </a:pPr>
            <a:r>
              <a:rPr lang="zh-CN">
                <a:ea typeface="SimSun" pitchFamily="2" charset="-122"/>
              </a:rPr>
              <a:t>例如</a:t>
            </a:r>
            <a:r>
              <a:rPr lang="en-US">
                <a:ea typeface="SimSun" pitchFamily="2" charset="-122"/>
              </a:rPr>
              <a:t>a1</a:t>
            </a:r>
            <a:r>
              <a:rPr lang="zh-CN">
                <a:ea typeface="SimSun" pitchFamily="2" charset="-122"/>
              </a:rPr>
              <a:t>和</a:t>
            </a:r>
            <a:r>
              <a:rPr lang="en-US">
                <a:ea typeface="SimSun" pitchFamily="2" charset="-122"/>
              </a:rPr>
              <a:t>a2</a:t>
            </a:r>
            <a:r>
              <a:rPr lang="zh-CN">
                <a:ea typeface="SimSun" pitchFamily="2" charset="-122"/>
              </a:rPr>
              <a:t>失效后，可以搬移</a:t>
            </a:r>
            <a:r>
              <a:rPr lang="en-US">
                <a:ea typeface="SimSun" pitchFamily="2" charset="-122"/>
              </a:rPr>
              <a:t>b1/b2</a:t>
            </a:r>
            <a:r>
              <a:rPr lang="zh-CN">
                <a:ea typeface="SimSun" pitchFamily="2" charset="-122"/>
              </a:rPr>
              <a:t>，然后擦除</a:t>
            </a:r>
            <a:r>
              <a:rPr lang="en-US">
                <a:ea typeface="SimSun" pitchFamily="2" charset="-122"/>
              </a:rPr>
              <a:t>block 0</a:t>
            </a:r>
            <a:endParaRPr/>
          </a:p>
        </p:txBody>
      </p:sp>
      <p:sp>
        <p:nvSpPr>
          <p:cNvPr id="473" name="幻灯片编号占位符 3"/>
          <p:cNvSpPr>
            <a:spLocks noGrp="true" noChangeShapeType="true"/>
          </p:cNvSpPr>
          <p:nvPr>
            <p:ph type="sldNum"/>
          </p:nvPr>
        </p:nvSpPr>
        <p:spPr>
          <a:xfrm>
            <a:off x="6934200" y="6172200"/>
            <a:ext cx="1295400" cy="457200"/>
          </a:xfrm>
          <a:prstGeom prst="rect">
            <a:avLst/>
          </a:prstGeom>
          <a:noFill/>
        </p:spPr>
        <p:txBody>
          <a:bodyPr lIns="91440" tIns="45720" rIns="91440" bIns="45720" anchor="t"/>
          <a:lstStyle/>
          <a:p>
            <a:pPr marL="0" lvl="0" indent="0" algn="r">
              <a:spcBef>
                <a:spcPts val="0"/>
              </a:spcBef>
              <a:buNone/>
            </a:pPr>
            <a:fld id="{D038279B-FC19-497E-A7D1-5ADD9CAF016F}" type="slidenum">
              <a:rPr lang="zh-CN" sz="1400" b="false" i="false" u="none">
                <a:latin typeface="Times New Roman" pitchFamily="18"/>
              </a:rPr>
              <a:t>*</a:t>
            </a:fld>
            <a:endParaRPr/>
          </a:p>
        </p:txBody>
      </p:sp>
      <p:pic>
        <p:nvPicPr>
          <p:cNvPr id="474" name="图片 4"/>
          <p:cNvPicPr>
            <a:picLocks noGrp="true" noChangeAspect="true"/>
          </p:cNvPicPr>
          <p:nvPr/>
        </p:nvPicPr>
        <p:blipFill>
          <a:blip r:embed="rId1"/>
          <a:srcRect/>
          <a:stretch>
            <a:fillRect/>
          </a:stretch>
        </p:blipFill>
        <p:spPr>
          <a:xfrm>
            <a:off x="1295400" y="3048000"/>
            <a:ext cx="6477000" cy="1800225"/>
          </a:xfrm>
          <a:prstGeom prst="rect">
            <a:avLst/>
          </a:prstGeom>
          <a:noFill/>
        </p:spPr>
      </p:pic>
      <p:pic>
        <p:nvPicPr>
          <p:cNvPr id="475" name="图片 5"/>
          <p:cNvPicPr>
            <a:picLocks noGrp="true" noChangeAspect="true"/>
          </p:cNvPicPr>
          <p:nvPr/>
        </p:nvPicPr>
        <p:blipFill>
          <a:blip r:embed="rId2"/>
          <a:srcRect/>
          <a:stretch>
            <a:fillRect/>
          </a:stretch>
        </p:blipFill>
        <p:spPr>
          <a:xfrm>
            <a:off x="1295400" y="4848225"/>
            <a:ext cx="6477000" cy="1665287"/>
          </a:xfrm>
          <a:prstGeom prst="rect">
            <a:avLst/>
          </a:prstGeom>
          <a:noFill/>
        </p:spPr>
      </p:pic>
    </p:spTree>
  </p:cSld>
  <p:clrMapOvr>
    <a:masterClrMapping/>
  </p:clrMapOvr>
  <p:transition/>
</p:sld>
</file>

<file path=ppt/slides/slide39.xml><?xml version="1.0" encoding="utf-8"?>
<p:sld xmlns:a="http://schemas.openxmlformats.org/drawingml/2006/main" xmlns:p="http://schemas.openxmlformats.org/presentationml/2006/main">
  <p:cSld>
    <p:spTree>
      <p:nvGrpSpPr>
        <p:cNvPr id="480" name=""/>
        <p:cNvGrpSpPr/>
        <p:nvPr/>
      </p:nvGrpSpPr>
      <p:grpSpPr>
        <a:xfrm>
          <a:off x="0" y="0"/>
          <a:ext cx="0" cy="0"/>
          <a:chOff x="0" y="0"/>
          <a:chExt cx="0" cy="0"/>
        </a:xfrm>
      </p:grpSpPr>
      <p:sp>
        <p:nvSpPr>
          <p:cNvPr id="481" name="标题 1"/>
          <p:cNvSpPr>
            <a:spLocks noGrp="true" noChangeShapeType="true"/>
          </p:cNvSpPr>
          <p:nvPr>
            <p:ph type="title"/>
          </p:nvPr>
        </p:nvSpPr>
        <p:spPr>
          <a:xfrm>
            <a:off x="457200" y="457200"/>
            <a:ext cx="8077200" cy="914400"/>
          </a:xfrm>
          <a:prstGeom prst="rect">
            <a:avLst/>
          </a:prstGeom>
          <a:noFill/>
        </p:spPr>
        <p:txBody>
          <a:bodyPr lIns="91440" tIns="45720" rIns="91440" bIns="45720" anchor="ctr" anchorCtr="false"/>
          <a:lstStyle/>
          <a:p>
            <a:pPr lvl="0"/>
            <a:r>
              <a:rPr lang="en-US">
                <a:ea typeface="SimSun" pitchFamily="2" charset="-122"/>
              </a:rPr>
              <a:t>I/O</a:t>
            </a:r>
            <a:r>
              <a:rPr lang="zh-CN">
                <a:ea typeface="SimSun" pitchFamily="2" charset="-122"/>
              </a:rPr>
              <a:t> </a:t>
            </a:r>
            <a:r>
              <a:rPr lang="en-US">
                <a:ea typeface="SimSun" pitchFamily="2" charset="-122"/>
              </a:rPr>
              <a:t>Devices</a:t>
            </a:r>
            <a:endParaRPr/>
          </a:p>
        </p:txBody>
      </p:sp>
      <p:sp>
        <p:nvSpPr>
          <p:cNvPr id="482" name="内容占位符 2"/>
          <p:cNvSpPr>
            <a:spLocks noGrp="true" noChangeShapeType="true"/>
          </p:cNvSpPr>
          <p:nvPr>
            <p:ph type="obj"/>
          </p:nvPr>
        </p:nvSpPr>
        <p:spPr>
          <a:xfrm>
            <a:off x="457200" y="1600200"/>
            <a:ext cx="8305800" cy="4419600"/>
          </a:xfrm>
          <a:prstGeom prst="rect">
            <a:avLst/>
          </a:prstGeom>
        </p:spPr>
        <p:txBody>
          <a:bodyPr lIns="91440" tIns="45720" rIns="91440" bIns="45720" anchor="t"/>
          <a:lstStyle>
            <a:lvl1pPr marL="342900" indent="0" algn="l" defTabSz="914400" rtl="false" fontAlgn="base">
              <a:lnSpc>
                <a:spcPct val="100000"/>
              </a:lnSpc>
              <a:spcBef>
                <a:spcPct val="20000"/>
              </a:spcBef>
              <a:spcAft>
                <a:spcPts val="0"/>
              </a:spcAft>
              <a:buChar char="•"/>
              <a:defRPr sz="2800">
                <a:solidFill>
                  <a:schemeClr val="dk1"/>
                </a:solidFill>
                <a:latin typeface="Comic Sans MS"/>
              </a:defRPr>
            </a:lvl1pPr>
            <a:lvl2pPr marL="742950" indent="457200" algn="l" defTabSz="914400" rtl="false" fontAlgn="base">
              <a:lnSpc>
                <a:spcPct val="100000"/>
              </a:lnSpc>
              <a:spcBef>
                <a:spcPct val="20000"/>
              </a:spcBef>
              <a:spcAft>
                <a:spcPts val="0"/>
              </a:spcAft>
              <a:buChar char="–"/>
              <a:defRPr sz="2400">
                <a:solidFill>
                  <a:schemeClr val="dk1"/>
                </a:solidFill>
                <a:latin typeface="Comic Sans MS"/>
              </a:defRPr>
            </a:lvl2pPr>
            <a:lvl3pPr marL="1143000" indent="914400" algn="l" defTabSz="914400" rtl="false" fontAlgn="base">
              <a:lnSpc>
                <a:spcPct val="100000"/>
              </a:lnSpc>
              <a:spcBef>
                <a:spcPct val="20000"/>
              </a:spcBef>
              <a:spcAft>
                <a:spcPts val="0"/>
              </a:spcAft>
              <a:buChar char="•"/>
              <a:defRPr sz="2000">
                <a:solidFill>
                  <a:schemeClr val="dk1"/>
                </a:solidFill>
                <a:latin typeface="Comic Sans MS"/>
              </a:defRPr>
            </a:lvl3pPr>
            <a:lvl4pPr marL="1600200" indent="1371600" algn="l" defTabSz="914400" rtl="false" fontAlgn="base">
              <a:lnSpc>
                <a:spcPct val="100000"/>
              </a:lnSpc>
              <a:spcBef>
                <a:spcPct val="20000"/>
              </a:spcBef>
              <a:spcAft>
                <a:spcPts val="0"/>
              </a:spcAft>
              <a:buChar char="–"/>
              <a:defRPr sz="2000">
                <a:solidFill>
                  <a:schemeClr val="dk1"/>
                </a:solidFill>
                <a:latin typeface="Comic Sans MS"/>
              </a:defRPr>
            </a:lvl4pPr>
            <a:lvl5pPr marL="2057400" indent="1828800" algn="l" defTabSz="914400" rtl="false" fontAlgn="base">
              <a:lnSpc>
                <a:spcPct val="100000"/>
              </a:lnSpc>
              <a:spcBef>
                <a:spcPct val="20000"/>
              </a:spcBef>
              <a:spcAft>
                <a:spcPts val="0"/>
              </a:spcAft>
              <a:buChar char="»"/>
              <a:defRPr sz="2000">
                <a:solidFill>
                  <a:schemeClr val="dk1"/>
                </a:solidFill>
                <a:latin typeface="Comic Sans MS"/>
              </a:defRPr>
            </a:lvl5pPr>
            <a:lvl6pPr defTabSz="914400">
              <a:defRPr lang="en-US" sz="1800"/>
            </a:lvl6pPr>
            <a:lvl7pPr defTabSz="914400">
              <a:defRPr lang="en-US" sz="1800"/>
            </a:lvl7pPr>
            <a:lvl8pPr defTabSz="914400">
              <a:defRPr lang="en-US" sz="1800"/>
            </a:lvl8pPr>
            <a:lvl9pPr defTabSz="914400">
              <a:defRPr lang="en-US" sz="1800"/>
            </a:lvl9pPr>
          </a:lstStyle>
          <a:p>
            <a:pPr marL="342900" lvl="0" indent="-342900" defTabSz="914400" hangingPunct="true">
              <a:lnSpc>
                <a:spcPct val="100000"/>
              </a:lnSpc>
              <a:spcBef>
                <a:spcPct val="20000"/>
              </a:spcBef>
              <a:buSzPct val="100000"/>
              <a:buChar char="•"/>
            </a:pPr>
            <a:r>
              <a:rPr lang="en-US" baseline="0">
                <a:ea typeface="SimSun" pitchFamily="2" charset="-122"/>
              </a:rPr>
              <a:t>Wear Leveling</a:t>
            </a:r>
            <a:endParaRPr lang="en-US"/>
          </a:p>
          <a:p>
            <a:pPr marL="742950" lvl="1" indent="-285750" defTabSz="914400" hangingPunct="true">
              <a:lnSpc>
                <a:spcPct val="100000"/>
              </a:lnSpc>
              <a:spcBef>
                <a:spcPct val="20000"/>
              </a:spcBef>
              <a:buSzPct val="100000"/>
              <a:buChar char="–"/>
            </a:pPr>
            <a:r>
              <a:rPr lang="zh-CN" baseline="0">
                <a:ea typeface="SimSun" pitchFamily="2" charset="-122"/>
              </a:rPr>
              <a:t>磨损平衡</a:t>
            </a:r>
            <a:endParaRPr lang="en-US"/>
          </a:p>
          <a:p>
            <a:pPr marL="742950" lvl="1" indent="-285750" defTabSz="914400" hangingPunct="true">
              <a:lnSpc>
                <a:spcPct val="100000"/>
              </a:lnSpc>
              <a:spcBef>
                <a:spcPct val="20000"/>
              </a:spcBef>
              <a:buSzPct val="100000"/>
              <a:buChar char="–"/>
            </a:pPr>
            <a:r>
              <a:rPr lang="zh-CN" baseline="0">
                <a:ea typeface="SimSun" pitchFamily="2" charset="-122"/>
              </a:rPr>
              <a:t>静态</a:t>
            </a:r>
            <a:r>
              <a:rPr lang="en-US" baseline="0">
                <a:ea typeface="SimSun" pitchFamily="2" charset="-122"/>
              </a:rPr>
              <a:t>WL</a:t>
            </a:r>
            <a:r>
              <a:rPr lang="zh-CN" baseline="0">
                <a:ea typeface="SimSun" pitchFamily="2" charset="-122"/>
              </a:rPr>
              <a:t>：定期交换磨损最严重和最不严重的两个</a:t>
            </a:r>
            <a:r>
              <a:rPr lang="en-US" baseline="0">
                <a:ea typeface="SimSun" pitchFamily="2" charset="-122"/>
              </a:rPr>
              <a:t>block</a:t>
            </a:r>
            <a:r>
              <a:rPr lang="zh-CN" baseline="0">
                <a:ea typeface="SimSun" pitchFamily="2" charset="-122"/>
              </a:rPr>
              <a:t>中的数据</a:t>
            </a:r>
            <a:endParaRPr lang="en-US"/>
          </a:p>
          <a:p>
            <a:pPr marL="742950" lvl="1" indent="-285750" defTabSz="914400" hangingPunct="true">
              <a:lnSpc>
                <a:spcPct val="100000"/>
              </a:lnSpc>
              <a:spcBef>
                <a:spcPct val="20000"/>
              </a:spcBef>
              <a:buSzPct val="100000"/>
              <a:buChar char="–"/>
            </a:pPr>
            <a:r>
              <a:rPr lang="zh-CN" baseline="0">
                <a:ea typeface="SimSun" pitchFamily="2" charset="-122"/>
              </a:rPr>
              <a:t>动态</a:t>
            </a:r>
            <a:r>
              <a:rPr lang="en-US" baseline="0">
                <a:ea typeface="SimSun" pitchFamily="2" charset="-122"/>
              </a:rPr>
              <a:t>WL</a:t>
            </a:r>
            <a:r>
              <a:rPr lang="zh-CN" baseline="0">
                <a:ea typeface="SimSun" pitchFamily="2" charset="-122"/>
              </a:rPr>
              <a:t>：实时观测磨损情况，尽量使用磨损小的</a:t>
            </a:r>
            <a:r>
              <a:rPr lang="en-US" baseline="0">
                <a:ea typeface="SimSun" pitchFamily="2" charset="-122"/>
              </a:rPr>
              <a:t>block</a:t>
            </a:r>
            <a:endParaRPr lang="en-US"/>
          </a:p>
          <a:p>
            <a:pPr marL="742950" lvl="1" indent="-285750" defTabSz="914400" hangingPunct="true">
              <a:lnSpc>
                <a:spcPct val="100000"/>
              </a:lnSpc>
              <a:spcBef>
                <a:spcPct val="20000"/>
              </a:spcBef>
              <a:buSzPct val="100000"/>
              <a:buChar char="–"/>
            </a:pPr>
            <a:endParaRPr/>
          </a:p>
          <a:p>
            <a:pPr marL="342900" lvl="0" indent="-342900" defTabSz="914400" hangingPunct="true">
              <a:lnSpc>
                <a:spcPct val="100000"/>
              </a:lnSpc>
              <a:spcBef>
                <a:spcPct val="20000"/>
              </a:spcBef>
              <a:buSzPct val="100000"/>
              <a:buChar char="•"/>
            </a:pPr>
            <a:r>
              <a:rPr lang="en-US" baseline="0">
                <a:ea typeface="SimSun" pitchFamily="2" charset="-122"/>
              </a:rPr>
              <a:t>WL</a:t>
            </a:r>
            <a:r>
              <a:rPr lang="zh-CN" baseline="0">
                <a:ea typeface="SimSun" pitchFamily="2" charset="-122"/>
              </a:rPr>
              <a:t>关系到</a:t>
            </a:r>
            <a:r>
              <a:rPr lang="en-US" baseline="0">
                <a:ea typeface="SimSun" pitchFamily="2" charset="-122"/>
              </a:rPr>
              <a:t>SSD</a:t>
            </a:r>
            <a:r>
              <a:rPr lang="zh-CN" baseline="0">
                <a:ea typeface="SimSun" pitchFamily="2" charset="-122"/>
              </a:rPr>
              <a:t>的写耐久性，也和</a:t>
            </a:r>
            <a:r>
              <a:rPr lang="en-US" baseline="0">
                <a:ea typeface="SimSun" pitchFamily="2" charset="-122"/>
              </a:rPr>
              <a:t>GC</a:t>
            </a:r>
            <a:r>
              <a:rPr lang="zh-CN" baseline="0">
                <a:ea typeface="SimSun" pitchFamily="2" charset="-122"/>
              </a:rPr>
              <a:t>、</a:t>
            </a:r>
            <a:r>
              <a:rPr lang="en-US" baseline="0">
                <a:ea typeface="SimSun" pitchFamily="2" charset="-122"/>
              </a:rPr>
              <a:t>Address Mapping</a:t>
            </a:r>
            <a:r>
              <a:rPr lang="zh-CN" baseline="0">
                <a:ea typeface="SimSun" pitchFamily="2" charset="-122"/>
              </a:rPr>
              <a:t>有着紧密的联系</a:t>
            </a:r>
            <a:endParaRPr lang="en-US"/>
          </a:p>
          <a:p>
            <a:pPr marL="742950" lvl="1" indent="-285750" defTabSz="914400" hangingPunct="true">
              <a:lnSpc>
                <a:spcPct val="100000"/>
              </a:lnSpc>
              <a:spcBef>
                <a:spcPct val="20000"/>
              </a:spcBef>
              <a:buSzPct val="100000"/>
              <a:buChar char="–"/>
            </a:pPr>
            <a:r>
              <a:rPr lang="zh-CN" baseline="0">
                <a:ea typeface="SimSun" pitchFamily="2" charset="-122"/>
              </a:rPr>
              <a:t>反映</a:t>
            </a:r>
            <a:r>
              <a:rPr lang="en-US" baseline="0">
                <a:ea typeface="SimSun" pitchFamily="2" charset="-122"/>
              </a:rPr>
              <a:t>SSD</a:t>
            </a:r>
            <a:r>
              <a:rPr lang="zh-CN" baseline="0">
                <a:ea typeface="SimSun" pitchFamily="2" charset="-122"/>
              </a:rPr>
              <a:t>写耐久性的两个指标：</a:t>
            </a:r>
            <a:r>
              <a:rPr lang="en-US" baseline="0">
                <a:ea typeface="SimSun" pitchFamily="2" charset="-122"/>
              </a:rPr>
              <a:t>Drive Write Per Day (DWPD)</a:t>
            </a:r>
            <a:r>
              <a:rPr lang="zh-CN" baseline="0">
                <a:ea typeface="SimSun" pitchFamily="2" charset="-122"/>
              </a:rPr>
              <a:t>和</a:t>
            </a:r>
            <a:r>
              <a:rPr lang="en-US" baseline="0">
                <a:ea typeface="SimSun" pitchFamily="2" charset="-122"/>
              </a:rPr>
              <a:t>Petabyte Write (PBW)</a:t>
            </a:r>
            <a:endParaRPr lang="en-US"/>
          </a:p>
          <a:p>
            <a:pPr marL="742950" lvl="1" indent="-285750" defTabSz="914400" hangingPunct="true">
              <a:lnSpc>
                <a:spcPct val="100000"/>
              </a:lnSpc>
              <a:spcBef>
                <a:spcPct val="20000"/>
              </a:spcBef>
              <a:buNone/>
            </a:pPr>
            <a:r>
              <a:rPr lang="en-US" baseline="0">
                <a:ea typeface="SimSun" pitchFamily="2" charset="-122"/>
              </a:rPr>
              <a:t>              PBW=DWPD*SSD</a:t>
            </a:r>
            <a:r>
              <a:rPr lang="zh-CN" baseline="0">
                <a:ea typeface="SimSun" pitchFamily="2" charset="-122"/>
              </a:rPr>
              <a:t>容量</a:t>
            </a:r>
            <a:r>
              <a:rPr lang="en-US" baseline="0">
                <a:ea typeface="SimSun" pitchFamily="2" charset="-122"/>
              </a:rPr>
              <a:t>*</a:t>
            </a:r>
            <a:r>
              <a:rPr lang="zh-CN" baseline="0">
                <a:ea typeface="SimSun" pitchFamily="2" charset="-122"/>
              </a:rPr>
              <a:t>质保天数</a:t>
            </a:r>
            <a:endParaRPr/>
          </a:p>
        </p:txBody>
      </p:sp>
      <p:sp>
        <p:nvSpPr>
          <p:cNvPr id="483" name="幻灯片编号占位符 3"/>
          <p:cNvSpPr>
            <a:spLocks noGrp="true" noChangeShapeType="true"/>
          </p:cNvSpPr>
          <p:nvPr>
            <p:ph type="sldNum"/>
          </p:nvPr>
        </p:nvSpPr>
        <p:spPr>
          <a:xfrm>
            <a:off x="6934200" y="6172200"/>
            <a:ext cx="1295400" cy="457200"/>
          </a:xfrm>
          <a:prstGeom prst="rect">
            <a:avLst/>
          </a:prstGeom>
          <a:noFill/>
        </p:spPr>
        <p:txBody>
          <a:bodyPr lIns="91440" tIns="45720" rIns="91440" bIns="45720" anchor="t"/>
          <a:lstStyle/>
          <a:p>
            <a:pPr marL="0" lvl="0" indent="0" algn="r">
              <a:spcBef>
                <a:spcPts val="0"/>
              </a:spcBef>
              <a:buNone/>
            </a:pPr>
            <a:fld id="{D038279B-FC19-497E-A7D1-5ADD9CAF016F}" type="slidenum">
              <a:rPr lang="zh-CN" sz="1400" b="false" i="false" u="none">
                <a:latin typeface="Times New Roman" pitchFamily="18"/>
              </a:rPr>
              <a:t>*</a:t>
            </a:fld>
            <a:endParaRPr/>
          </a:p>
        </p:txBody>
      </p:sp>
    </p:spTree>
  </p:cSld>
  <p:clrMapOvr>
    <a:masterClrMapping/>
  </p:clrMapOvr>
  <p:transition/>
</p:sld>
</file>

<file path=ppt/slides/slide4.xml><?xml version="1.0" encoding="utf-8"?>
<p:sld xmlns:a="http://schemas.openxmlformats.org/drawingml/2006/main" xmlns:p="http://schemas.openxmlformats.org/presentationml/2006/main">
  <p:cSld>
    <p:spTree>
      <p:nvGrpSpPr>
        <p:cNvPr id="540" name=""/>
        <p:cNvGrpSpPr/>
        <p:nvPr/>
      </p:nvGrpSpPr>
      <p:grpSpPr>
        <a:xfrm>
          <a:off x="0" y="0"/>
          <a:ext cx="0" cy="0"/>
          <a:chOff x="0" y="0"/>
          <a:chExt cx="0" cy="0"/>
        </a:xfrm>
      </p:grpSpPr>
      <p:sp>
        <p:nvSpPr>
          <p:cNvPr id="541" name="标题 1"/>
          <p:cNvSpPr>
            <a:spLocks noGrp="true" noChangeShapeType="true"/>
          </p:cNvSpPr>
          <p:nvPr>
            <p:ph type="title"/>
          </p:nvPr>
        </p:nvSpPr>
        <p:spPr>
          <a:xfrm>
            <a:off x="457200" y="457200"/>
            <a:ext cx="8077200" cy="914400"/>
          </a:xfrm>
          <a:prstGeom prst="rect">
            <a:avLst/>
          </a:prstGeom>
          <a:noFill/>
        </p:spPr>
        <p:txBody>
          <a:bodyPr lIns="91440" tIns="45720" rIns="91440" bIns="45720" anchor="ctr" anchorCtr="false"/>
          <a:lstStyle/>
          <a:p>
            <a:pPr lvl="0"/>
            <a:r>
              <a:rPr lang="en-US">
                <a:ea typeface="SimSun" pitchFamily="2" charset="-122"/>
              </a:rPr>
              <a:t>I/O</a:t>
            </a:r>
            <a:r>
              <a:rPr lang="zh-CN">
                <a:ea typeface="SimSun" pitchFamily="2" charset="-122"/>
              </a:rPr>
              <a:t> </a:t>
            </a:r>
            <a:r>
              <a:rPr lang="en-US">
                <a:ea typeface="SimSun" pitchFamily="2" charset="-122"/>
              </a:rPr>
              <a:t>Devices</a:t>
            </a:r>
            <a:endParaRPr/>
          </a:p>
        </p:txBody>
      </p:sp>
      <p:sp>
        <p:nvSpPr>
          <p:cNvPr id="542" name="内容占位符 2"/>
          <p:cNvSpPr>
            <a:spLocks noGrp="true" noChangeShapeType="true"/>
          </p:cNvSpPr>
          <p:nvPr>
            <p:ph type="obj"/>
          </p:nvPr>
        </p:nvSpPr>
        <p:spPr>
          <a:xfrm>
            <a:off x="457200" y="1600200"/>
            <a:ext cx="8305800" cy="4419600"/>
          </a:xfrm>
          <a:prstGeom prst="rect">
            <a:avLst/>
          </a:prstGeom>
        </p:spPr>
        <p:txBody>
          <a:bodyPr lIns="91440" tIns="45720" rIns="91440" bIns="45720" anchor="t"/>
          <a:lstStyle>
            <a:lvl1pPr marL="342900" indent="0" algn="l" defTabSz="914400" rtl="false" fontAlgn="base">
              <a:lnSpc>
                <a:spcPct val="100000"/>
              </a:lnSpc>
              <a:spcBef>
                <a:spcPct val="20000"/>
              </a:spcBef>
              <a:spcAft>
                <a:spcPts val="0"/>
              </a:spcAft>
              <a:buChar char="•"/>
              <a:defRPr sz="2800">
                <a:solidFill>
                  <a:schemeClr val="dk1"/>
                </a:solidFill>
                <a:latin typeface="Comic Sans MS"/>
              </a:defRPr>
            </a:lvl1pPr>
            <a:lvl2pPr marL="742950" indent="457200" algn="l" defTabSz="914400" rtl="false" fontAlgn="base">
              <a:lnSpc>
                <a:spcPct val="100000"/>
              </a:lnSpc>
              <a:spcBef>
                <a:spcPct val="20000"/>
              </a:spcBef>
              <a:spcAft>
                <a:spcPts val="0"/>
              </a:spcAft>
              <a:buChar char="–"/>
              <a:defRPr sz="2400">
                <a:solidFill>
                  <a:schemeClr val="dk1"/>
                </a:solidFill>
                <a:latin typeface="Comic Sans MS"/>
              </a:defRPr>
            </a:lvl2pPr>
            <a:lvl3pPr marL="1143000" indent="914400" algn="l" defTabSz="914400" rtl="false" fontAlgn="base">
              <a:lnSpc>
                <a:spcPct val="100000"/>
              </a:lnSpc>
              <a:spcBef>
                <a:spcPct val="20000"/>
              </a:spcBef>
              <a:spcAft>
                <a:spcPts val="0"/>
              </a:spcAft>
              <a:buChar char="•"/>
              <a:defRPr sz="2000">
                <a:solidFill>
                  <a:schemeClr val="dk1"/>
                </a:solidFill>
                <a:latin typeface="Comic Sans MS"/>
              </a:defRPr>
            </a:lvl3pPr>
            <a:lvl4pPr marL="1600200" indent="1371600" algn="l" defTabSz="914400" rtl="false" fontAlgn="base">
              <a:lnSpc>
                <a:spcPct val="100000"/>
              </a:lnSpc>
              <a:spcBef>
                <a:spcPct val="20000"/>
              </a:spcBef>
              <a:spcAft>
                <a:spcPts val="0"/>
              </a:spcAft>
              <a:buChar char="–"/>
              <a:defRPr sz="2000">
                <a:solidFill>
                  <a:schemeClr val="dk1"/>
                </a:solidFill>
                <a:latin typeface="Comic Sans MS"/>
              </a:defRPr>
            </a:lvl4pPr>
            <a:lvl5pPr marL="2057400" indent="1828800" algn="l" defTabSz="914400" rtl="false" fontAlgn="base">
              <a:lnSpc>
                <a:spcPct val="100000"/>
              </a:lnSpc>
              <a:spcBef>
                <a:spcPct val="20000"/>
              </a:spcBef>
              <a:spcAft>
                <a:spcPts val="0"/>
              </a:spcAft>
              <a:buChar char="»"/>
              <a:defRPr sz="2000">
                <a:solidFill>
                  <a:schemeClr val="dk1"/>
                </a:solidFill>
                <a:latin typeface="Comic Sans MS"/>
              </a:defRPr>
            </a:lvl5pPr>
          </a:lstStyle>
          <a:p>
            <a:pPr marL="342900" lvl="0" indent="-342900">
              <a:spcBef>
                <a:spcPct val="20000"/>
              </a:spcBef>
              <a:buSzPct val="100000"/>
              <a:buChar char="•"/>
            </a:pPr>
            <a:r>
              <a:rPr lang="en-US">
                <a:ea typeface="SimSun" pitchFamily="2" charset="-122"/>
              </a:rPr>
              <a:t>I/O:</a:t>
            </a:r>
            <a:r>
              <a:rPr lang="zh-CN">
                <a:ea typeface="SimSun" pitchFamily="2" charset="-122"/>
              </a:rPr>
              <a:t> </a:t>
            </a:r>
            <a:r>
              <a:rPr lang="en-US">
                <a:ea typeface="SimSun" pitchFamily="2" charset="-122"/>
              </a:rPr>
              <a:t>Input</a:t>
            </a:r>
            <a:r>
              <a:rPr lang="zh-CN">
                <a:ea typeface="SimSun" pitchFamily="2" charset="-122"/>
              </a:rPr>
              <a:t>/</a:t>
            </a:r>
            <a:r>
              <a:rPr lang="en-US">
                <a:ea typeface="SimSun" pitchFamily="2" charset="-122"/>
              </a:rPr>
              <a:t>Output</a:t>
            </a:r>
            <a:endParaRPr/>
          </a:p>
          <a:p>
            <a:pPr marL="742950" lvl="1" indent="-285750">
              <a:spcBef>
                <a:spcPct val="20000"/>
              </a:spcBef>
              <a:buSzPct val="100000"/>
              <a:buChar char="–"/>
            </a:pPr>
            <a:r>
              <a:rPr lang="zh-CN">
                <a:ea typeface="SimSun" pitchFamily="2" charset="-122"/>
              </a:rPr>
              <a:t>持久化设备</a:t>
            </a:r>
            <a:endParaRPr lang="en-US"/>
          </a:p>
          <a:p>
            <a:pPr marL="1143000" lvl="2" indent="-228600">
              <a:spcBef>
                <a:spcPct val="20000"/>
              </a:spcBef>
              <a:buSzPct val="100000"/>
              <a:buChar char="•"/>
            </a:pPr>
            <a:r>
              <a:rPr lang="zh-CN">
                <a:ea typeface="SimSun" pitchFamily="2" charset="-122"/>
              </a:rPr>
              <a:t>加载程序、数据</a:t>
            </a:r>
            <a:endParaRPr lang="en-US"/>
          </a:p>
          <a:p>
            <a:pPr marL="1143000" lvl="2" indent="-228600">
              <a:spcBef>
                <a:spcPct val="20000"/>
              </a:spcBef>
              <a:buSzPct val="100000"/>
              <a:buChar char="•"/>
            </a:pPr>
            <a:r>
              <a:rPr lang="zh-CN">
                <a:ea typeface="SimSun" pitchFamily="2" charset="-122"/>
              </a:rPr>
              <a:t>保存状态</a:t>
            </a:r>
            <a:endParaRPr lang="en-US"/>
          </a:p>
          <a:p>
            <a:pPr marL="742950" lvl="1" indent="-285750">
              <a:spcBef>
                <a:spcPct val="20000"/>
              </a:spcBef>
              <a:buSzPct val="100000"/>
              <a:buChar char="–"/>
            </a:pPr>
            <a:r>
              <a:rPr lang="en-US">
                <a:ea typeface="SimSun" pitchFamily="2" charset="-122"/>
              </a:rPr>
              <a:t>CPU,</a:t>
            </a:r>
            <a:r>
              <a:rPr lang="zh-CN">
                <a:ea typeface="SimSun" pitchFamily="2" charset="-122"/>
              </a:rPr>
              <a:t> </a:t>
            </a:r>
            <a:r>
              <a:rPr lang="en-US">
                <a:ea typeface="SimSun" pitchFamily="2" charset="-122"/>
              </a:rPr>
              <a:t>Cache,</a:t>
            </a:r>
            <a:r>
              <a:rPr lang="zh-CN">
                <a:ea typeface="SimSun" pitchFamily="2" charset="-122"/>
              </a:rPr>
              <a:t> </a:t>
            </a:r>
            <a:r>
              <a:rPr lang="en-US">
                <a:ea typeface="SimSun" pitchFamily="2" charset="-122"/>
              </a:rPr>
              <a:t>RAM</a:t>
            </a:r>
            <a:r>
              <a:rPr lang="zh-CN">
                <a:ea typeface="SimSun" pitchFamily="2" charset="-122"/>
              </a:rPr>
              <a:t>都无法保存状态</a:t>
            </a:r>
            <a:endParaRPr lang="en-US"/>
          </a:p>
          <a:p>
            <a:pPr marL="742950" lvl="1" indent="-285750">
              <a:spcBef>
                <a:spcPct val="20000"/>
              </a:spcBef>
              <a:buSzPct val="100000"/>
              <a:buChar char="–"/>
            </a:pPr>
            <a:r>
              <a:rPr lang="zh-CN">
                <a:ea typeface="SimSun" pitchFamily="2" charset="-122"/>
              </a:rPr>
              <a:t>新的挑战者</a:t>
            </a:r>
            <a:endParaRPr lang="en-US"/>
          </a:p>
          <a:p>
            <a:pPr marL="1143000" lvl="2" indent="-228600">
              <a:spcBef>
                <a:spcPct val="20000"/>
              </a:spcBef>
              <a:buSzPct val="100000"/>
              <a:buChar char="•"/>
            </a:pPr>
            <a:r>
              <a:rPr lang="zh-CN">
                <a:ea typeface="SimSun" pitchFamily="2" charset="-122"/>
              </a:rPr>
              <a:t>非易失内存</a:t>
            </a:r>
            <a:endParaRPr lang="en-US"/>
          </a:p>
          <a:p>
            <a:pPr marL="1600200" lvl="3" indent="-228600">
              <a:spcBef>
                <a:spcPct val="20000"/>
              </a:spcBef>
              <a:buSzPct val="100000"/>
              <a:buChar char="–"/>
            </a:pPr>
            <a:r>
              <a:rPr lang="en-US">
                <a:ea typeface="SimSun" pitchFamily="2" charset="-122"/>
              </a:rPr>
              <a:t>Non-Volatile</a:t>
            </a:r>
            <a:r>
              <a:rPr lang="zh-CN">
                <a:ea typeface="SimSun" pitchFamily="2" charset="-122"/>
              </a:rPr>
              <a:t> </a:t>
            </a:r>
            <a:r>
              <a:rPr lang="en-US">
                <a:ea typeface="SimSun" pitchFamily="2" charset="-122"/>
              </a:rPr>
              <a:t>Memory</a:t>
            </a:r>
            <a:endParaRPr/>
          </a:p>
          <a:p>
            <a:pPr marL="1600200" lvl="3" indent="-228600">
              <a:spcBef>
                <a:spcPct val="20000"/>
              </a:spcBef>
              <a:buSzPct val="100000"/>
              <a:buChar char="–"/>
            </a:pPr>
            <a:r>
              <a:rPr lang="en-US">
                <a:ea typeface="SimSun" pitchFamily="2" charset="-122"/>
              </a:rPr>
              <a:t>Storage</a:t>
            </a:r>
            <a:r>
              <a:rPr lang="zh-CN">
                <a:ea typeface="SimSun" pitchFamily="2" charset="-122"/>
              </a:rPr>
              <a:t> </a:t>
            </a:r>
            <a:r>
              <a:rPr lang="en-US">
                <a:ea typeface="SimSun" pitchFamily="2" charset="-122"/>
              </a:rPr>
              <a:t>Class</a:t>
            </a:r>
            <a:r>
              <a:rPr lang="zh-CN">
                <a:ea typeface="SimSun" pitchFamily="2" charset="-122"/>
              </a:rPr>
              <a:t> </a:t>
            </a:r>
            <a:r>
              <a:rPr lang="en-US">
                <a:ea typeface="SimSun" pitchFamily="2" charset="-122"/>
              </a:rPr>
              <a:t>Memory</a:t>
            </a:r>
            <a:endParaRPr/>
          </a:p>
          <a:p>
            <a:pPr marL="1600200" lvl="3" indent="-228600">
              <a:spcBef>
                <a:spcPct val="20000"/>
              </a:spcBef>
              <a:buSzPct val="100000"/>
              <a:buChar char="–"/>
            </a:pPr>
            <a:r>
              <a:rPr lang="en-US">
                <a:ea typeface="SimSun" pitchFamily="2" charset="-122"/>
              </a:rPr>
              <a:t>Persistent</a:t>
            </a:r>
            <a:r>
              <a:rPr lang="zh-CN">
                <a:ea typeface="SimSun" pitchFamily="2" charset="-122"/>
              </a:rPr>
              <a:t> </a:t>
            </a:r>
            <a:r>
              <a:rPr lang="en-US">
                <a:ea typeface="SimSun" pitchFamily="2" charset="-122"/>
              </a:rPr>
              <a:t>Memory</a:t>
            </a:r>
            <a:endParaRPr/>
          </a:p>
        </p:txBody>
      </p:sp>
      <p:sp>
        <p:nvSpPr>
          <p:cNvPr id="543" name="幻灯片编号占位符 3"/>
          <p:cNvSpPr>
            <a:spLocks noGrp="true" noChangeShapeType="true"/>
          </p:cNvSpPr>
          <p:nvPr>
            <p:ph type="sldNum"/>
          </p:nvPr>
        </p:nvSpPr>
        <p:spPr>
          <a:xfrm>
            <a:off x="6934200" y="6172200"/>
            <a:ext cx="1295400" cy="457200"/>
          </a:xfrm>
          <a:prstGeom prst="rect">
            <a:avLst/>
          </a:prstGeom>
          <a:noFill/>
        </p:spPr>
        <p:txBody>
          <a:bodyPr lIns="91440" tIns="45720" rIns="91440" bIns="45720" anchor="t"/>
          <a:lstStyle/>
          <a:p>
            <a:pPr marL="0" lvl="0" indent="0" algn="r">
              <a:spcBef>
                <a:spcPts val="0"/>
              </a:spcBef>
              <a:buNone/>
            </a:pPr>
            <a:fld id="{D038279B-FC19-497E-A7D1-5ADD9CAF016F}" type="slidenum">
              <a:rPr lang="zh-CN" sz="1400" b="false" i="false" u="none">
                <a:latin typeface="Times New Roman" pitchFamily="18"/>
              </a:rPr>
              <a:t>*</a:t>
            </a:fld>
            <a:endParaRPr/>
          </a:p>
        </p:txBody>
      </p:sp>
    </p:spTree>
  </p:cSld>
  <p:clrMapOvr>
    <a:masterClrMapping/>
  </p:clrMapOvr>
  <p:transition/>
</p:sld>
</file>

<file path=ppt/slides/slide40.xml><?xml version="1.0" encoding="utf-8"?>
<p:sld xmlns:a="http://schemas.openxmlformats.org/drawingml/2006/main" xmlns:p="http://schemas.openxmlformats.org/presentationml/2006/main" xmlns:r="http://schemas.openxmlformats.org/officeDocument/2006/relationships">
  <p:cSld>
    <p:spTree>
      <p:nvGrpSpPr>
        <p:cNvPr id="484" name=""/>
        <p:cNvGrpSpPr/>
        <p:nvPr/>
      </p:nvGrpSpPr>
      <p:grpSpPr>
        <a:xfrm>
          <a:off x="0" y="0"/>
          <a:ext cx="0" cy="0"/>
          <a:chOff x="0" y="0"/>
          <a:chExt cx="0" cy="0"/>
        </a:xfrm>
      </p:grpSpPr>
      <p:sp>
        <p:nvSpPr>
          <p:cNvPr id="485" name="标题 1"/>
          <p:cNvSpPr>
            <a:spLocks noGrp="true" noChangeShapeType="true"/>
          </p:cNvSpPr>
          <p:nvPr>
            <p:ph type="title"/>
          </p:nvPr>
        </p:nvSpPr>
        <p:spPr>
          <a:xfrm>
            <a:off x="457200" y="457200"/>
            <a:ext cx="8077200" cy="914400"/>
          </a:xfrm>
          <a:prstGeom prst="rect">
            <a:avLst/>
          </a:prstGeom>
          <a:noFill/>
        </p:spPr>
        <p:txBody>
          <a:bodyPr lIns="91440" tIns="45720" rIns="91440" bIns="45720" anchor="ctr" anchorCtr="false"/>
          <a:lstStyle/>
          <a:p>
            <a:pPr lvl="0"/>
            <a:r>
              <a:rPr lang="en-US">
                <a:ea typeface="SimSun" pitchFamily="2" charset="-122"/>
              </a:rPr>
              <a:t>I/O</a:t>
            </a:r>
            <a:r>
              <a:rPr lang="zh-CN">
                <a:ea typeface="SimSun" pitchFamily="2" charset="-122"/>
              </a:rPr>
              <a:t> </a:t>
            </a:r>
            <a:r>
              <a:rPr lang="en-US">
                <a:ea typeface="SimSun" pitchFamily="2" charset="-122"/>
              </a:rPr>
              <a:t>Devices</a:t>
            </a:r>
            <a:endParaRPr/>
          </a:p>
        </p:txBody>
      </p:sp>
      <p:sp>
        <p:nvSpPr>
          <p:cNvPr id="486" name="内容占位符 2"/>
          <p:cNvSpPr>
            <a:spLocks noGrp="true" noChangeShapeType="true"/>
          </p:cNvSpPr>
          <p:nvPr>
            <p:ph type="obj"/>
          </p:nvPr>
        </p:nvSpPr>
        <p:spPr>
          <a:xfrm>
            <a:off x="457200" y="1600200"/>
            <a:ext cx="8305800" cy="4419600"/>
          </a:xfrm>
          <a:prstGeom prst="rect">
            <a:avLst/>
          </a:prstGeom>
        </p:spPr>
        <p:txBody>
          <a:bodyPr lIns="91440" tIns="45720" rIns="91440" bIns="45720" anchor="t"/>
          <a:lstStyle>
            <a:lvl1pPr marL="342900" indent="0" algn="l" defTabSz="914400" rtl="false" fontAlgn="base">
              <a:lnSpc>
                <a:spcPct val="100000"/>
              </a:lnSpc>
              <a:spcBef>
                <a:spcPct val="20000"/>
              </a:spcBef>
              <a:spcAft>
                <a:spcPts val="0"/>
              </a:spcAft>
              <a:buChar char="•"/>
              <a:defRPr sz="2800">
                <a:solidFill>
                  <a:schemeClr val="dk1"/>
                </a:solidFill>
                <a:latin typeface="Comic Sans MS"/>
              </a:defRPr>
            </a:lvl1pPr>
            <a:lvl2pPr marL="742950" indent="457200" algn="l" defTabSz="914400" rtl="false" fontAlgn="base">
              <a:lnSpc>
                <a:spcPct val="100000"/>
              </a:lnSpc>
              <a:spcBef>
                <a:spcPct val="20000"/>
              </a:spcBef>
              <a:spcAft>
                <a:spcPts val="0"/>
              </a:spcAft>
              <a:buChar char="–"/>
              <a:defRPr sz="2400">
                <a:solidFill>
                  <a:schemeClr val="dk1"/>
                </a:solidFill>
                <a:latin typeface="Comic Sans MS"/>
              </a:defRPr>
            </a:lvl2pPr>
            <a:lvl3pPr marL="1143000" indent="914400" algn="l" defTabSz="914400" rtl="false" fontAlgn="base">
              <a:lnSpc>
                <a:spcPct val="100000"/>
              </a:lnSpc>
              <a:spcBef>
                <a:spcPct val="20000"/>
              </a:spcBef>
              <a:spcAft>
                <a:spcPts val="0"/>
              </a:spcAft>
              <a:buChar char="•"/>
              <a:defRPr sz="2000">
                <a:solidFill>
                  <a:schemeClr val="dk1"/>
                </a:solidFill>
                <a:latin typeface="Comic Sans MS"/>
              </a:defRPr>
            </a:lvl3pPr>
            <a:lvl4pPr marL="1600200" indent="1371600" algn="l" defTabSz="914400" rtl="false" fontAlgn="base">
              <a:lnSpc>
                <a:spcPct val="100000"/>
              </a:lnSpc>
              <a:spcBef>
                <a:spcPct val="20000"/>
              </a:spcBef>
              <a:spcAft>
                <a:spcPts val="0"/>
              </a:spcAft>
              <a:buChar char="–"/>
              <a:defRPr sz="2000">
                <a:solidFill>
                  <a:schemeClr val="dk1"/>
                </a:solidFill>
                <a:latin typeface="Comic Sans MS"/>
              </a:defRPr>
            </a:lvl4pPr>
            <a:lvl5pPr marL="2057400" indent="1828800" algn="l" defTabSz="914400" rtl="false" fontAlgn="base">
              <a:lnSpc>
                <a:spcPct val="100000"/>
              </a:lnSpc>
              <a:spcBef>
                <a:spcPct val="20000"/>
              </a:spcBef>
              <a:spcAft>
                <a:spcPts val="0"/>
              </a:spcAft>
              <a:buChar char="»"/>
              <a:defRPr sz="2000">
                <a:solidFill>
                  <a:schemeClr val="dk1"/>
                </a:solidFill>
                <a:latin typeface="Comic Sans MS"/>
              </a:defRPr>
            </a:lvl5pPr>
          </a:lstStyle>
          <a:p>
            <a:pPr marL="342900" lvl="0" indent="-342900">
              <a:spcBef>
                <a:spcPct val="20000"/>
              </a:spcBef>
              <a:buSzPct val="100000"/>
              <a:buChar char="•"/>
            </a:pPr>
            <a:r>
              <a:rPr lang="zh-CN">
                <a:ea typeface="SimSun" pitchFamily="2" charset="-122"/>
              </a:rPr>
              <a:t>更新一代的</a:t>
            </a:r>
            <a:r>
              <a:rPr lang="en-US">
                <a:ea typeface="SimSun" pitchFamily="2" charset="-122"/>
              </a:rPr>
              <a:t>SSD</a:t>
            </a:r>
            <a:endParaRPr/>
          </a:p>
          <a:p>
            <a:pPr marL="742950" lvl="1" indent="-285750">
              <a:spcBef>
                <a:spcPct val="20000"/>
              </a:spcBef>
              <a:buSzPct val="100000"/>
              <a:buChar char="–"/>
            </a:pPr>
            <a:r>
              <a:rPr lang="en-US">
                <a:ea typeface="SimSun" pitchFamily="2" charset="-122"/>
              </a:rPr>
              <a:t>Intel Optane</a:t>
            </a:r>
            <a:endParaRPr/>
          </a:p>
          <a:p>
            <a:pPr marL="1143000" lvl="2" indent="-228600">
              <a:spcBef>
                <a:spcPct val="20000"/>
              </a:spcBef>
              <a:buSzPct val="100000"/>
              <a:buChar char="•"/>
            </a:pPr>
            <a:r>
              <a:rPr lang="zh-CN">
                <a:ea typeface="SimSun" pitchFamily="2" charset="-122"/>
              </a:rPr>
              <a:t>内部采用</a:t>
            </a:r>
            <a:r>
              <a:rPr lang="en-US">
                <a:ea typeface="SimSun" pitchFamily="2" charset="-122"/>
              </a:rPr>
              <a:t>PCM</a:t>
            </a:r>
            <a:r>
              <a:rPr lang="zh-CN">
                <a:ea typeface="SimSun" pitchFamily="2" charset="-122"/>
              </a:rPr>
              <a:t>芯片</a:t>
            </a:r>
            <a:r>
              <a:rPr lang="en-US">
                <a:ea typeface="SimSun" pitchFamily="2" charset="-122"/>
              </a:rPr>
              <a:t>+</a:t>
            </a:r>
            <a:r>
              <a:rPr lang="zh-CN">
                <a:ea typeface="SimSun" pitchFamily="2" charset="-122"/>
              </a:rPr>
              <a:t>大容量缓存</a:t>
            </a:r>
            <a:endParaRPr lang="en-US"/>
          </a:p>
          <a:p>
            <a:pPr marL="1143000" lvl="2" indent="-228600">
              <a:spcBef>
                <a:spcPct val="20000"/>
              </a:spcBef>
              <a:buSzPct val="100000"/>
              <a:buChar char="•"/>
            </a:pPr>
            <a:r>
              <a:rPr lang="zh-CN">
                <a:ea typeface="SimSun" pitchFamily="2" charset="-122"/>
              </a:rPr>
              <a:t>性能和耐久性比</a:t>
            </a:r>
            <a:r>
              <a:rPr lang="en-US">
                <a:ea typeface="SimSun" pitchFamily="2" charset="-122"/>
              </a:rPr>
              <a:t>Flash-based SSD</a:t>
            </a:r>
            <a:r>
              <a:rPr lang="zh-CN">
                <a:ea typeface="SimSun" pitchFamily="2" charset="-122"/>
              </a:rPr>
              <a:t>提升很多</a:t>
            </a:r>
            <a:endParaRPr lang="en-US"/>
          </a:p>
          <a:p>
            <a:pPr marL="1143000" lvl="2" indent="-228600">
              <a:spcBef>
                <a:spcPct val="20000"/>
              </a:spcBef>
              <a:buSzPct val="100000"/>
              <a:buChar char="•"/>
            </a:pPr>
            <a:r>
              <a:rPr lang="zh-CN">
                <a:ea typeface="SimSun" pitchFamily="2" charset="-122"/>
              </a:rPr>
              <a:t>企业级：</a:t>
            </a:r>
            <a:r>
              <a:rPr lang="en-US">
                <a:ea typeface="SimSun" pitchFamily="2" charset="-122"/>
              </a:rPr>
              <a:t>P4800X</a:t>
            </a:r>
            <a:r>
              <a:rPr lang="zh-CN">
                <a:ea typeface="SimSun" pitchFamily="2" charset="-122"/>
              </a:rPr>
              <a:t>、</a:t>
            </a:r>
            <a:r>
              <a:rPr lang="en-US">
                <a:ea typeface="SimSun" pitchFamily="2" charset="-122"/>
              </a:rPr>
              <a:t>P5800X</a:t>
            </a:r>
            <a:endParaRPr/>
          </a:p>
          <a:p>
            <a:pPr marL="1143000" lvl="2" indent="-228600">
              <a:spcBef>
                <a:spcPct val="20000"/>
              </a:spcBef>
              <a:buSzPct val="100000"/>
              <a:buChar char="•"/>
            </a:pPr>
            <a:r>
              <a:rPr lang="zh-CN">
                <a:ea typeface="SimSun" pitchFamily="2" charset="-122"/>
              </a:rPr>
              <a:t>消费级：</a:t>
            </a:r>
            <a:r>
              <a:rPr lang="en-US">
                <a:ea typeface="SimSun" pitchFamily="2" charset="-122"/>
              </a:rPr>
              <a:t>900P</a:t>
            </a:r>
            <a:endParaRPr/>
          </a:p>
        </p:txBody>
      </p:sp>
      <p:sp>
        <p:nvSpPr>
          <p:cNvPr id="487" name="幻灯片编号占位符 3"/>
          <p:cNvSpPr>
            <a:spLocks noGrp="true" noChangeShapeType="true"/>
          </p:cNvSpPr>
          <p:nvPr>
            <p:ph type="sldNum"/>
          </p:nvPr>
        </p:nvSpPr>
        <p:spPr>
          <a:xfrm>
            <a:off x="6934200" y="6172200"/>
            <a:ext cx="1295400" cy="457200"/>
          </a:xfrm>
          <a:prstGeom prst="rect">
            <a:avLst/>
          </a:prstGeom>
          <a:noFill/>
        </p:spPr>
        <p:txBody>
          <a:bodyPr lIns="91440" tIns="45720" rIns="91440" bIns="45720" anchor="t"/>
          <a:lstStyle/>
          <a:p>
            <a:pPr marL="0" lvl="0" indent="0" algn="r">
              <a:spcBef>
                <a:spcPts val="0"/>
              </a:spcBef>
              <a:buNone/>
            </a:pPr>
            <a:fld id="{D038279B-FC19-497E-A7D1-5ADD9CAF016F}" type="slidenum">
              <a:rPr lang="zh-CN" sz="1400" b="false" i="false" u="none">
                <a:latin typeface="Times New Roman" pitchFamily="18"/>
              </a:rPr>
              <a:t>*</a:t>
            </a:fld>
            <a:endParaRPr/>
          </a:p>
        </p:txBody>
      </p:sp>
      <p:pic>
        <p:nvPicPr>
          <p:cNvPr id="488" name="图片 4"/>
          <p:cNvPicPr>
            <a:picLocks noGrp="true" noChangeAspect="true"/>
          </p:cNvPicPr>
          <p:nvPr/>
        </p:nvPicPr>
        <p:blipFill>
          <a:blip r:embed="rId2"/>
          <a:srcRect/>
          <a:stretch>
            <a:fillRect/>
          </a:stretch>
        </p:blipFill>
        <p:spPr>
          <a:xfrm>
            <a:off x="2343150" y="3962400"/>
            <a:ext cx="4305300" cy="1981200"/>
          </a:xfrm>
          <a:prstGeom prst="rect">
            <a:avLst/>
          </a:prstGeom>
          <a:noFill/>
        </p:spPr>
      </p:pic>
      <p:sp>
        <p:nvSpPr>
          <p:cNvPr id="489" name="Text Box 2"/>
          <p:cNvSpPr txBox="true">
            <a:spLocks noGrp="true" noChangeShapeType="true"/>
          </p:cNvSpPr>
          <p:nvPr/>
        </p:nvSpPr>
        <p:spPr>
          <a:xfrm>
            <a:off x="1219200" y="6019800"/>
            <a:ext cx="4167187" cy="336550"/>
          </a:xfrm>
          <a:prstGeom prst="rect">
            <a:avLst/>
          </a:prstGeom>
          <a:noFill/>
        </p:spPr>
        <p:txBody>
          <a:bodyPr wrap="none" anchor="t">
            <a:spAutoFit/>
          </a:bodyPr>
          <a:lstStyle/>
          <a:p>
            <a:pPr lvl="1" indent="457200"/>
            <a:r>
              <a:rPr lang="en-US">
                <a:latin typeface="Comic Sans MS" pitchFamily="66"/>
                <a:ea typeface="SimSun" pitchFamily="2" charset="-122"/>
              </a:rPr>
              <a:t>DWPD: 100(P4800X)</a:t>
            </a:r>
            <a:r>
              <a:rPr lang="zh-CN">
                <a:latin typeface="Comic Sans MS" pitchFamily="66"/>
                <a:ea typeface="SimSun" pitchFamily="2" charset="-122"/>
              </a:rPr>
              <a:t>，</a:t>
            </a:r>
            <a:r>
              <a:rPr lang="en-US">
                <a:latin typeface="Comic Sans MS" pitchFamily="66"/>
                <a:ea typeface="SimSun" pitchFamily="2" charset="-122"/>
              </a:rPr>
              <a:t>10</a:t>
            </a:r>
            <a:r>
              <a:rPr lang="zh-CN">
                <a:latin typeface="Comic Sans MS" pitchFamily="66"/>
                <a:ea typeface="SimSun" pitchFamily="2" charset="-122"/>
              </a:rPr>
              <a:t>（</a:t>
            </a:r>
            <a:r>
              <a:rPr lang="en-US">
                <a:latin typeface="Comic Sans MS" pitchFamily="66"/>
                <a:ea typeface="SimSun" pitchFamily="2" charset="-122"/>
              </a:rPr>
              <a:t>900P</a:t>
            </a:r>
            <a:r>
              <a:rPr lang="zh-CN">
                <a:latin typeface="Comic Sans MS" pitchFamily="66"/>
                <a:ea typeface="SimSun" pitchFamily="2" charset="-122"/>
              </a:rPr>
              <a:t>）</a:t>
            </a:r>
            <a:endParaRPr/>
          </a:p>
        </p:txBody>
      </p:sp>
    </p:spTree>
  </p:cSld>
  <p:clrMapOvr>
    <a:masterClrMapping/>
  </p:clrMapOvr>
  <p:transition/>
</p:sld>
</file>

<file path=ppt/slides/slide41.xml><?xml version="1.0" encoding="utf-8"?>
<p:sld xmlns:a="http://schemas.openxmlformats.org/drawingml/2006/main" xmlns:p="http://schemas.openxmlformats.org/presentationml/2006/main" xmlns:r="http://schemas.openxmlformats.org/officeDocument/2006/relationships">
  <p:cSld>
    <p:spTree>
      <p:nvGrpSpPr>
        <p:cNvPr id="490" name=""/>
        <p:cNvGrpSpPr/>
        <p:nvPr/>
      </p:nvGrpSpPr>
      <p:grpSpPr>
        <a:xfrm>
          <a:off x="0" y="0"/>
          <a:ext cx="0" cy="0"/>
          <a:chOff x="0" y="0"/>
          <a:chExt cx="0" cy="0"/>
        </a:xfrm>
      </p:grpSpPr>
      <p:sp>
        <p:nvSpPr>
          <p:cNvPr id="491" name="标题 1"/>
          <p:cNvSpPr>
            <a:spLocks noGrp="true" noChangeShapeType="true"/>
          </p:cNvSpPr>
          <p:nvPr>
            <p:ph type="title"/>
          </p:nvPr>
        </p:nvSpPr>
        <p:spPr>
          <a:xfrm>
            <a:off x="457200" y="457200"/>
            <a:ext cx="8077200" cy="914400"/>
          </a:xfrm>
          <a:prstGeom prst="rect">
            <a:avLst/>
          </a:prstGeom>
          <a:noFill/>
        </p:spPr>
        <p:txBody>
          <a:bodyPr lIns="91440" tIns="45720" rIns="91440" bIns="45720" anchor="ctr" anchorCtr="false"/>
          <a:lstStyle/>
          <a:p>
            <a:pPr lvl="0"/>
            <a:r>
              <a:rPr lang="en-US">
                <a:ea typeface="SimSun" pitchFamily="2" charset="-122"/>
              </a:rPr>
              <a:t>I/O</a:t>
            </a:r>
            <a:r>
              <a:rPr lang="zh-CN">
                <a:ea typeface="SimSun" pitchFamily="2" charset="-122"/>
              </a:rPr>
              <a:t> </a:t>
            </a:r>
            <a:r>
              <a:rPr lang="en-US">
                <a:ea typeface="SimSun" pitchFamily="2" charset="-122"/>
              </a:rPr>
              <a:t>Devices</a:t>
            </a:r>
            <a:endParaRPr/>
          </a:p>
        </p:txBody>
      </p:sp>
      <p:sp>
        <p:nvSpPr>
          <p:cNvPr id="492" name="内容占位符 2"/>
          <p:cNvSpPr>
            <a:spLocks noGrp="true" noChangeShapeType="true"/>
          </p:cNvSpPr>
          <p:nvPr>
            <p:ph type="obj"/>
          </p:nvPr>
        </p:nvSpPr>
        <p:spPr>
          <a:xfrm>
            <a:off x="457200" y="1600200"/>
            <a:ext cx="8305800" cy="4419600"/>
          </a:xfrm>
          <a:prstGeom prst="rect">
            <a:avLst/>
          </a:prstGeom>
        </p:spPr>
        <p:txBody>
          <a:bodyPr lIns="91440" tIns="45720" rIns="91440" bIns="45720" anchor="t"/>
          <a:lstStyle>
            <a:lvl1pPr marL="342900" indent="0" algn="l" defTabSz="914400" rtl="false" fontAlgn="base">
              <a:lnSpc>
                <a:spcPct val="100000"/>
              </a:lnSpc>
              <a:spcBef>
                <a:spcPct val="20000"/>
              </a:spcBef>
              <a:spcAft>
                <a:spcPts val="0"/>
              </a:spcAft>
              <a:buChar char="•"/>
              <a:defRPr sz="2800">
                <a:solidFill>
                  <a:schemeClr val="dk1"/>
                </a:solidFill>
                <a:latin typeface="Comic Sans MS"/>
              </a:defRPr>
            </a:lvl1pPr>
            <a:lvl2pPr marL="742950" indent="457200" algn="l" defTabSz="914400" rtl="false" fontAlgn="base">
              <a:lnSpc>
                <a:spcPct val="100000"/>
              </a:lnSpc>
              <a:spcBef>
                <a:spcPct val="20000"/>
              </a:spcBef>
              <a:spcAft>
                <a:spcPts val="0"/>
              </a:spcAft>
              <a:buChar char="–"/>
              <a:defRPr sz="2400">
                <a:solidFill>
                  <a:schemeClr val="dk1"/>
                </a:solidFill>
                <a:latin typeface="Comic Sans MS"/>
              </a:defRPr>
            </a:lvl2pPr>
            <a:lvl3pPr marL="1143000" indent="914400" algn="l" defTabSz="914400" rtl="false" fontAlgn="base">
              <a:lnSpc>
                <a:spcPct val="100000"/>
              </a:lnSpc>
              <a:spcBef>
                <a:spcPct val="20000"/>
              </a:spcBef>
              <a:spcAft>
                <a:spcPts val="0"/>
              </a:spcAft>
              <a:buChar char="•"/>
              <a:defRPr sz="2000">
                <a:solidFill>
                  <a:schemeClr val="dk1"/>
                </a:solidFill>
                <a:latin typeface="Comic Sans MS"/>
              </a:defRPr>
            </a:lvl3pPr>
            <a:lvl4pPr marL="1600200" indent="1371600" algn="l" defTabSz="914400" rtl="false" fontAlgn="base">
              <a:lnSpc>
                <a:spcPct val="100000"/>
              </a:lnSpc>
              <a:spcBef>
                <a:spcPct val="20000"/>
              </a:spcBef>
              <a:spcAft>
                <a:spcPts val="0"/>
              </a:spcAft>
              <a:buChar char="–"/>
              <a:defRPr sz="2000">
                <a:solidFill>
                  <a:schemeClr val="dk1"/>
                </a:solidFill>
                <a:latin typeface="Comic Sans MS"/>
              </a:defRPr>
            </a:lvl4pPr>
            <a:lvl5pPr marL="2057400" indent="1828800" algn="l" defTabSz="914400" rtl="false" fontAlgn="base">
              <a:lnSpc>
                <a:spcPct val="100000"/>
              </a:lnSpc>
              <a:spcBef>
                <a:spcPct val="20000"/>
              </a:spcBef>
              <a:spcAft>
                <a:spcPts val="0"/>
              </a:spcAft>
              <a:buChar char="»"/>
              <a:defRPr sz="2000">
                <a:solidFill>
                  <a:schemeClr val="dk1"/>
                </a:solidFill>
                <a:latin typeface="Comic Sans MS"/>
              </a:defRPr>
            </a:lvl5pPr>
          </a:lstStyle>
          <a:p>
            <a:pPr marL="342900" lvl="0" indent="-342900">
              <a:spcBef>
                <a:spcPct val="20000"/>
              </a:spcBef>
              <a:buSzPct val="100000"/>
              <a:buChar char="•"/>
            </a:pPr>
            <a:r>
              <a:rPr lang="zh-CN">
                <a:ea typeface="SimSun" pitchFamily="2" charset="-122"/>
              </a:rPr>
              <a:t>更新一代的</a:t>
            </a:r>
            <a:r>
              <a:rPr lang="en-US">
                <a:ea typeface="SimSun" pitchFamily="2" charset="-122"/>
              </a:rPr>
              <a:t>SSD</a:t>
            </a:r>
            <a:endParaRPr/>
          </a:p>
          <a:p>
            <a:pPr marL="742950" lvl="1" indent="-285750">
              <a:spcBef>
                <a:spcPct val="20000"/>
              </a:spcBef>
              <a:buSzPct val="100000"/>
              <a:buChar char="–"/>
            </a:pPr>
            <a:r>
              <a:rPr lang="zh-CN">
                <a:ea typeface="SimSun" pitchFamily="2" charset="-122"/>
              </a:rPr>
              <a:t>也有基于</a:t>
            </a:r>
            <a:r>
              <a:rPr lang="en-US">
                <a:ea typeface="SimSun" pitchFamily="2" charset="-122"/>
              </a:rPr>
              <a:t>SLC/MLC Flash</a:t>
            </a:r>
            <a:r>
              <a:rPr lang="zh-CN">
                <a:ea typeface="SimSun" pitchFamily="2" charset="-122"/>
              </a:rPr>
              <a:t>优化而来的存储介质：</a:t>
            </a:r>
            <a:endParaRPr/>
          </a:p>
          <a:p>
            <a:pPr marL="1143000" lvl="2" indent="-228600">
              <a:spcBef>
                <a:spcPct val="20000"/>
              </a:spcBef>
              <a:buSzPct val="100000"/>
              <a:buChar char="•"/>
            </a:pPr>
            <a:r>
              <a:rPr lang="en-US">
                <a:ea typeface="SimSun" pitchFamily="2" charset="-122"/>
              </a:rPr>
              <a:t>Samsung ZNAND: SZ1735, </a:t>
            </a:r>
            <a:endParaRPr/>
          </a:p>
          <a:p>
            <a:pPr marL="1143000" lvl="2" indent="-228600">
              <a:spcBef>
                <a:spcPct val="20000"/>
              </a:spcBef>
              <a:buSzPct val="100000"/>
              <a:buChar char="•"/>
            </a:pPr>
            <a:r>
              <a:rPr lang="en-US">
                <a:ea typeface="SimSun" pitchFamily="2" charset="-122"/>
              </a:rPr>
              <a:t>Kioxia XL-Flash: FL6</a:t>
            </a:r>
            <a:r>
              <a:rPr lang="zh-CN">
                <a:ea typeface="SimSun" pitchFamily="2" charset="-122"/>
              </a:rPr>
              <a:t>系列</a:t>
            </a:r>
            <a:endParaRPr lang="en-US"/>
          </a:p>
          <a:p>
            <a:pPr marL="1143000" lvl="2" indent="-228600">
              <a:spcBef>
                <a:spcPct val="20000"/>
              </a:spcBef>
              <a:buSzPct val="100000"/>
              <a:buChar char="•"/>
            </a:pPr>
            <a:endParaRPr/>
          </a:p>
        </p:txBody>
      </p:sp>
      <p:sp>
        <p:nvSpPr>
          <p:cNvPr id="493" name="幻灯片编号占位符 3"/>
          <p:cNvSpPr>
            <a:spLocks noGrp="true" noChangeShapeType="true"/>
          </p:cNvSpPr>
          <p:nvPr>
            <p:ph type="sldNum"/>
          </p:nvPr>
        </p:nvSpPr>
        <p:spPr>
          <a:xfrm>
            <a:off x="6934200" y="6172200"/>
            <a:ext cx="1295400" cy="457200"/>
          </a:xfrm>
          <a:prstGeom prst="rect">
            <a:avLst/>
          </a:prstGeom>
          <a:noFill/>
        </p:spPr>
        <p:txBody>
          <a:bodyPr lIns="91440" tIns="45720" rIns="91440" bIns="45720" anchor="t"/>
          <a:lstStyle/>
          <a:p>
            <a:pPr marL="0" lvl="0" indent="0" algn="r">
              <a:spcBef>
                <a:spcPts val="0"/>
              </a:spcBef>
              <a:buNone/>
            </a:pPr>
            <a:fld id="{D038279B-FC19-497E-A7D1-5ADD9CAF016F}" type="slidenum">
              <a:rPr lang="zh-CN" sz="1400" b="false" i="false" u="none">
                <a:latin typeface="Times New Roman" pitchFamily="18"/>
                <a:ea typeface="SimSun" pitchFamily="2" charset="-122"/>
              </a:rPr>
              <a:t>*</a:t>
            </a:fld>
            <a:endParaRPr/>
          </a:p>
        </p:txBody>
      </p:sp>
      <p:sp>
        <p:nvSpPr>
          <p:cNvPr id="494" name="Text Box 1"/>
          <p:cNvSpPr txBox="true">
            <a:spLocks noGrp="true" noChangeShapeType="true"/>
          </p:cNvSpPr>
          <p:nvPr/>
        </p:nvSpPr>
        <p:spPr>
          <a:xfrm>
            <a:off x="1219200" y="6019800"/>
            <a:ext cx="2047875" cy="336550"/>
          </a:xfrm>
          <a:prstGeom prst="rect">
            <a:avLst/>
          </a:prstGeom>
          <a:noFill/>
        </p:spPr>
        <p:txBody>
          <a:bodyPr wrap="none" anchor="t">
            <a:spAutoFit/>
          </a:bodyPr>
          <a:lstStyle/>
          <a:p>
            <a:pPr lvl="1" indent="457200"/>
            <a:r>
              <a:rPr lang="en-US">
                <a:latin typeface="Comic Sans MS" pitchFamily="66"/>
                <a:ea typeface="SimSun" pitchFamily="2" charset="-122"/>
              </a:rPr>
              <a:t>DWPD: 30-60</a:t>
            </a:r>
            <a:endParaRPr/>
          </a:p>
        </p:txBody>
      </p:sp>
      <p:pic>
        <p:nvPicPr>
          <p:cNvPr id="495" name="Picture 2"/>
          <p:cNvPicPr>
            <a:picLocks noGrp="true" noChangeAspect="true"/>
          </p:cNvPicPr>
          <p:nvPr/>
        </p:nvPicPr>
        <p:blipFill>
          <a:blip r:embed="rId2"/>
          <a:srcRect/>
          <a:stretch>
            <a:fillRect/>
          </a:stretch>
        </p:blipFill>
        <p:spPr>
          <a:xfrm>
            <a:off x="990600" y="3200400"/>
            <a:ext cx="2333625" cy="2333625"/>
          </a:xfrm>
          <a:prstGeom prst="rect">
            <a:avLst/>
          </a:prstGeom>
          <a:noFill/>
        </p:spPr>
      </p:pic>
      <p:pic>
        <p:nvPicPr>
          <p:cNvPr id="496" name="Picture 3"/>
          <p:cNvPicPr>
            <a:picLocks noGrp="true" noChangeAspect="true"/>
          </p:cNvPicPr>
          <p:nvPr/>
        </p:nvPicPr>
        <p:blipFill>
          <a:blip r:embed="rId3"/>
          <a:srcRect/>
          <a:stretch>
            <a:fillRect/>
          </a:stretch>
        </p:blipFill>
        <p:spPr>
          <a:xfrm>
            <a:off x="4191000" y="3362325"/>
            <a:ext cx="3663950" cy="2057400"/>
          </a:xfrm>
          <a:prstGeom prst="rect">
            <a:avLst/>
          </a:prstGeom>
          <a:noFill/>
        </p:spPr>
      </p:pic>
    </p:spTree>
  </p:cSld>
  <p:clrMapOvr>
    <a:masterClrMapping/>
  </p:clrMapOvr>
  <p:transition/>
</p:sld>
</file>

<file path=ppt/slides/slide42.xml><?xml version="1.0" encoding="utf-8"?>
<p:sld xmlns:a="http://schemas.openxmlformats.org/drawingml/2006/main" xmlns:p="http://schemas.openxmlformats.org/presentationml/2006/main" xmlns:r="http://schemas.openxmlformats.org/officeDocument/2006/relationships">
  <p:cSld>
    <p:spTree>
      <p:nvGrpSpPr>
        <p:cNvPr id="497" name=""/>
        <p:cNvGrpSpPr/>
        <p:nvPr/>
      </p:nvGrpSpPr>
      <p:grpSpPr>
        <a:xfrm>
          <a:off x="0" y="0"/>
          <a:ext cx="0" cy="0"/>
          <a:chOff x="0" y="0"/>
          <a:chExt cx="0" cy="0"/>
        </a:xfrm>
      </p:grpSpPr>
      <p:sp>
        <p:nvSpPr>
          <p:cNvPr id="498" name="标题 1"/>
          <p:cNvSpPr>
            <a:spLocks noGrp="true" noChangeShapeType="true"/>
          </p:cNvSpPr>
          <p:nvPr>
            <p:ph type="title"/>
          </p:nvPr>
        </p:nvSpPr>
        <p:spPr>
          <a:xfrm>
            <a:off x="457200" y="457200"/>
            <a:ext cx="8077200" cy="914400"/>
          </a:xfrm>
          <a:prstGeom prst="rect">
            <a:avLst/>
          </a:prstGeom>
          <a:noFill/>
        </p:spPr>
        <p:txBody>
          <a:bodyPr lIns="91440" tIns="45720" rIns="91440" bIns="45720" anchor="ctr" anchorCtr="false"/>
          <a:lstStyle/>
          <a:p>
            <a:pPr lvl="0"/>
            <a:r>
              <a:rPr lang="en-US">
                <a:ea typeface="SimSun" pitchFamily="2" charset="-122"/>
              </a:rPr>
              <a:t>I/O</a:t>
            </a:r>
            <a:r>
              <a:rPr lang="zh-CN">
                <a:ea typeface="SimSun" pitchFamily="2" charset="-122"/>
              </a:rPr>
              <a:t> </a:t>
            </a:r>
            <a:r>
              <a:rPr lang="en-US">
                <a:ea typeface="SimSun" pitchFamily="2" charset="-122"/>
              </a:rPr>
              <a:t>Devices</a:t>
            </a:r>
            <a:endParaRPr/>
          </a:p>
        </p:txBody>
      </p:sp>
      <p:sp>
        <p:nvSpPr>
          <p:cNvPr id="499" name="内容占位符 2"/>
          <p:cNvSpPr>
            <a:spLocks noGrp="true" noChangeShapeType="true"/>
          </p:cNvSpPr>
          <p:nvPr>
            <p:ph type="obj"/>
          </p:nvPr>
        </p:nvSpPr>
        <p:spPr>
          <a:xfrm>
            <a:off x="457200" y="1600200"/>
            <a:ext cx="8305800" cy="4419600"/>
          </a:xfrm>
          <a:prstGeom prst="rect">
            <a:avLst/>
          </a:prstGeom>
        </p:spPr>
        <p:txBody>
          <a:bodyPr lIns="91440" tIns="45720" rIns="91440" bIns="45720" anchor="t"/>
          <a:lstStyle>
            <a:lvl1pPr marL="342900" indent="0" algn="l" defTabSz="914400" rtl="false" fontAlgn="base">
              <a:lnSpc>
                <a:spcPct val="100000"/>
              </a:lnSpc>
              <a:spcBef>
                <a:spcPct val="20000"/>
              </a:spcBef>
              <a:spcAft>
                <a:spcPts val="0"/>
              </a:spcAft>
              <a:buChar char="•"/>
              <a:defRPr sz="2800">
                <a:solidFill>
                  <a:schemeClr val="dk1"/>
                </a:solidFill>
                <a:latin typeface="Comic Sans MS"/>
              </a:defRPr>
            </a:lvl1pPr>
            <a:lvl2pPr marL="742950" indent="457200" algn="l" defTabSz="914400" rtl="false" fontAlgn="base">
              <a:lnSpc>
                <a:spcPct val="100000"/>
              </a:lnSpc>
              <a:spcBef>
                <a:spcPct val="20000"/>
              </a:spcBef>
              <a:spcAft>
                <a:spcPts val="0"/>
              </a:spcAft>
              <a:buChar char="–"/>
              <a:defRPr sz="2400">
                <a:solidFill>
                  <a:schemeClr val="dk1"/>
                </a:solidFill>
                <a:latin typeface="Comic Sans MS"/>
              </a:defRPr>
            </a:lvl2pPr>
            <a:lvl3pPr marL="1143000" indent="914400" algn="l" defTabSz="914400" rtl="false" fontAlgn="base">
              <a:lnSpc>
                <a:spcPct val="100000"/>
              </a:lnSpc>
              <a:spcBef>
                <a:spcPct val="20000"/>
              </a:spcBef>
              <a:spcAft>
                <a:spcPts val="0"/>
              </a:spcAft>
              <a:buChar char="•"/>
              <a:defRPr sz="2000">
                <a:solidFill>
                  <a:schemeClr val="dk1"/>
                </a:solidFill>
                <a:latin typeface="Comic Sans MS"/>
              </a:defRPr>
            </a:lvl3pPr>
            <a:lvl4pPr marL="1600200" indent="1371600" algn="l" defTabSz="914400" rtl="false" fontAlgn="base">
              <a:lnSpc>
                <a:spcPct val="100000"/>
              </a:lnSpc>
              <a:spcBef>
                <a:spcPct val="20000"/>
              </a:spcBef>
              <a:spcAft>
                <a:spcPts val="0"/>
              </a:spcAft>
              <a:buChar char="–"/>
              <a:defRPr sz="2000">
                <a:solidFill>
                  <a:schemeClr val="dk1"/>
                </a:solidFill>
                <a:latin typeface="Comic Sans MS"/>
              </a:defRPr>
            </a:lvl4pPr>
            <a:lvl5pPr marL="2057400" indent="1828800" algn="l" defTabSz="914400" rtl="false" fontAlgn="base">
              <a:lnSpc>
                <a:spcPct val="100000"/>
              </a:lnSpc>
              <a:spcBef>
                <a:spcPct val="20000"/>
              </a:spcBef>
              <a:spcAft>
                <a:spcPts val="0"/>
              </a:spcAft>
              <a:buChar char="»"/>
              <a:defRPr sz="2000">
                <a:solidFill>
                  <a:schemeClr val="dk1"/>
                </a:solidFill>
                <a:latin typeface="Comic Sans MS"/>
              </a:defRPr>
            </a:lvl5pPr>
          </a:lstStyle>
          <a:p>
            <a:pPr marL="342900" lvl="0" indent="-342900">
              <a:spcBef>
                <a:spcPct val="20000"/>
              </a:spcBef>
              <a:buSzPct val="100000"/>
              <a:buChar char="•"/>
            </a:pPr>
            <a:r>
              <a:rPr lang="zh-CN">
                <a:latin typeface="Comic Sans MS"/>
                <a:ea typeface="SimSun"/>
              </a:rPr>
              <a:t>叠瓦式</a:t>
            </a:r>
            <a:r>
              <a:rPr lang="en-US">
                <a:latin typeface="Comic Sans MS"/>
                <a:ea typeface="SimSun"/>
              </a:rPr>
              <a:t>(SMR)</a:t>
            </a:r>
            <a:r>
              <a:rPr lang="zh-CN">
                <a:latin typeface="Comic Sans MS"/>
                <a:ea typeface="SimSun"/>
              </a:rPr>
              <a:t>硬盘</a:t>
            </a:r>
            <a:endParaRPr lang="en-US"/>
          </a:p>
          <a:p>
            <a:pPr marL="742950" lvl="1" indent="-285750">
              <a:spcBef>
                <a:spcPct val="20000"/>
              </a:spcBef>
              <a:buSzPct val="100000"/>
              <a:buChar char="–"/>
            </a:pPr>
            <a:r>
              <a:rPr lang="en-US">
                <a:latin typeface="Comic Sans MS"/>
                <a:ea typeface="SimSun"/>
              </a:rPr>
              <a:t>Shingled</a:t>
            </a:r>
            <a:r>
              <a:rPr lang="zh-CN">
                <a:latin typeface="Comic Sans MS"/>
                <a:ea typeface="SimSun"/>
              </a:rPr>
              <a:t> </a:t>
            </a:r>
            <a:r>
              <a:rPr lang="en-US">
                <a:latin typeface="Comic Sans MS"/>
                <a:ea typeface="SimSun"/>
              </a:rPr>
              <a:t>magnetic</a:t>
            </a:r>
            <a:r>
              <a:rPr lang="zh-CN">
                <a:latin typeface="Comic Sans MS"/>
                <a:ea typeface="SimSun"/>
              </a:rPr>
              <a:t> </a:t>
            </a:r>
            <a:r>
              <a:rPr lang="en-US">
                <a:latin typeface="Comic Sans MS"/>
                <a:ea typeface="SimSun"/>
              </a:rPr>
              <a:t>recording</a:t>
            </a:r>
            <a:r>
              <a:rPr lang="zh-CN">
                <a:latin typeface="Comic Sans MS"/>
                <a:ea typeface="SimSun"/>
              </a:rPr>
              <a:t> </a:t>
            </a:r>
            <a:r>
              <a:rPr lang="en-US">
                <a:latin typeface="Comic Sans MS"/>
                <a:ea typeface="SimSun"/>
              </a:rPr>
              <a:t>(SMR)</a:t>
            </a:r>
            <a:endParaRPr lang="en-US"/>
          </a:p>
          <a:p>
            <a:pPr marL="742950" lvl="1" indent="-285750">
              <a:spcBef>
                <a:spcPct val="20000"/>
              </a:spcBef>
              <a:buSzPct val="100000"/>
              <a:buChar char="–"/>
            </a:pPr>
            <a:r>
              <a:rPr lang="zh-CN">
                <a:latin typeface="Comic Sans MS"/>
                <a:ea typeface="SimSun"/>
              </a:rPr>
              <a:t>后续技术：</a:t>
            </a:r>
            <a:r>
              <a:rPr lang="en-US">
                <a:latin typeface="Comic Sans MS"/>
                <a:ea typeface="SimSun"/>
              </a:rPr>
              <a:t>BPMR, HAMR, MAMR</a:t>
            </a:r>
            <a:endParaRPr/>
          </a:p>
        </p:txBody>
      </p:sp>
      <p:sp>
        <p:nvSpPr>
          <p:cNvPr id="500" name="幻灯片编号占位符 3"/>
          <p:cNvSpPr>
            <a:spLocks noGrp="true" noChangeShapeType="true"/>
          </p:cNvSpPr>
          <p:nvPr>
            <p:ph type="sldNum"/>
          </p:nvPr>
        </p:nvSpPr>
        <p:spPr>
          <a:xfrm>
            <a:off x="6934200" y="6172200"/>
            <a:ext cx="1295400" cy="457200"/>
          </a:xfrm>
          <a:prstGeom prst="rect">
            <a:avLst/>
          </a:prstGeom>
          <a:noFill/>
        </p:spPr>
        <p:txBody>
          <a:bodyPr lIns="91440" tIns="45720" rIns="91440" bIns="45720" anchor="t"/>
          <a:lstStyle/>
          <a:p>
            <a:pPr marL="0" lvl="0" indent="0" algn="r">
              <a:spcBef>
                <a:spcPts val="0"/>
              </a:spcBef>
              <a:buNone/>
            </a:pPr>
            <a:fld id="{D038279B-FC19-497E-A7D1-5ADD9CAF016F}" type="slidenum">
              <a:rPr lang="zh-CN" sz="1400" b="false" i="false" u="none">
                <a:latin typeface="Times New Roman" pitchFamily="18"/>
              </a:rPr>
              <a:t>*</a:t>
            </a:fld>
            <a:endParaRPr/>
          </a:p>
        </p:txBody>
      </p:sp>
      <p:pic>
        <p:nvPicPr>
          <p:cNvPr id="501" name="图片 4"/>
          <p:cNvPicPr>
            <a:picLocks noGrp="true" noChangeAspect="true"/>
          </p:cNvPicPr>
          <p:nvPr/>
        </p:nvPicPr>
        <p:blipFill>
          <a:blip r:embed="rId1"/>
          <a:srcRect/>
          <a:stretch>
            <a:fillRect/>
          </a:stretch>
        </p:blipFill>
        <p:spPr>
          <a:xfrm>
            <a:off x="4470400" y="3059112"/>
            <a:ext cx="4564062" cy="2654300"/>
          </a:xfrm>
          <a:prstGeom prst="rect">
            <a:avLst/>
          </a:prstGeom>
          <a:noFill/>
        </p:spPr>
      </p:pic>
      <p:pic>
        <p:nvPicPr>
          <p:cNvPr id="502" name="图片 3"/>
          <p:cNvPicPr>
            <a:picLocks noGrp="true" noChangeAspect="true"/>
          </p:cNvPicPr>
          <p:nvPr/>
        </p:nvPicPr>
        <p:blipFill>
          <a:blip r:embed="rId2"/>
          <a:srcRect/>
          <a:stretch>
            <a:fillRect/>
          </a:stretch>
        </p:blipFill>
        <p:spPr>
          <a:xfrm rot="0" flipH="false" flipV="false">
            <a:off x="738187" y="3059112"/>
            <a:ext cx="3091405" cy="3193614"/>
          </a:xfrm>
          <a:prstGeom prst="rect">
            <a:avLst/>
          </a:prstGeom>
          <a:noFill/>
        </p:spPr>
      </p:pic>
    </p:spTree>
  </p:cSld>
  <p:clrMapOvr>
    <a:masterClrMapping/>
  </p:clrMapOvr>
  <p:transition/>
</p:sld>
</file>

<file path=ppt/slides/slide43.xml><?xml version="1.0" encoding="utf-8"?>
<p:sld xmlns:a="http://schemas.openxmlformats.org/drawingml/2006/main" xmlns:p="http://schemas.openxmlformats.org/presentationml/2006/main" xmlns:r="http://schemas.openxmlformats.org/officeDocument/2006/relationships">
  <p:cSld>
    <p:spTree>
      <p:nvGrpSpPr>
        <p:cNvPr id="503" name=""/>
        <p:cNvGrpSpPr/>
        <p:nvPr/>
      </p:nvGrpSpPr>
      <p:grpSpPr>
        <a:xfrm>
          <a:off x="0" y="0"/>
          <a:ext cx="0" cy="0"/>
          <a:chOff x="0" y="0"/>
          <a:chExt cx="0" cy="0"/>
        </a:xfrm>
      </p:grpSpPr>
      <p:sp>
        <p:nvSpPr>
          <p:cNvPr id="504" name="标题 1"/>
          <p:cNvSpPr>
            <a:spLocks noGrp="true" noChangeShapeType="true"/>
          </p:cNvSpPr>
          <p:nvPr>
            <p:ph type="title"/>
          </p:nvPr>
        </p:nvSpPr>
        <p:spPr>
          <a:xfrm>
            <a:off x="457200" y="457200"/>
            <a:ext cx="8077200" cy="914400"/>
          </a:xfrm>
          <a:prstGeom prst="rect">
            <a:avLst/>
          </a:prstGeom>
          <a:noFill/>
        </p:spPr>
        <p:txBody>
          <a:bodyPr lIns="91440" tIns="45720" rIns="91440" bIns="45720" anchor="ctr" anchorCtr="false"/>
          <a:lstStyle/>
          <a:p>
            <a:pPr lvl="0"/>
            <a:r>
              <a:rPr lang="en-US">
                <a:ea typeface="SimSun" pitchFamily="2" charset="-122"/>
              </a:rPr>
              <a:t>I/O</a:t>
            </a:r>
            <a:r>
              <a:rPr lang="zh-CN">
                <a:ea typeface="SimSun" pitchFamily="2" charset="-122"/>
              </a:rPr>
              <a:t> </a:t>
            </a:r>
            <a:r>
              <a:rPr lang="en-US">
                <a:ea typeface="SimSun" pitchFamily="2" charset="-122"/>
              </a:rPr>
              <a:t>Devices</a:t>
            </a:r>
            <a:endParaRPr/>
          </a:p>
        </p:txBody>
      </p:sp>
      <p:sp>
        <p:nvSpPr>
          <p:cNvPr id="505" name="内容占位符 2"/>
          <p:cNvSpPr>
            <a:spLocks noGrp="true" noChangeShapeType="true"/>
          </p:cNvSpPr>
          <p:nvPr>
            <p:ph type="obj"/>
          </p:nvPr>
        </p:nvSpPr>
        <p:spPr>
          <a:xfrm>
            <a:off x="457200" y="1600200"/>
            <a:ext cx="8686800" cy="4419600"/>
          </a:xfrm>
          <a:prstGeom prst="rect">
            <a:avLst/>
          </a:prstGeom>
        </p:spPr>
        <p:txBody>
          <a:bodyPr lIns="91440" tIns="45720" rIns="91440" bIns="45720" anchor="t"/>
          <a:lstStyle>
            <a:lvl1pPr marL="342900" indent="0" algn="l" defTabSz="914400" rtl="false" fontAlgn="base">
              <a:lnSpc>
                <a:spcPct val="100000"/>
              </a:lnSpc>
              <a:spcBef>
                <a:spcPct val="20000"/>
              </a:spcBef>
              <a:spcAft>
                <a:spcPts val="0"/>
              </a:spcAft>
              <a:buChar char="•"/>
              <a:defRPr sz="2800">
                <a:solidFill>
                  <a:schemeClr val="dk1"/>
                </a:solidFill>
                <a:latin typeface="Comic Sans MS"/>
              </a:defRPr>
            </a:lvl1pPr>
            <a:lvl2pPr marL="742950" indent="457200" algn="l" defTabSz="914400" rtl="false" fontAlgn="base">
              <a:lnSpc>
                <a:spcPct val="100000"/>
              </a:lnSpc>
              <a:spcBef>
                <a:spcPct val="20000"/>
              </a:spcBef>
              <a:spcAft>
                <a:spcPts val="0"/>
              </a:spcAft>
              <a:buChar char="–"/>
              <a:defRPr sz="2400">
                <a:solidFill>
                  <a:schemeClr val="dk1"/>
                </a:solidFill>
                <a:latin typeface="Comic Sans MS"/>
              </a:defRPr>
            </a:lvl2pPr>
            <a:lvl3pPr marL="1143000" indent="914400" algn="l" defTabSz="914400" rtl="false" fontAlgn="base">
              <a:lnSpc>
                <a:spcPct val="100000"/>
              </a:lnSpc>
              <a:spcBef>
                <a:spcPct val="20000"/>
              </a:spcBef>
              <a:spcAft>
                <a:spcPts val="0"/>
              </a:spcAft>
              <a:buChar char="•"/>
              <a:defRPr sz="2000">
                <a:solidFill>
                  <a:schemeClr val="dk1"/>
                </a:solidFill>
                <a:latin typeface="Comic Sans MS"/>
              </a:defRPr>
            </a:lvl3pPr>
            <a:lvl4pPr marL="1600200" indent="1371600" algn="l" defTabSz="914400" rtl="false" fontAlgn="base">
              <a:lnSpc>
                <a:spcPct val="100000"/>
              </a:lnSpc>
              <a:spcBef>
                <a:spcPct val="20000"/>
              </a:spcBef>
              <a:spcAft>
                <a:spcPts val="0"/>
              </a:spcAft>
              <a:buChar char="–"/>
              <a:defRPr sz="2000">
                <a:solidFill>
                  <a:schemeClr val="dk1"/>
                </a:solidFill>
                <a:latin typeface="Comic Sans MS"/>
              </a:defRPr>
            </a:lvl4pPr>
            <a:lvl5pPr marL="2057400" indent="1828800" algn="l" defTabSz="914400" rtl="false" fontAlgn="base">
              <a:lnSpc>
                <a:spcPct val="100000"/>
              </a:lnSpc>
              <a:spcBef>
                <a:spcPct val="20000"/>
              </a:spcBef>
              <a:spcAft>
                <a:spcPts val="0"/>
              </a:spcAft>
              <a:buChar char="»"/>
              <a:defRPr sz="2000">
                <a:solidFill>
                  <a:schemeClr val="dk1"/>
                </a:solidFill>
                <a:latin typeface="Comic Sans MS"/>
              </a:defRPr>
            </a:lvl5pPr>
          </a:lstStyle>
          <a:p>
            <a:pPr marL="342900" lvl="0" indent="-342900">
              <a:spcBef>
                <a:spcPct val="20000"/>
              </a:spcBef>
              <a:buSzPct val="100000"/>
              <a:buChar char="•"/>
            </a:pPr>
            <a:r>
              <a:rPr lang="zh-CN">
                <a:latin typeface="Comic Sans MS"/>
                <a:ea typeface="SimSun"/>
              </a:rPr>
              <a:t>叠瓦式</a:t>
            </a:r>
            <a:r>
              <a:rPr lang="en-US">
                <a:latin typeface="Comic Sans MS"/>
                <a:ea typeface="SimSun"/>
              </a:rPr>
              <a:t>(SMR)</a:t>
            </a:r>
            <a:r>
              <a:rPr lang="zh-CN">
                <a:latin typeface="Comic Sans MS"/>
                <a:ea typeface="SimSun"/>
              </a:rPr>
              <a:t>硬盘</a:t>
            </a:r>
            <a:endParaRPr lang="en-US"/>
          </a:p>
          <a:p>
            <a:pPr marL="742950" lvl="1" indent="-285750">
              <a:spcBef>
                <a:spcPct val="20000"/>
              </a:spcBef>
              <a:buSzPct val="100000"/>
              <a:buChar char="–"/>
            </a:pPr>
            <a:r>
              <a:rPr lang="zh-CN" sz="2000">
                <a:solidFill>
                  <a:srgbClr val="404040">
                    <a:alpha val="100000"/>
                  </a:srgbClr>
                </a:solidFill>
                <a:latin typeface="Microsoft YaHei"/>
                <a:ea typeface="Microsoft YaHei"/>
              </a:rPr>
              <a:t>增加存储密度，降低成本，随机写性能较差</a:t>
            </a:r>
            <a:endParaRPr lang="en-US" sz="2000"/>
          </a:p>
          <a:p>
            <a:pPr marL="742950" lvl="1" indent="-285750">
              <a:spcBef>
                <a:spcPct val="20000"/>
              </a:spcBef>
              <a:buSzPct val="100000"/>
              <a:buChar char="–"/>
            </a:pPr>
            <a:r>
              <a:rPr lang="zh-CN" sz="2000">
                <a:solidFill>
                  <a:srgbClr val="404040">
                    <a:alpha val="100000"/>
                  </a:srgbClr>
                </a:solidFill>
                <a:latin typeface="Microsoft YaHei"/>
                <a:ea typeface="Microsoft YaHei"/>
              </a:rPr>
              <a:t>适用于备份系统、冷存储、科学计算（天文、生物、医学）、日志等</a:t>
            </a:r>
            <a:endParaRPr/>
          </a:p>
        </p:txBody>
      </p:sp>
      <p:sp>
        <p:nvSpPr>
          <p:cNvPr id="506" name="幻灯片编号占位符 3"/>
          <p:cNvSpPr>
            <a:spLocks noGrp="true" noChangeShapeType="true"/>
          </p:cNvSpPr>
          <p:nvPr>
            <p:ph type="sldNum"/>
          </p:nvPr>
        </p:nvSpPr>
        <p:spPr>
          <a:xfrm>
            <a:off x="6934200" y="6172200"/>
            <a:ext cx="1295400" cy="457200"/>
          </a:xfrm>
          <a:prstGeom prst="rect">
            <a:avLst/>
          </a:prstGeom>
          <a:noFill/>
        </p:spPr>
        <p:txBody>
          <a:bodyPr lIns="91440" tIns="45720" rIns="91440" bIns="45720" anchor="t"/>
          <a:lstStyle/>
          <a:p>
            <a:pPr marL="0" lvl="0" indent="0" algn="r">
              <a:spcBef>
                <a:spcPts val="0"/>
              </a:spcBef>
              <a:buNone/>
            </a:pPr>
            <a:fld id="{D038279B-FC19-497E-A7D1-5ADD9CAF016F}" type="slidenum">
              <a:rPr lang="zh-CN" sz="1400" b="false" i="false" u="none">
                <a:latin typeface="Times New Roman" pitchFamily="18"/>
              </a:rPr>
              <a:t>*</a:t>
            </a:fld>
            <a:endParaRPr/>
          </a:p>
        </p:txBody>
      </p:sp>
      <p:pic>
        <p:nvPicPr>
          <p:cNvPr id="507" name="图片 4"/>
          <p:cNvPicPr>
            <a:picLocks noGrp="true" noChangeAspect="true"/>
          </p:cNvPicPr>
          <p:nvPr/>
        </p:nvPicPr>
        <p:blipFill>
          <a:blip r:embed="rId2"/>
          <a:srcRect l="3580" t="26097" r="0" b="0"/>
          <a:stretch>
            <a:fillRect/>
          </a:stretch>
        </p:blipFill>
        <p:spPr>
          <a:xfrm>
            <a:off x="838200" y="2971800"/>
            <a:ext cx="6759575" cy="3467100"/>
          </a:xfrm>
          <a:prstGeom prst="rect">
            <a:avLst/>
          </a:prstGeom>
          <a:noFill/>
        </p:spPr>
      </p:pic>
    </p:spTree>
  </p:cSld>
  <p:clrMapOvr>
    <a:masterClrMapping/>
  </p:clrMapOvr>
  <p:transition/>
</p:sld>
</file>

<file path=ppt/slides/slide44.xml><?xml version="1.0" encoding="utf-8"?>
<p:sld xmlns:a="http://schemas.openxmlformats.org/drawingml/2006/main" xmlns:p="http://schemas.openxmlformats.org/presentationml/2006/main" xmlns:r="http://schemas.openxmlformats.org/officeDocument/2006/relationships">
  <p:cSld>
    <p:spTree>
      <p:nvGrpSpPr>
        <p:cNvPr id="508" name=""/>
        <p:cNvGrpSpPr/>
        <p:nvPr/>
      </p:nvGrpSpPr>
      <p:grpSpPr>
        <a:xfrm>
          <a:off x="0" y="0"/>
          <a:ext cx="0" cy="0"/>
          <a:chOff x="0" y="0"/>
          <a:chExt cx="0" cy="0"/>
        </a:xfrm>
      </p:grpSpPr>
      <p:sp>
        <p:nvSpPr>
          <p:cNvPr id="509" name="标题 1"/>
          <p:cNvSpPr>
            <a:spLocks noGrp="true" noChangeShapeType="true"/>
          </p:cNvSpPr>
          <p:nvPr>
            <p:ph type="title"/>
          </p:nvPr>
        </p:nvSpPr>
        <p:spPr>
          <a:xfrm>
            <a:off x="457200" y="457200"/>
            <a:ext cx="8077200" cy="914400"/>
          </a:xfrm>
          <a:prstGeom prst="rect">
            <a:avLst/>
          </a:prstGeom>
          <a:noFill/>
        </p:spPr>
        <p:txBody>
          <a:bodyPr lIns="91440" tIns="45720" rIns="91440" bIns="45720" anchor="ctr" anchorCtr="false"/>
          <a:lstStyle/>
          <a:p>
            <a:pPr lvl="0"/>
            <a:r>
              <a:rPr lang="en-US">
                <a:ea typeface="SimSun" pitchFamily="2" charset="-122"/>
              </a:rPr>
              <a:t>I/O</a:t>
            </a:r>
            <a:r>
              <a:rPr lang="zh-CN">
                <a:ea typeface="SimSun" pitchFamily="2" charset="-122"/>
              </a:rPr>
              <a:t> </a:t>
            </a:r>
            <a:r>
              <a:rPr lang="en-US">
                <a:ea typeface="SimSun" pitchFamily="2" charset="-122"/>
              </a:rPr>
              <a:t>Devices</a:t>
            </a:r>
            <a:endParaRPr/>
          </a:p>
        </p:txBody>
      </p:sp>
      <p:sp>
        <p:nvSpPr>
          <p:cNvPr id="510" name="内容占位符 2"/>
          <p:cNvSpPr>
            <a:spLocks noGrp="true" noChangeShapeType="true"/>
          </p:cNvSpPr>
          <p:nvPr>
            <p:ph type="obj"/>
          </p:nvPr>
        </p:nvSpPr>
        <p:spPr>
          <a:xfrm>
            <a:off x="457200" y="1600200"/>
            <a:ext cx="8305800" cy="4419600"/>
          </a:xfrm>
          <a:prstGeom prst="rect">
            <a:avLst/>
          </a:prstGeom>
        </p:spPr>
        <p:txBody>
          <a:bodyPr lIns="91440" tIns="45720" rIns="91440" bIns="45720" anchor="t"/>
          <a:lstStyle>
            <a:lvl1pPr marL="342900" indent="0" algn="l" defTabSz="914400" rtl="false" fontAlgn="base">
              <a:lnSpc>
                <a:spcPct val="100000"/>
              </a:lnSpc>
              <a:spcBef>
                <a:spcPct val="20000"/>
              </a:spcBef>
              <a:spcAft>
                <a:spcPts val="0"/>
              </a:spcAft>
              <a:buChar char="•"/>
              <a:defRPr sz="2800">
                <a:solidFill>
                  <a:schemeClr val="dk1"/>
                </a:solidFill>
                <a:latin typeface="Comic Sans MS"/>
              </a:defRPr>
            </a:lvl1pPr>
            <a:lvl2pPr marL="742950" indent="457200" algn="l" defTabSz="914400" rtl="false" fontAlgn="base">
              <a:lnSpc>
                <a:spcPct val="100000"/>
              </a:lnSpc>
              <a:spcBef>
                <a:spcPct val="20000"/>
              </a:spcBef>
              <a:spcAft>
                <a:spcPts val="0"/>
              </a:spcAft>
              <a:buChar char="–"/>
              <a:defRPr sz="2400">
                <a:solidFill>
                  <a:schemeClr val="dk1"/>
                </a:solidFill>
                <a:latin typeface="Comic Sans MS"/>
              </a:defRPr>
            </a:lvl2pPr>
            <a:lvl3pPr marL="1143000" indent="914400" algn="l" defTabSz="914400" rtl="false" fontAlgn="base">
              <a:lnSpc>
                <a:spcPct val="100000"/>
              </a:lnSpc>
              <a:spcBef>
                <a:spcPct val="20000"/>
              </a:spcBef>
              <a:spcAft>
                <a:spcPts val="0"/>
              </a:spcAft>
              <a:buChar char="•"/>
              <a:defRPr sz="2000">
                <a:solidFill>
                  <a:schemeClr val="dk1"/>
                </a:solidFill>
                <a:latin typeface="Comic Sans MS"/>
              </a:defRPr>
            </a:lvl3pPr>
            <a:lvl4pPr marL="1600200" indent="1371600" algn="l" defTabSz="914400" rtl="false" fontAlgn="base">
              <a:lnSpc>
                <a:spcPct val="100000"/>
              </a:lnSpc>
              <a:spcBef>
                <a:spcPct val="20000"/>
              </a:spcBef>
              <a:spcAft>
                <a:spcPts val="0"/>
              </a:spcAft>
              <a:buChar char="–"/>
              <a:defRPr sz="2000">
                <a:solidFill>
                  <a:schemeClr val="dk1"/>
                </a:solidFill>
                <a:latin typeface="Comic Sans MS"/>
              </a:defRPr>
            </a:lvl4pPr>
            <a:lvl5pPr marL="2057400" indent="1828800" algn="l" defTabSz="914400" rtl="false" fontAlgn="base">
              <a:lnSpc>
                <a:spcPct val="100000"/>
              </a:lnSpc>
              <a:spcBef>
                <a:spcPct val="20000"/>
              </a:spcBef>
              <a:spcAft>
                <a:spcPts val="0"/>
              </a:spcAft>
              <a:buChar char="»"/>
              <a:defRPr sz="2000">
                <a:solidFill>
                  <a:schemeClr val="dk1"/>
                </a:solidFill>
                <a:latin typeface="Comic Sans MS"/>
              </a:defRPr>
            </a:lvl5pPr>
          </a:lstStyle>
          <a:p>
            <a:pPr marL="342900" lvl="0" indent="-342900">
              <a:spcBef>
                <a:spcPct val="20000"/>
              </a:spcBef>
              <a:buSzPct val="100000"/>
              <a:buChar char="•"/>
            </a:pPr>
            <a:r>
              <a:rPr lang="en-US">
                <a:ea typeface="SimSun" pitchFamily="2" charset="-122"/>
              </a:rPr>
              <a:t>SMR</a:t>
            </a:r>
            <a:r>
              <a:rPr lang="zh-CN">
                <a:ea typeface="SimSun" pitchFamily="2" charset="-122"/>
              </a:rPr>
              <a:t>分类</a:t>
            </a:r>
            <a:endParaRPr lang="en-US"/>
          </a:p>
          <a:p>
            <a:pPr marL="742950" lvl="1" indent="-285750" hangingPunct="true">
              <a:lnSpc>
                <a:spcPct val="90000"/>
              </a:lnSpc>
              <a:spcBef>
                <a:spcPts val="500"/>
              </a:spcBef>
              <a:buNone/>
            </a:pPr>
            <a:r>
              <a:rPr lang="en-US">
                <a:ea typeface="SimSun" pitchFamily="2" charset="-122"/>
              </a:rPr>
              <a:t>Driver Managed</a:t>
            </a:r>
            <a:endParaRPr/>
          </a:p>
          <a:p>
            <a:pPr marL="742950" lvl="1" indent="-285750" hangingPunct="true">
              <a:lnSpc>
                <a:spcPct val="90000"/>
              </a:lnSpc>
              <a:spcBef>
                <a:spcPts val="500"/>
              </a:spcBef>
              <a:buNone/>
            </a:pPr>
            <a:r>
              <a:rPr lang="en-US">
                <a:ea typeface="SimSun" pitchFamily="2" charset="-122"/>
              </a:rPr>
              <a:t>Host Managed</a:t>
            </a:r>
            <a:endParaRPr lang="en-US"/>
          </a:p>
          <a:p>
            <a:pPr marL="742950" lvl="1" indent="-285750">
              <a:spcBef>
                <a:spcPct val="20000"/>
              </a:spcBef>
              <a:buSzPct val="100000"/>
              <a:buChar char="–"/>
            </a:pPr>
            <a:endParaRPr/>
          </a:p>
        </p:txBody>
      </p:sp>
      <p:sp>
        <p:nvSpPr>
          <p:cNvPr id="511" name="幻灯片编号占位符 3"/>
          <p:cNvSpPr>
            <a:spLocks noGrp="true" noChangeShapeType="true"/>
          </p:cNvSpPr>
          <p:nvPr>
            <p:ph type="sldNum"/>
          </p:nvPr>
        </p:nvSpPr>
        <p:spPr>
          <a:xfrm>
            <a:off x="6934200" y="6172200"/>
            <a:ext cx="1295400" cy="457200"/>
          </a:xfrm>
          <a:prstGeom prst="rect">
            <a:avLst/>
          </a:prstGeom>
          <a:noFill/>
        </p:spPr>
        <p:txBody>
          <a:bodyPr lIns="91440" tIns="45720" rIns="91440" bIns="45720" anchor="t"/>
          <a:lstStyle/>
          <a:p>
            <a:pPr marL="0" lvl="0" indent="0" algn="r">
              <a:spcBef>
                <a:spcPts val="0"/>
              </a:spcBef>
              <a:buNone/>
            </a:pPr>
            <a:fld id="{D038279B-FC19-497E-A7D1-5ADD9CAF016F}" type="slidenum">
              <a:rPr lang="zh-CN" sz="1400" b="false" i="false" u="none">
                <a:latin typeface="Times New Roman" pitchFamily="18"/>
              </a:rPr>
              <a:t>*</a:t>
            </a:fld>
            <a:endParaRPr/>
          </a:p>
        </p:txBody>
      </p:sp>
      <p:pic>
        <p:nvPicPr>
          <p:cNvPr id="512" name="图片 3"/>
          <p:cNvPicPr>
            <a:picLocks noGrp="true" noChangeAspect="true"/>
          </p:cNvPicPr>
          <p:nvPr/>
        </p:nvPicPr>
        <p:blipFill>
          <a:blip r:embed="rId1"/>
          <a:srcRect/>
          <a:stretch>
            <a:fillRect/>
          </a:stretch>
        </p:blipFill>
        <p:spPr>
          <a:xfrm>
            <a:off x="838200" y="3200400"/>
            <a:ext cx="3236912" cy="2709862"/>
          </a:xfrm>
          <a:prstGeom prst="rect">
            <a:avLst/>
          </a:prstGeom>
          <a:noFill/>
        </p:spPr>
      </p:pic>
      <p:pic>
        <p:nvPicPr>
          <p:cNvPr id="513" name="图片 1"/>
          <p:cNvPicPr>
            <a:picLocks noGrp="true" noChangeAspect="true"/>
          </p:cNvPicPr>
          <p:nvPr/>
        </p:nvPicPr>
        <p:blipFill>
          <a:blip r:embed="rId2"/>
          <a:srcRect/>
          <a:stretch>
            <a:fillRect/>
          </a:stretch>
        </p:blipFill>
        <p:spPr>
          <a:xfrm>
            <a:off x="4354512" y="3008312"/>
            <a:ext cx="4325937" cy="3438525"/>
          </a:xfrm>
          <a:prstGeom prst="rect">
            <a:avLst/>
          </a:prstGeom>
          <a:noFill/>
        </p:spPr>
      </p:pic>
      <p:sp>
        <p:nvSpPr>
          <p:cNvPr id="514" name="内容占位符 2"/>
          <p:cNvSpPr txBox="true">
            <a:spLocks noGrp="true" noChangeShapeType="true"/>
          </p:cNvSpPr>
          <p:nvPr/>
        </p:nvSpPr>
        <p:spPr>
          <a:xfrm>
            <a:off x="4941887" y="2276475"/>
            <a:ext cx="3573462" cy="3954462"/>
          </a:xfrm>
          <a:prstGeom prst="rect">
            <a:avLst/>
          </a:prstGeom>
          <a:noFill/>
        </p:spPr>
        <p:txBody>
          <a:bodyPr lIns="91440" tIns="45720" rIns="91440" bIns="45720" anchor="t"/>
          <a:lstStyle/>
          <a:p>
            <a:pPr marL="342900" lvl="0" indent="-342900">
              <a:spcBef>
                <a:spcPct val="20000"/>
              </a:spcBef>
              <a:buChar char="•"/>
            </a:pPr>
            <a:r>
              <a:rPr lang="en-US" sz="2800" b="false" i="false" u="none"/>
              <a:t>Seagate 8TB SMR</a:t>
            </a:r>
            <a:endParaRPr/>
          </a:p>
        </p:txBody>
      </p:sp>
    </p:spTree>
  </p:cSld>
  <p:clrMapOvr>
    <a:masterClrMapping/>
  </p:clrMapOvr>
  <p:transition/>
</p:sld>
</file>

<file path=ppt/slides/slide45.xml><?xml version="1.0" encoding="utf-8"?>
<p:sld xmlns:a="http://schemas.openxmlformats.org/drawingml/2006/main" xmlns:p="http://schemas.openxmlformats.org/presentationml/2006/main" xmlns:r="http://schemas.openxmlformats.org/officeDocument/2006/relationships">
  <p:cSld>
    <p:spTree>
      <p:nvGrpSpPr>
        <p:cNvPr id="515" name=""/>
        <p:cNvGrpSpPr/>
        <p:nvPr/>
      </p:nvGrpSpPr>
      <p:grpSpPr>
        <a:xfrm>
          <a:off x="0" y="0"/>
          <a:ext cx="0" cy="0"/>
          <a:chOff x="0" y="0"/>
          <a:chExt cx="0" cy="0"/>
        </a:xfrm>
      </p:grpSpPr>
      <p:sp>
        <p:nvSpPr>
          <p:cNvPr id="516" name="标题 1"/>
          <p:cNvSpPr>
            <a:spLocks noGrp="true" noChangeShapeType="true"/>
          </p:cNvSpPr>
          <p:nvPr>
            <p:ph type="title"/>
          </p:nvPr>
        </p:nvSpPr>
        <p:spPr>
          <a:xfrm>
            <a:off x="457200" y="457200"/>
            <a:ext cx="8077200" cy="914400"/>
          </a:xfrm>
          <a:prstGeom prst="rect">
            <a:avLst/>
          </a:prstGeom>
          <a:noFill/>
        </p:spPr>
        <p:txBody>
          <a:bodyPr lIns="91440" tIns="45720" rIns="91440" bIns="45720" anchor="ctr" anchorCtr="false"/>
          <a:lstStyle/>
          <a:p>
            <a:pPr lvl="0"/>
            <a:r>
              <a:rPr lang="en-US">
                <a:ea typeface="SimSun" pitchFamily="2" charset="-122"/>
              </a:rPr>
              <a:t>I/O</a:t>
            </a:r>
            <a:r>
              <a:rPr lang="zh-CN">
                <a:ea typeface="SimSun" pitchFamily="2" charset="-122"/>
              </a:rPr>
              <a:t> </a:t>
            </a:r>
            <a:r>
              <a:rPr lang="en-US">
                <a:ea typeface="SimSun" pitchFamily="2" charset="-122"/>
              </a:rPr>
              <a:t>Devices</a:t>
            </a:r>
            <a:endParaRPr/>
          </a:p>
        </p:txBody>
      </p:sp>
      <p:sp>
        <p:nvSpPr>
          <p:cNvPr id="517" name="内容占位符 2"/>
          <p:cNvSpPr>
            <a:spLocks noGrp="true" noChangeShapeType="true"/>
          </p:cNvSpPr>
          <p:nvPr>
            <p:ph type="obj"/>
          </p:nvPr>
        </p:nvSpPr>
        <p:spPr>
          <a:xfrm>
            <a:off x="457200" y="1600200"/>
            <a:ext cx="8305800" cy="4419600"/>
          </a:xfrm>
          <a:prstGeom prst="rect">
            <a:avLst/>
          </a:prstGeom>
        </p:spPr>
        <p:txBody>
          <a:bodyPr lIns="91440" tIns="45720" rIns="91440" bIns="45720" anchor="t"/>
          <a:lstStyle>
            <a:lvl1pPr marL="342900" indent="0" algn="l" defTabSz="914400" rtl="false" fontAlgn="base">
              <a:lnSpc>
                <a:spcPct val="100000"/>
              </a:lnSpc>
              <a:spcBef>
                <a:spcPct val="20000"/>
              </a:spcBef>
              <a:spcAft>
                <a:spcPts val="0"/>
              </a:spcAft>
              <a:buChar char="•"/>
              <a:defRPr sz="2800">
                <a:solidFill>
                  <a:schemeClr val="dk1"/>
                </a:solidFill>
                <a:latin typeface="Comic Sans MS"/>
              </a:defRPr>
            </a:lvl1pPr>
            <a:lvl2pPr marL="742950" indent="457200" algn="l" defTabSz="914400" rtl="false" fontAlgn="base">
              <a:lnSpc>
                <a:spcPct val="100000"/>
              </a:lnSpc>
              <a:spcBef>
                <a:spcPct val="20000"/>
              </a:spcBef>
              <a:spcAft>
                <a:spcPts val="0"/>
              </a:spcAft>
              <a:buChar char="–"/>
              <a:defRPr sz="2400">
                <a:solidFill>
                  <a:schemeClr val="dk1"/>
                </a:solidFill>
                <a:latin typeface="Comic Sans MS"/>
              </a:defRPr>
            </a:lvl2pPr>
            <a:lvl3pPr marL="1143000" indent="914400" algn="l" defTabSz="914400" rtl="false" fontAlgn="base">
              <a:lnSpc>
                <a:spcPct val="100000"/>
              </a:lnSpc>
              <a:spcBef>
                <a:spcPct val="20000"/>
              </a:spcBef>
              <a:spcAft>
                <a:spcPts val="0"/>
              </a:spcAft>
              <a:buChar char="•"/>
              <a:defRPr sz="2000">
                <a:solidFill>
                  <a:schemeClr val="dk1"/>
                </a:solidFill>
                <a:latin typeface="Comic Sans MS"/>
              </a:defRPr>
            </a:lvl3pPr>
            <a:lvl4pPr marL="1600200" indent="1371600" algn="l" defTabSz="914400" rtl="false" fontAlgn="base">
              <a:lnSpc>
                <a:spcPct val="100000"/>
              </a:lnSpc>
              <a:spcBef>
                <a:spcPct val="20000"/>
              </a:spcBef>
              <a:spcAft>
                <a:spcPts val="0"/>
              </a:spcAft>
              <a:buChar char="–"/>
              <a:defRPr sz="2000">
                <a:solidFill>
                  <a:schemeClr val="dk1"/>
                </a:solidFill>
                <a:latin typeface="Comic Sans MS"/>
              </a:defRPr>
            </a:lvl4pPr>
            <a:lvl5pPr marL="2057400" indent="1828800" algn="l" defTabSz="914400" rtl="false" fontAlgn="base">
              <a:lnSpc>
                <a:spcPct val="100000"/>
              </a:lnSpc>
              <a:spcBef>
                <a:spcPct val="20000"/>
              </a:spcBef>
              <a:spcAft>
                <a:spcPts val="0"/>
              </a:spcAft>
              <a:buChar char="»"/>
              <a:defRPr sz="2000">
                <a:solidFill>
                  <a:schemeClr val="dk1"/>
                </a:solidFill>
                <a:latin typeface="Comic Sans MS"/>
              </a:defRPr>
            </a:lvl5pPr>
          </a:lstStyle>
          <a:p>
            <a:pPr marL="342900" lvl="0" indent="-342900">
              <a:spcBef>
                <a:spcPct val="20000"/>
              </a:spcBef>
              <a:buSzPct val="100000"/>
              <a:buChar char="•"/>
            </a:pPr>
            <a:r>
              <a:rPr lang="en-US">
                <a:latin typeface="Comic Sans MS"/>
                <a:ea typeface="SimSun"/>
              </a:rPr>
              <a:t>ZNS SSD</a:t>
            </a:r>
            <a:endParaRPr/>
          </a:p>
          <a:p>
            <a:pPr marL="742950" lvl="1" indent="-285750">
              <a:spcBef>
                <a:spcPct val="20000"/>
              </a:spcBef>
              <a:buSzPct val="100000"/>
              <a:buChar char="–"/>
            </a:pPr>
            <a:r>
              <a:rPr lang="en-US">
                <a:latin typeface="Comic Sans MS"/>
                <a:ea typeface="SimSun"/>
              </a:rPr>
              <a:t>Zoned Namespace SSD</a:t>
            </a:r>
            <a:endParaRPr/>
          </a:p>
          <a:p>
            <a:pPr marL="742950" lvl="1" indent="-285750">
              <a:spcBef>
                <a:spcPct val="20000"/>
              </a:spcBef>
              <a:buSzPct val="100000"/>
              <a:buChar char="–"/>
            </a:pPr>
            <a:r>
              <a:rPr lang="zh-CN">
                <a:latin typeface="Comic Sans MS"/>
                <a:ea typeface="SimSun"/>
              </a:rPr>
              <a:t>将</a:t>
            </a:r>
            <a:r>
              <a:rPr lang="en-US">
                <a:latin typeface="Comic Sans MS"/>
                <a:ea typeface="SimSun"/>
              </a:rPr>
              <a:t> FTL</a:t>
            </a:r>
            <a:r>
              <a:rPr lang="zh-CN">
                <a:latin typeface="Comic Sans MS"/>
                <a:ea typeface="SimSun"/>
              </a:rPr>
              <a:t>的部分功能</a:t>
            </a:r>
            <a:r>
              <a:rPr lang="en-US">
                <a:latin typeface="Comic Sans MS"/>
                <a:ea typeface="SimSun"/>
              </a:rPr>
              <a:t> </a:t>
            </a:r>
            <a:r>
              <a:rPr lang="en-US">
                <a:latin typeface="Comic Sans MS"/>
                <a:ea typeface="SimSun"/>
              </a:rPr>
              <a:t>(</a:t>
            </a:r>
            <a:r>
              <a:rPr lang="zh-CN">
                <a:latin typeface="Comic Sans MS"/>
                <a:ea typeface="SimSun"/>
              </a:rPr>
              <a:t>主要是</a:t>
            </a:r>
            <a:r>
              <a:rPr lang="en-US">
                <a:latin typeface="Comic Sans MS"/>
                <a:ea typeface="SimSun"/>
              </a:rPr>
              <a:t>GC) </a:t>
            </a:r>
            <a:r>
              <a:rPr lang="zh-CN">
                <a:latin typeface="Comic Sans MS"/>
                <a:ea typeface="SimSun"/>
              </a:rPr>
              <a:t>上移到应用中，可能减少开销</a:t>
            </a:r>
            <a:endParaRPr/>
          </a:p>
        </p:txBody>
      </p:sp>
      <p:sp>
        <p:nvSpPr>
          <p:cNvPr id="518" name="矩形 3"/>
          <p:cNvSpPr>
            <a:spLocks noGrp="true" noChangeShapeType="true"/>
          </p:cNvSpPr>
          <p:nvPr/>
        </p:nvSpPr>
        <p:spPr>
          <a:xfrm>
            <a:off x="7581900" y="3733800"/>
            <a:ext cx="1104900" cy="914400"/>
          </a:xfrm>
          <a:prstGeom prst="rect">
            <a:avLst/>
          </a:prstGeom>
          <a:noFill/>
        </p:spPr>
        <p:txBody>
          <a:bodyPr lIns="91440" tIns="45720" rIns="91440" bIns="45720" anchor="t"/>
          <a:lstStyle/>
          <a:p>
            <a:pPr/>
            <a:endParaRPr sz="1400" dirty="false"/>
          </a:p>
        </p:txBody>
      </p:sp>
      <p:pic>
        <p:nvPicPr>
          <p:cNvPr id="519" name="图片 7" descr="黑色的游戏机  低可信度描述已自动生成"/>
          <p:cNvPicPr>
            <a:picLocks noGrp="true" noChangeAspect="true"/>
          </p:cNvPicPr>
          <p:nvPr/>
        </p:nvPicPr>
        <p:blipFill>
          <a:blip r:embed="rId1"/>
          <a:srcRect/>
          <a:stretch>
            <a:fillRect/>
          </a:stretch>
        </p:blipFill>
        <p:spPr>
          <a:xfrm>
            <a:off x="6054725" y="365125"/>
            <a:ext cx="2930525" cy="2073275"/>
          </a:xfrm>
          <a:prstGeom prst="rect">
            <a:avLst/>
          </a:prstGeom>
          <a:noFill/>
        </p:spPr>
      </p:pic>
      <p:pic>
        <p:nvPicPr>
          <p:cNvPr id="520" name="图片 9" descr="表格  描述已自动生成"/>
          <p:cNvPicPr>
            <a:picLocks noGrp="true" noChangeAspect="true"/>
          </p:cNvPicPr>
          <p:nvPr/>
        </p:nvPicPr>
        <p:blipFill>
          <a:blip r:embed="rId2"/>
          <a:srcRect/>
          <a:stretch>
            <a:fillRect/>
          </a:stretch>
        </p:blipFill>
        <p:spPr>
          <a:xfrm>
            <a:off x="925512" y="3352800"/>
            <a:ext cx="7135812" cy="3086100"/>
          </a:xfrm>
          <a:prstGeom prst="rect">
            <a:avLst/>
          </a:prstGeom>
          <a:noFill/>
        </p:spPr>
      </p:pic>
      <p:sp>
        <p:nvSpPr>
          <p:cNvPr id="521" name="灯片编号占位符 5"/>
          <p:cNvSpPr txBox="true">
            <a:spLocks noGrp="true" noChangeShapeType="true"/>
          </p:cNvSpPr>
          <p:nvPr>
            <p:ph type="sldNum"/>
          </p:nvPr>
        </p:nvSpPr>
        <p:spPr>
          <a:xfrm>
            <a:off x="7061200" y="6299200"/>
            <a:ext cx="1295400" cy="457200"/>
          </a:xfrm>
          <a:prstGeom prst="rect">
            <a:avLst/>
          </a:prstGeom>
          <a:noFill/>
        </p:spPr>
        <p:txBody>
          <a:bodyPr lIns="91440" tIns="45720" rIns="91440" bIns="45720" anchor="t"/>
          <a:lstStyle/>
          <a:p>
            <a:pPr marL="0" lvl="0" indent="0" algn="r">
              <a:spcBef>
                <a:spcPts val="0"/>
              </a:spcBef>
              <a:buNone/>
            </a:pPr>
            <a:fld id="{D038279B-FC19-497E-A7D1-5ADD9CAF016F}" type="slidenum">
              <a:rPr lang="zh-CN" sz="1400" b="false" i="false" u="none">
                <a:latin typeface="Times New Roman" pitchFamily="18"/>
              </a:rPr>
              <a:t>*</a:t>
            </a:fld>
            <a:endParaRPr/>
          </a:p>
        </p:txBody>
      </p:sp>
    </p:spTree>
  </p:cSld>
  <p:clrMapOvr>
    <a:masterClrMapping/>
  </p:clrMapOvr>
  <p:transition/>
</p:sld>
</file>

<file path=ppt/slides/slide46.xml><?xml version="1.0" encoding="utf-8"?>
<p:sld xmlns:a="http://schemas.openxmlformats.org/drawingml/2006/main" xmlns:p="http://schemas.openxmlformats.org/presentationml/2006/main">
  <p:cSld>
    <p:spTree>
      <p:nvGrpSpPr>
        <p:cNvPr id="522" name=""/>
        <p:cNvGrpSpPr/>
        <p:nvPr/>
      </p:nvGrpSpPr>
      <p:grpSpPr>
        <a:xfrm>
          <a:off x="0" y="0"/>
          <a:ext cx="0" cy="0"/>
          <a:chOff x="0" y="0"/>
          <a:chExt cx="0" cy="0"/>
        </a:xfrm>
      </p:grpSpPr>
      <p:sp>
        <p:nvSpPr>
          <p:cNvPr id="523" name="灯片编号占位符 5"/>
          <p:cNvSpPr>
            <a:spLocks noGrp="true" noChangeShapeType="true"/>
          </p:cNvSpPr>
          <p:nvPr>
            <p:ph type="sldNum"/>
          </p:nvPr>
        </p:nvSpPr>
        <p:spPr>
          <a:xfrm>
            <a:off x="6934200" y="6172200"/>
            <a:ext cx="1295400" cy="457200"/>
          </a:xfrm>
          <a:prstGeom prst="rect">
            <a:avLst/>
          </a:prstGeom>
          <a:noFill/>
        </p:spPr>
        <p:txBody>
          <a:bodyPr lIns="91440" tIns="45720" rIns="91440" bIns="45720" anchor="t"/>
          <a:lstStyle/>
          <a:p>
            <a:pPr marL="0" lvl="0" indent="0" algn="r">
              <a:spcBef>
                <a:spcPts val="0"/>
              </a:spcBef>
              <a:buNone/>
            </a:pPr>
            <a:fld id="{D038279B-FC19-497E-A7D1-5ADD9CAF016F}" type="slidenum">
              <a:rPr lang="zh-CN" sz="1400" b="false" i="false" u="none">
                <a:latin typeface="Times New Roman" pitchFamily="18"/>
              </a:rPr>
              <a:t>*</a:t>
            </a:fld>
            <a:endParaRPr/>
          </a:p>
        </p:txBody>
      </p:sp>
      <p:sp>
        <p:nvSpPr>
          <p:cNvPr id="524" name="Rectangle 2"/>
          <p:cNvSpPr>
            <a:spLocks noGrp="true" noChangeShapeType="true"/>
          </p:cNvSpPr>
          <p:nvPr>
            <p:ph type="title"/>
          </p:nvPr>
        </p:nvSpPr>
        <p:spPr>
          <a:xfrm>
            <a:off x="457200" y="457200"/>
            <a:ext cx="8077200" cy="914400"/>
          </a:xfrm>
          <a:prstGeom prst="rect">
            <a:avLst/>
          </a:prstGeom>
          <a:noFill/>
        </p:spPr>
        <p:txBody>
          <a:bodyPr lIns="91440" tIns="45720" rIns="91440" bIns="45720" anchor="ctr" anchorCtr="false"/>
          <a:lstStyle/>
          <a:p>
            <a:pPr lvl="0"/>
            <a:r>
              <a:rPr lang="en-US">
                <a:ea typeface="SimSun" pitchFamily="2" charset="-122"/>
              </a:rPr>
              <a:t>Outline</a:t>
            </a:r>
            <a:endParaRPr/>
          </a:p>
        </p:txBody>
      </p:sp>
      <p:sp>
        <p:nvSpPr>
          <p:cNvPr id="525" name="Rectangle 3"/>
          <p:cNvSpPr>
            <a:spLocks noGrp="true" noChangeShapeType="true"/>
          </p:cNvSpPr>
          <p:nvPr>
            <p:ph type="obj"/>
          </p:nvPr>
        </p:nvSpPr>
        <p:spPr>
          <a:xfrm>
            <a:off x="457200" y="1600200"/>
            <a:ext cx="8305800" cy="4419600"/>
          </a:xfrm>
          <a:prstGeom prst="rect">
            <a:avLst/>
          </a:prstGeom>
        </p:spPr>
        <p:txBody>
          <a:bodyPr lIns="91440" tIns="45720" rIns="91440" bIns="45720" anchor="t"/>
          <a:lstStyle>
            <a:lvl1pPr marL="342900" indent="0" algn="l" defTabSz="914400" rtl="false" fontAlgn="base">
              <a:lnSpc>
                <a:spcPct val="100000"/>
              </a:lnSpc>
              <a:spcBef>
                <a:spcPct val="20000"/>
              </a:spcBef>
              <a:spcAft>
                <a:spcPts val="0"/>
              </a:spcAft>
              <a:buChar char="•"/>
              <a:defRPr sz="2800">
                <a:solidFill>
                  <a:schemeClr val="dk1"/>
                </a:solidFill>
                <a:latin typeface="Comic Sans MS"/>
              </a:defRPr>
            </a:lvl1pPr>
            <a:lvl2pPr marL="742950" indent="457200" algn="l" defTabSz="914400" rtl="false" fontAlgn="base">
              <a:lnSpc>
                <a:spcPct val="100000"/>
              </a:lnSpc>
              <a:spcBef>
                <a:spcPct val="20000"/>
              </a:spcBef>
              <a:spcAft>
                <a:spcPts val="0"/>
              </a:spcAft>
              <a:buChar char="–"/>
              <a:defRPr sz="2400">
                <a:solidFill>
                  <a:schemeClr val="dk1"/>
                </a:solidFill>
                <a:latin typeface="Comic Sans MS"/>
              </a:defRPr>
            </a:lvl2pPr>
            <a:lvl3pPr marL="1143000" indent="914400" algn="l" defTabSz="914400" rtl="false" fontAlgn="base">
              <a:lnSpc>
                <a:spcPct val="100000"/>
              </a:lnSpc>
              <a:spcBef>
                <a:spcPct val="20000"/>
              </a:spcBef>
              <a:spcAft>
                <a:spcPts val="0"/>
              </a:spcAft>
              <a:buChar char="•"/>
              <a:defRPr sz="2000">
                <a:solidFill>
                  <a:schemeClr val="dk1"/>
                </a:solidFill>
                <a:latin typeface="Comic Sans MS"/>
              </a:defRPr>
            </a:lvl3pPr>
            <a:lvl4pPr marL="1600200" indent="1371600" algn="l" defTabSz="914400" rtl="false" fontAlgn="base">
              <a:lnSpc>
                <a:spcPct val="100000"/>
              </a:lnSpc>
              <a:spcBef>
                <a:spcPct val="20000"/>
              </a:spcBef>
              <a:spcAft>
                <a:spcPts val="0"/>
              </a:spcAft>
              <a:buChar char="–"/>
              <a:defRPr sz="2000">
                <a:solidFill>
                  <a:schemeClr val="dk1"/>
                </a:solidFill>
                <a:latin typeface="Comic Sans MS"/>
              </a:defRPr>
            </a:lvl4pPr>
            <a:lvl5pPr marL="2057400" indent="1828800" algn="l" defTabSz="914400" rtl="false" fontAlgn="base">
              <a:lnSpc>
                <a:spcPct val="100000"/>
              </a:lnSpc>
              <a:spcBef>
                <a:spcPct val="20000"/>
              </a:spcBef>
              <a:spcAft>
                <a:spcPts val="0"/>
              </a:spcAft>
              <a:buChar char="»"/>
              <a:defRPr sz="2000">
                <a:solidFill>
                  <a:schemeClr val="dk1"/>
                </a:solidFill>
                <a:latin typeface="Comic Sans MS"/>
              </a:defRPr>
            </a:lvl5pPr>
            <a:lvl6pPr defTabSz="914400">
              <a:defRPr lang="en-US" sz="1800"/>
            </a:lvl6pPr>
            <a:lvl7pPr defTabSz="914400">
              <a:defRPr lang="en-US" sz="1800"/>
            </a:lvl7pPr>
            <a:lvl8pPr defTabSz="914400">
              <a:defRPr lang="en-US" sz="1800"/>
            </a:lvl8pPr>
            <a:lvl9pPr defTabSz="914400">
              <a:defRPr lang="en-US" sz="1800"/>
            </a:lvl9pPr>
          </a:lstStyle>
          <a:p>
            <a:pPr marL="342900" lvl="0" indent="-342900" defTabSz="914400" hangingPunct="true">
              <a:lnSpc>
                <a:spcPct val="100000"/>
              </a:lnSpc>
              <a:spcBef>
                <a:spcPct val="20000"/>
              </a:spcBef>
              <a:buSzPct val="100000"/>
              <a:buChar char="•"/>
            </a:pPr>
            <a:r>
              <a:rPr lang="en-US" baseline="0">
                <a:ea typeface="SimSun" pitchFamily="2" charset="-122"/>
              </a:rPr>
              <a:t>I/O Devices</a:t>
            </a:r>
            <a:endParaRPr lang="en-US"/>
          </a:p>
          <a:p>
            <a:pPr marL="342900" lvl="0" indent="-342900" defTabSz="914400" hangingPunct="true">
              <a:lnSpc>
                <a:spcPct val="100000"/>
              </a:lnSpc>
              <a:spcBef>
                <a:spcPct val="20000"/>
              </a:spcBef>
              <a:buSzPct val="100000"/>
              <a:buChar char="•"/>
            </a:pPr>
            <a:r>
              <a:rPr lang="en-US" b="true" i="false" u="none" baseline="0">
                <a:solidFill>
                  <a:srgbClr val="0070C0"/>
                </a:solidFill>
                <a:ea typeface="SimSun" pitchFamily="2" charset="-122"/>
              </a:rPr>
              <a:t>Unix I/O</a:t>
            </a:r>
            <a:endParaRPr lang="en-US"/>
          </a:p>
          <a:p>
            <a:pPr marL="342900" lvl="0" indent="-342900" defTabSz="914400" hangingPunct="true">
              <a:lnSpc>
                <a:spcPct val="100000"/>
              </a:lnSpc>
              <a:spcBef>
                <a:spcPct val="20000"/>
              </a:spcBef>
              <a:buSzPct val="100000"/>
              <a:buChar char="•"/>
            </a:pPr>
            <a:r>
              <a:rPr lang="en-US" baseline="0">
                <a:ea typeface="SimSun" pitchFamily="2" charset="-122"/>
              </a:rPr>
              <a:t>Reading File Metadata</a:t>
            </a:r>
            <a:endParaRPr lang="en-US"/>
          </a:p>
          <a:p>
            <a:pPr marL="342900" lvl="0" indent="-342900" defTabSz="914400" hangingPunct="true">
              <a:lnSpc>
                <a:spcPct val="100000"/>
              </a:lnSpc>
              <a:spcBef>
                <a:spcPct val="20000"/>
              </a:spcBef>
              <a:buSzPct val="100000"/>
              <a:buChar char="•"/>
            </a:pPr>
            <a:r>
              <a:rPr lang="en-US" baseline="0">
                <a:ea typeface="SimSun" pitchFamily="2" charset="-122"/>
              </a:rPr>
              <a:t>Sharing Files &amp; I/O redirection</a:t>
            </a:r>
            <a:endParaRPr lang="en-US"/>
          </a:p>
          <a:p>
            <a:pPr marL="342900" lvl="0" indent="-342900" defTabSz="914400" hangingPunct="true">
              <a:lnSpc>
                <a:spcPct val="100000"/>
              </a:lnSpc>
              <a:spcBef>
                <a:spcPct val="20000"/>
              </a:spcBef>
              <a:buSzPct val="100000"/>
              <a:buChar char="•"/>
            </a:pPr>
            <a:r>
              <a:rPr lang="en-US" baseline="0">
                <a:solidFill>
                  <a:srgbClr val="808080"/>
                </a:solidFill>
                <a:ea typeface="SimSun" pitchFamily="2" charset="-122"/>
              </a:rPr>
              <a:t>Robust I/O</a:t>
            </a:r>
            <a:endParaRPr lang="en-US"/>
          </a:p>
          <a:p>
            <a:pPr marL="342900" lvl="0" indent="-342900" defTabSz="914400" hangingPunct="true">
              <a:lnSpc>
                <a:spcPct val="100000"/>
              </a:lnSpc>
              <a:spcBef>
                <a:spcPct val="20000"/>
              </a:spcBef>
              <a:buSzPct val="100000"/>
              <a:buChar char="•"/>
            </a:pPr>
            <a:r>
              <a:rPr lang="en-US" baseline="0">
                <a:solidFill>
                  <a:srgbClr val="808080"/>
                </a:solidFill>
                <a:ea typeface="SimSun" pitchFamily="2" charset="-122"/>
              </a:rPr>
              <a:t>Standard I/O</a:t>
            </a:r>
            <a:endParaRPr lang="en-US"/>
          </a:p>
          <a:p>
            <a:pPr marL="342900" lvl="0" indent="-342900" defTabSz="914400" hangingPunct="true">
              <a:lnSpc>
                <a:spcPct val="100000"/>
              </a:lnSpc>
              <a:spcBef>
                <a:spcPct val="20000"/>
              </a:spcBef>
              <a:buSzPct val="100000"/>
              <a:buChar char="•"/>
            </a:pPr>
            <a:r>
              <a:rPr lang="en-US" baseline="0">
                <a:solidFill>
                  <a:srgbClr val="808080"/>
                </a:solidFill>
                <a:ea typeface="SimSun" pitchFamily="2" charset="-122"/>
              </a:rPr>
              <a:t>Fast I/O</a:t>
            </a:r>
            <a:endParaRPr/>
          </a:p>
        </p:txBody>
      </p:sp>
    </p:spTree>
  </p:cSld>
  <p:clrMapOvr>
    <a:masterClrMapping/>
  </p:clrMapOvr>
  <p:transition/>
</p:sld>
</file>

<file path=ppt/slides/slide47.xml><?xml version="1.0" encoding="utf-8"?>
<p:sld xmlns:a="http://schemas.openxmlformats.org/drawingml/2006/main" xmlns:p="http://schemas.openxmlformats.org/presentationml/2006/main" xmlns:r="http://schemas.openxmlformats.org/officeDocument/2006/relationships">
  <p:cSld>
    <p:spTree>
      <p:nvGrpSpPr>
        <p:cNvPr id="526" name=""/>
        <p:cNvGrpSpPr/>
        <p:nvPr/>
      </p:nvGrpSpPr>
      <p:grpSpPr>
        <a:xfrm>
          <a:off x="0" y="0"/>
          <a:ext cx="0" cy="0"/>
          <a:chOff x="0" y="0"/>
          <a:chExt cx="0" cy="0"/>
        </a:xfrm>
      </p:grpSpPr>
      <p:sp>
        <p:nvSpPr>
          <p:cNvPr id="527" name="Title 1"/>
          <p:cNvSpPr>
            <a:spLocks noGrp="true" noChangeShapeType="true"/>
          </p:cNvSpPr>
          <p:nvPr>
            <p:ph type="title"/>
          </p:nvPr>
        </p:nvSpPr>
        <p:spPr>
          <a:xfrm>
            <a:off x="457200" y="457200"/>
            <a:ext cx="8077200" cy="914400"/>
          </a:xfrm>
          <a:prstGeom prst="rect">
            <a:avLst/>
          </a:prstGeom>
          <a:noFill/>
        </p:spPr>
        <p:txBody>
          <a:bodyPr lIns="91440" tIns="45720" rIns="91440" bIns="45720" anchor="ctr" anchorCtr="false"/>
          <a:lstStyle/>
          <a:p>
            <a:pPr lvl="0"/>
            <a:r>
              <a:rPr lang="en-US"/>
              <a:t>The I/O subsystem in Unix/Linux-like OS</a:t>
            </a:r>
            <a:endParaRPr/>
          </a:p>
        </p:txBody>
      </p:sp>
      <p:pic>
        <p:nvPicPr>
          <p:cNvPr id="528" name="Picture 3"/>
          <p:cNvPicPr>
            <a:picLocks noGrp="true" noChangeAspect="true"/>
          </p:cNvPicPr>
          <p:nvPr/>
        </p:nvPicPr>
        <p:blipFill>
          <a:blip r:embed="rId1"/>
          <a:srcRect/>
          <a:stretch>
            <a:fillRect/>
          </a:stretch>
        </p:blipFill>
        <p:spPr>
          <a:xfrm>
            <a:off x="3200400" y="2057400"/>
            <a:ext cx="4902200" cy="4041775"/>
          </a:xfrm>
          <a:prstGeom prst="rect">
            <a:avLst/>
          </a:prstGeom>
          <a:noFill/>
        </p:spPr>
      </p:pic>
      <p:sp>
        <p:nvSpPr>
          <p:cNvPr id="529" name="Text Box 4"/>
          <p:cNvSpPr txBox="true">
            <a:spLocks noGrp="true" noChangeShapeType="true"/>
          </p:cNvSpPr>
          <p:nvPr/>
        </p:nvSpPr>
        <p:spPr>
          <a:xfrm>
            <a:off x="5649912" y="1600200"/>
            <a:ext cx="1068387" cy="336550"/>
          </a:xfrm>
          <a:prstGeom prst="rect">
            <a:avLst/>
          </a:prstGeom>
          <a:noFill/>
        </p:spPr>
        <p:txBody>
          <a:bodyPr wrap="none" anchor="t">
            <a:spAutoFit/>
          </a:bodyPr>
          <a:lstStyle/>
          <a:p>
            <a:pPr lvl="0"/>
            <a:r>
              <a:rPr lang="en-US"/>
              <a:t>Unix I/O</a:t>
            </a:r>
            <a:endParaRPr/>
          </a:p>
        </p:txBody>
      </p:sp>
      <p:sp>
        <p:nvSpPr>
          <p:cNvPr id="530" name="灯片编号占位符 5"/>
          <p:cNvSpPr>
            <a:spLocks noGrp="true" noChangeShapeType="true"/>
          </p:cNvSpPr>
          <p:nvPr>
            <p:ph type="sldNum"/>
          </p:nvPr>
        </p:nvSpPr>
        <p:spPr>
          <a:xfrm>
            <a:off x="6934200" y="6172200"/>
            <a:ext cx="1295400" cy="457200"/>
          </a:xfrm>
          <a:prstGeom prst="rect">
            <a:avLst/>
          </a:prstGeom>
          <a:noFill/>
        </p:spPr>
        <p:txBody>
          <a:bodyPr lIns="91440" tIns="45720" rIns="91440" bIns="45720" anchor="t"/>
          <a:lstStyle/>
          <a:p>
            <a:pPr marL="0" lvl="0" indent="0" algn="r">
              <a:spcBef>
                <a:spcPts val="0"/>
              </a:spcBef>
              <a:buNone/>
            </a:pPr>
            <a:fld id="{D038279B-FC19-497E-A7D1-5ADD9CAF016F}" type="slidenum">
              <a:rPr lang="zh-CN" sz="1400" b="false" i="false" u="none">
                <a:latin typeface="Times New Roman" pitchFamily="18"/>
              </a:rPr>
              <a:t>*</a:t>
            </a:fld>
            <a:endParaRPr/>
          </a:p>
        </p:txBody>
      </p:sp>
      <p:sp>
        <p:nvSpPr>
          <p:cNvPr id="531" name="Rounded Rectangular Callout 6"/>
          <p:cNvSpPr>
            <a:spLocks noGrp="true" noChangeShapeType="true"/>
          </p:cNvSpPr>
          <p:nvPr/>
        </p:nvSpPr>
        <p:spPr>
          <a:xfrm>
            <a:off x="152400" y="2819400"/>
            <a:ext cx="3155950" cy="2590800"/>
          </a:xfrm>
          <a:custGeom>
            <a:avLst>
              <a:gd name="adj0" fmla="val 22928"/>
              <a:gd name="adj1" fmla="val 13810"/>
              <a:gd name="adj2" fmla="val 14400"/>
            </a:avLst>
            <a:gdLst>
              <a:gd name="gd0" fmla="val 65536"/>
              <a:gd name="gd1" fmla="+- 10800 0 adj0"/>
              <a:gd name="gd2" fmla="+- 10800 0 adj1"/>
              <a:gd name="gd3" fmla="+- adj0 0 adj1"/>
              <a:gd name="gd4" fmla="+- gd1 gd2 0"/>
              <a:gd name="gd5" fmla="+- 21600 0 adj0"/>
              <a:gd name="gd6" fmla="+- 21600 0 adj1"/>
              <a:gd name="gd7" fmla="?: gd1 3600 12600"/>
              <a:gd name="gd8" fmla="?: gd1 9000 18000"/>
              <a:gd name="gd9" fmla="?: gd2 3600 12600"/>
              <a:gd name="gd10" fmla="?: gd2 9000 18000"/>
              <a:gd name="gd11" fmla="?: gd3 0 adj0"/>
              <a:gd name="gd12" fmla="?: gd4 gd11 0"/>
              <a:gd name="gd13" fmla="?: adj0 0 gd12"/>
              <a:gd name="gd14" fmla="?: gd3 gd7 adj0"/>
              <a:gd name="gd15" fmla="?: gd4 gd7 gd14"/>
              <a:gd name="gd16" fmla="?: gd6 gd7 gd15"/>
              <a:gd name="gd17" fmla="?: gd3 adj0 21600"/>
              <a:gd name="gd18" fmla="?: gd4 21600 gd17"/>
              <a:gd name="gd19" fmla="?: gd5 21600 gd18"/>
              <a:gd name="gd20" fmla="?: gd3 adj0 gd7"/>
              <a:gd name="gd21" fmla="?: gd4 gd20 gd7"/>
              <a:gd name="gd22" fmla="?: adj1 gd7 gd21"/>
              <a:gd name="gd23" fmla="?: gd3 gd9 adj1"/>
              <a:gd name="gd24" fmla="?: gd4 gd23 gd9"/>
              <a:gd name="gd25" fmla="?: adj0 gd9 gd24"/>
              <a:gd name="gd26" fmla="?: gd3 21600 adj1"/>
              <a:gd name="gd27" fmla="?: gd4 21600 gd26"/>
              <a:gd name="gd28" fmla="?: gd6 21600 gd27"/>
              <a:gd name="gd29" fmla="?: gd3 adj1 gd9"/>
              <a:gd name="gd30" fmla="?: gd4 gd9 gd29"/>
              <a:gd name="gd31" fmla="?: gd5 gd9 gd30"/>
              <a:gd name="gd32" fmla="?: gd3 adj1 0"/>
              <a:gd name="gd33" fmla="?: gd4 gd32 0"/>
              <a:gd name="gd34" fmla="?: adj1 0 gd33"/>
              <a:gd name="gd35" fmla="val adj0"/>
              <a:gd name="gd36" fmla="val adj1"/>
              <a:gd name="gd37" fmla="val 3600"/>
              <a:gd name="gd38" fmla="val 0"/>
              <a:gd name="gd39" fmla="+- 0 0 gd37"/>
              <a:gd name="gd40" fmla="+- 3600 0 gd38"/>
              <a:gd name="gd41" fmla="?: gd39 1 -1"/>
              <a:gd name="gd42" fmla="?: gd40 1 -1"/>
              <a:gd name="gd43" fmla="*/ gd41 gd42 1"/>
              <a:gd name="gd44" fmla="?: gd40 16200000 5400000"/>
              <a:gd name="gd45" fmla="?: gd43 5400000 -5400000"/>
              <a:gd name="gd46" fmla="*/ gd39 -1 1"/>
              <a:gd name="gd47" fmla="*/ gd40 -1 1"/>
              <a:gd name="gd48" fmla="?: gd39 gd39 gd46"/>
              <a:gd name="gd49" fmla="?: gd40 gd40 gd47"/>
              <a:gd name="gd50" fmla="val 0"/>
              <a:gd name="gd51" fmla="val 3600"/>
              <a:gd name="gd52" fmla="val 0"/>
              <a:gd name="gd53" fmla="val gd9"/>
              <a:gd name="gd54" fmla="val gd13"/>
              <a:gd name="gd55" fmla="val gd25"/>
              <a:gd name="gd56" fmla="val 0"/>
              <a:gd name="gd57" fmla="val gd10"/>
              <a:gd name="gd58" fmla="val 0"/>
              <a:gd name="gd59" fmla="val 18000"/>
              <a:gd name="gd60" fmla="+- 3600 0 gd58"/>
              <a:gd name="gd61" fmla="+- 21600 0 gd59"/>
              <a:gd name="gd62" fmla="?: gd60 1 -1"/>
              <a:gd name="gd63" fmla="?: gd61 1 -1"/>
              <a:gd name="gd64" fmla="*/ gd62 gd63 1"/>
              <a:gd name="gd65" fmla="?: gd60 10800000 0"/>
              <a:gd name="gd66" fmla="?: gd64 -5400000 5400000"/>
              <a:gd name="gd67" fmla="*/ gd60 -1 1"/>
              <a:gd name="gd68" fmla="*/ gd61 -1 1"/>
              <a:gd name="gd69" fmla="?: gd60 gd60 gd67"/>
              <a:gd name="gd70" fmla="?: gd61 gd61 gd68"/>
              <a:gd name="gd71" fmla="val 3600"/>
              <a:gd name="gd72" fmla="val 21600"/>
              <a:gd name="gd73" fmla="val gd7"/>
              <a:gd name="gd74" fmla="val 21600"/>
              <a:gd name="gd75" fmla="val gd16"/>
              <a:gd name="gd76" fmla="val gd28"/>
              <a:gd name="gd77" fmla="val gd8"/>
              <a:gd name="gd78" fmla="val 21600"/>
              <a:gd name="gd79" fmla="val 18000"/>
              <a:gd name="gd80" fmla="val 21600"/>
              <a:gd name="gd81" fmla="+- 21600 0 gd79"/>
              <a:gd name="gd82" fmla="+- 18000 0 gd80"/>
              <a:gd name="gd83" fmla="?: gd81 1 -1"/>
              <a:gd name="gd84" fmla="?: gd82 1 -1"/>
              <a:gd name="gd85" fmla="*/ gd83 gd84 1"/>
              <a:gd name="gd86" fmla="?: gd82 16200000 5400000"/>
              <a:gd name="gd87" fmla="?: gd85 5400000 -5400000"/>
              <a:gd name="gd88" fmla="*/ gd81 -1 1"/>
              <a:gd name="gd89" fmla="*/ gd82 -1 1"/>
              <a:gd name="gd90" fmla="?: gd81 gd81 gd88"/>
              <a:gd name="gd91" fmla="?: gd82 gd82 gd89"/>
              <a:gd name="gd92" fmla="val 21600"/>
              <a:gd name="gd93" fmla="val 18000"/>
              <a:gd name="gd94" fmla="val 21600"/>
              <a:gd name="gd95" fmla="val gd10"/>
              <a:gd name="gd96" fmla="val gd19"/>
              <a:gd name="gd97" fmla="val gd31"/>
              <a:gd name="gd98" fmla="val 21600"/>
              <a:gd name="gd99" fmla="val gd9"/>
              <a:gd name="gd100" fmla="val 21600"/>
              <a:gd name="gd101" fmla="val 3600"/>
              <a:gd name="gd102" fmla="+- 18000 0 gd100"/>
              <a:gd name="gd103" fmla="+- 0 0 gd101"/>
              <a:gd name="gd104" fmla="?: gd102 1 -1"/>
              <a:gd name="gd105" fmla="?: gd103 1 -1"/>
              <a:gd name="gd106" fmla="*/ gd104 gd105 1"/>
              <a:gd name="gd107" fmla="?: gd102 10800000 0"/>
              <a:gd name="gd108" fmla="?: gd106 -5400000 5400000"/>
              <a:gd name="gd109" fmla="*/ gd102 -1 1"/>
              <a:gd name="gd110" fmla="*/ gd103 -1 1"/>
              <a:gd name="gd111" fmla="?: gd102 gd102 gd109"/>
              <a:gd name="gd112" fmla="?: gd103 gd103 gd110"/>
              <a:gd name="gd113" fmla="val 18000"/>
              <a:gd name="gd114" fmla="val 0"/>
              <a:gd name="gd115" fmla="val gd8"/>
              <a:gd name="gd116" fmla="val 0"/>
              <a:gd name="gd117" fmla="val gd22"/>
              <a:gd name="gd118" fmla="val gd34"/>
              <a:gd name="gd119" fmla="val gd7"/>
              <a:gd name="gd120" fmla="val 0"/>
              <a:gd name="gd121" fmla="*/ w 791 21600"/>
              <a:gd name="gd122" fmla="*/ h 791 21600"/>
              <a:gd name="gd123" fmla="*/ w 20809 21600"/>
              <a:gd name="gd124" fmla="*/ h 20809 21600"/>
              <a:gd name="gd125" fmla="*/ w adj0 21600"/>
              <a:gd name="gd126" fmla="*/ h adj1 21600"/>
            </a:gdLst>
            <a:ahLst>
              <a:ahXY gdRefX="adj0" minX="-21474836" maxX="21474836" gdRefY="adj1" minY="-21474836" maxY="21474836">
                <a:pos x="gd125" y="gd126"/>
              </a:ahXY>
            </a:ahLst>
            <a:cxnLst/>
            <a:rect l="gd121" t="gd122" r="gd123" b="gd124"/>
            <a:pathLst>
              <a:path w="21600" h="21600">
                <a:moveTo>
                  <a:pt x="gd37" y="gd38"/>
                </a:moveTo>
                <a:arcTo wR="gd48" hR="gd49" stAng="gd44" swAng="gd45"/>
                <a:lnTo>
                  <a:pt x="gd52" y="gd53"/>
                </a:lnTo>
                <a:lnTo>
                  <a:pt x="gd54" y="gd55"/>
                </a:lnTo>
                <a:lnTo>
                  <a:pt x="gd56" y="gd57"/>
                </a:lnTo>
                <a:lnTo>
                  <a:pt x="gd58" y="gd59"/>
                </a:lnTo>
                <a:arcTo wR="gd69" hR="gd70" stAng="gd65" swAng="gd66"/>
                <a:lnTo>
                  <a:pt x="gd73" y="gd74"/>
                </a:lnTo>
                <a:lnTo>
                  <a:pt x="gd75" y="gd76"/>
                </a:lnTo>
                <a:lnTo>
                  <a:pt x="gd77" y="gd78"/>
                </a:lnTo>
                <a:lnTo>
                  <a:pt x="gd79" y="gd80"/>
                </a:lnTo>
                <a:arcTo wR="gd90" hR="gd91" stAng="gd86" swAng="gd87"/>
                <a:lnTo>
                  <a:pt x="gd94" y="gd95"/>
                </a:lnTo>
                <a:lnTo>
                  <a:pt x="gd96" y="gd97"/>
                </a:lnTo>
                <a:lnTo>
                  <a:pt x="gd98" y="gd99"/>
                </a:lnTo>
                <a:lnTo>
                  <a:pt x="gd100" y="gd101"/>
                </a:lnTo>
                <a:arcTo wR="gd111" hR="gd112" stAng="gd107" swAng="gd108"/>
                <a:lnTo>
                  <a:pt x="gd115" y="gd116"/>
                </a:lnTo>
                <a:lnTo>
                  <a:pt x="gd117" y="gd118"/>
                </a:lnTo>
                <a:lnTo>
                  <a:pt x="gd119" y="gd120"/>
                </a:lnTo>
                <a:close/>
              </a:path>
              <a:path w="21600" h="21600"/>
            </a:pathLst>
          </a:custGeom>
          <a:noFill/>
          <a:ln w="9524">
            <a:solidFill>
              <a:schemeClr val="dk1"/>
            </a:solidFill>
            <a:round/>
            <a:headEnd/>
            <a:tailEnd/>
          </a:ln>
        </p:spPr>
        <p:txBody>
          <a:bodyPr lIns="91440" tIns="45720" rIns="91440" bIns="45720" anchor="t"/>
          <a:lstStyle/>
          <a:p>
            <a:pPr/>
            <a:endParaRPr sz="1400" dirty="false"/>
          </a:p>
        </p:txBody>
      </p:sp>
      <p:sp>
        <p:nvSpPr>
          <p:cNvPr id="532" name="Text Box 9"/>
          <p:cNvSpPr txBox="true">
            <a:spLocks noGrp="true" noChangeShapeType="true"/>
          </p:cNvSpPr>
          <p:nvPr/>
        </p:nvSpPr>
        <p:spPr>
          <a:xfrm>
            <a:off x="276225" y="2855912"/>
            <a:ext cx="2997200" cy="2286000"/>
          </a:xfrm>
          <a:prstGeom prst="rect">
            <a:avLst/>
          </a:prstGeom>
          <a:noFill/>
        </p:spPr>
        <p:txBody>
          <a:bodyPr lIns="91440" tIns="45720" rIns="91440" bIns="45720" anchor="t">
            <a:spAutoFit/>
          </a:bodyPr>
          <a:lstStyle/>
          <a:p>
            <a:pPr lvl="0">
              <a:buNone/>
            </a:pPr>
            <a:r>
              <a:rPr lang="en-US"/>
              <a:t>Linux</a:t>
            </a:r>
            <a:r>
              <a:rPr lang="en-US"/>
              <a:t>中的</a:t>
            </a:r>
            <a:r>
              <a:rPr lang="en-US"/>
              <a:t>I/O scheduler</a:t>
            </a:r>
            <a:r>
              <a:rPr lang="en-US"/>
              <a:t>负责对</a:t>
            </a:r>
            <a:r>
              <a:rPr lang="en-US"/>
              <a:t>FS</a:t>
            </a:r>
            <a:r>
              <a:rPr lang="en-US"/>
              <a:t>中产生的</a:t>
            </a:r>
            <a:r>
              <a:rPr lang="en-US"/>
              <a:t>read/write requests</a:t>
            </a:r>
            <a:r>
              <a:rPr lang="en-US"/>
              <a:t>进行</a:t>
            </a:r>
            <a:r>
              <a:rPr lang="en-US"/>
              <a:t>reordering</a:t>
            </a:r>
            <a:r>
              <a:rPr lang="en-US"/>
              <a:t>和</a:t>
            </a:r>
            <a:r>
              <a:rPr lang="en-US"/>
              <a:t>merging</a:t>
            </a:r>
            <a:r>
              <a:rPr lang="en-US"/>
              <a:t>，以协助</a:t>
            </a:r>
            <a:r>
              <a:rPr lang="en-US"/>
              <a:t>device</a:t>
            </a:r>
            <a:r>
              <a:rPr lang="en-US"/>
              <a:t>提高</a:t>
            </a:r>
            <a:r>
              <a:rPr lang="en-US"/>
              <a:t>I/O</a:t>
            </a:r>
            <a:r>
              <a:rPr lang="en-US"/>
              <a:t>效率，常用的包括：</a:t>
            </a:r>
            <a:r>
              <a:rPr lang="en-US"/>
              <a:t> </a:t>
            </a:r>
            <a:endParaRPr/>
          </a:p>
          <a:p>
            <a:pPr marL="285750" lvl="0" indent="-285750">
              <a:buFont typeface="Wingdings" charset="2"/>
              <a:buChar char="l"/>
            </a:pPr>
            <a:r>
              <a:rPr lang="en-US"/>
              <a:t>noop </a:t>
            </a:r>
            <a:endParaRPr/>
          </a:p>
          <a:p>
            <a:pPr marL="285750" lvl="0" indent="-285750">
              <a:buFont typeface="Wingdings" charset="2"/>
              <a:buChar char="l"/>
            </a:pPr>
            <a:r>
              <a:rPr lang="en-US"/>
              <a:t>cfq (completely fair queuing) </a:t>
            </a:r>
            <a:endParaRPr/>
          </a:p>
          <a:p>
            <a:pPr marL="285750" lvl="0" indent="-285750">
              <a:buFont typeface="Wingdings" charset="2"/>
              <a:buChar char="l"/>
            </a:pPr>
            <a:r>
              <a:rPr lang="en-US"/>
              <a:t>deadline</a:t>
            </a:r>
            <a:endParaRPr/>
          </a:p>
        </p:txBody>
      </p:sp>
      <p:sp>
        <p:nvSpPr>
          <p:cNvPr id="533" name="Rounded Rectangle 10"/>
          <p:cNvSpPr>
            <a:spLocks noGrp="true" noChangeShapeType="true"/>
          </p:cNvSpPr>
          <p:nvPr/>
        </p:nvSpPr>
        <p:spPr>
          <a:xfrm>
            <a:off x="5867400" y="2438400"/>
            <a:ext cx="1524000" cy="533400"/>
          </a:xfrm>
          <a:prstGeom prst="roundRect">
            <a:avLst/>
          </a:prstGeom>
          <a:noFill/>
          <a:ln w="38100">
            <a:solidFill>
              <a:srgbClr val="FF0000"/>
            </a:solidFill>
            <a:round/>
            <a:headEnd/>
            <a:tailEnd/>
          </a:ln>
        </p:spPr>
        <p:txBody>
          <a:bodyPr lIns="91440" tIns="45720" rIns="91440" bIns="45720" anchor="t"/>
          <a:lstStyle/>
          <a:p>
            <a:pPr/>
            <a:endParaRPr sz="1400" dirty="false"/>
          </a:p>
        </p:txBody>
      </p:sp>
      <p:sp>
        <p:nvSpPr>
          <p:cNvPr id="534" name="Text Box 11"/>
          <p:cNvSpPr txBox="true">
            <a:spLocks noGrp="true" noChangeShapeType="true"/>
          </p:cNvSpPr>
          <p:nvPr/>
        </p:nvSpPr>
        <p:spPr>
          <a:xfrm>
            <a:off x="7696200" y="2362200"/>
            <a:ext cx="1414462" cy="830262"/>
          </a:xfrm>
          <a:prstGeom prst="rect">
            <a:avLst/>
          </a:prstGeom>
          <a:noFill/>
        </p:spPr>
        <p:txBody>
          <a:bodyPr wrap="none" anchor="t">
            <a:spAutoFit/>
          </a:bodyPr>
          <a:lstStyle/>
          <a:p>
            <a:pPr lvl="0"/>
            <a:r>
              <a:rPr lang="zh-CN"/>
              <a:t>与</a:t>
            </a:r>
            <a:r>
              <a:rPr lang="en-US"/>
              <a:t>memory</a:t>
            </a:r>
            <a:endParaRPr/>
          </a:p>
          <a:p>
            <a:pPr lvl="0"/>
            <a:r>
              <a:rPr lang="en-US"/>
              <a:t>subsystem</a:t>
            </a:r>
            <a:endParaRPr/>
          </a:p>
          <a:p>
            <a:pPr lvl="0"/>
            <a:r>
              <a:rPr lang="zh-CN"/>
              <a:t>的纽带</a:t>
            </a:r>
            <a:endParaRPr/>
          </a:p>
        </p:txBody>
      </p:sp>
      <p:sp>
        <p:nvSpPr>
          <p:cNvPr id="535" name="Straight Arrow Connector 12"/>
          <p:cNvSpPr>
            <a:spLocks noGrp="true" noChangeShapeType="true"/>
          </p:cNvSpPr>
          <p:nvPr/>
        </p:nvSpPr>
        <p:spPr>
          <a:xfrm flipV="true">
            <a:off x="7391400" y="2667000"/>
            <a:ext cx="381000" cy="38100"/>
          </a:xfrm>
          <a:custGeom>
            <a:avLst/>
            <a:gdLst>
              <a:gd name="gd0" fmla="val 65536"/>
              <a:gd name="gd1" fmla="val 0"/>
              <a:gd name="gd2" fmla="val 0"/>
              <a:gd name="gd3" fmla="val 21600"/>
              <a:gd name="gd4" fmla="val 21600"/>
              <a:gd name="gd5" fmla="*/ w 0 21600"/>
              <a:gd name="gd6" fmla="*/ h 0 21600"/>
              <a:gd name="gd7" fmla="*/ w 21600 21600"/>
              <a:gd name="gd8" fmla="*/ h 21600 21600"/>
            </a:gdLst>
            <a:ahLst/>
            <a:cxnLst/>
            <a:rect l="gd5" t="gd6" r="gd7" b="gd8"/>
            <a:pathLst>
              <a:path w="21600" h="21600">
                <a:moveTo>
                  <a:pt x="gd1" y="gd2"/>
                </a:moveTo>
                <a:lnTo>
                  <a:pt x="gd3" y="gd4"/>
                </a:lnTo>
              </a:path>
              <a:path w="21600" h="21600"/>
            </a:pathLst>
          </a:custGeom>
          <a:noFill/>
          <a:ln w="38100">
            <a:solidFill>
              <a:srgbClr val="FF0000"/>
            </a:solidFill>
            <a:round/>
            <a:headEnd/>
            <a:tailEnd type="arrow" w="med" len="med"/>
          </a:ln>
        </p:spPr>
        <p:txBody>
          <a:bodyPr lIns="91440" tIns="45720" rIns="91440" bIns="45720"/>
          <a:lstStyle/>
          <a:p>
            <a:pPr/>
            <a:endParaRPr sz="1400" dirty="false"/>
          </a:p>
        </p:txBody>
      </p:sp>
    </p:spTree>
  </p:cSld>
  <p:clrMapOvr>
    <a:masterClrMapping/>
  </p:clrMapOvr>
  <p:transition/>
</p:sld>
</file>

<file path=ppt/slides/slide48.xml><?xml version="1.0" encoding="utf-8"?>
<p:sld xmlns:a="http://schemas.openxmlformats.org/drawingml/2006/main" xmlns:p="http://schemas.openxmlformats.org/presentationml/2006/main">
  <p:cSld>
    <p:spTree>
      <p:nvGrpSpPr>
        <p:cNvPr id="536" name=""/>
        <p:cNvGrpSpPr/>
        <p:nvPr/>
      </p:nvGrpSpPr>
      <p:grpSpPr>
        <a:xfrm>
          <a:off x="0" y="0"/>
          <a:ext cx="0" cy="0"/>
          <a:chOff x="0" y="0"/>
          <a:chExt cx="0" cy="0"/>
        </a:xfrm>
      </p:grpSpPr>
      <p:sp>
        <p:nvSpPr>
          <p:cNvPr id="537" name="灯片编号占位符 5"/>
          <p:cNvSpPr>
            <a:spLocks noGrp="true" noChangeShapeType="true"/>
          </p:cNvSpPr>
          <p:nvPr>
            <p:ph type="sldNum"/>
          </p:nvPr>
        </p:nvSpPr>
        <p:spPr>
          <a:xfrm>
            <a:off x="6934200" y="6172200"/>
            <a:ext cx="1295400" cy="457200"/>
          </a:xfrm>
          <a:prstGeom prst="rect">
            <a:avLst/>
          </a:prstGeom>
          <a:noFill/>
        </p:spPr>
        <p:txBody>
          <a:bodyPr lIns="91440" tIns="45720" rIns="91440" bIns="45720" anchor="t"/>
          <a:lstStyle/>
          <a:p>
            <a:pPr marL="0" lvl="0" indent="0" algn="r">
              <a:spcBef>
                <a:spcPts val="0"/>
              </a:spcBef>
              <a:buNone/>
            </a:pPr>
            <a:fld id="{D038279B-FC19-497E-A7D1-5ADD9CAF016F}" type="slidenum">
              <a:rPr lang="zh-CN" sz="1400" b="false" i="false" u="none">
                <a:latin typeface="Times New Roman" pitchFamily="18"/>
              </a:rPr>
              <a:t>*</a:t>
            </a:fld>
            <a:endParaRPr/>
          </a:p>
        </p:txBody>
      </p:sp>
      <p:sp>
        <p:nvSpPr>
          <p:cNvPr id="538" name="Rectangle 2"/>
          <p:cNvSpPr>
            <a:spLocks noGrp="true" noChangeShapeType="true"/>
          </p:cNvSpPr>
          <p:nvPr>
            <p:ph type="title"/>
          </p:nvPr>
        </p:nvSpPr>
        <p:spPr>
          <a:xfrm>
            <a:off x="457200" y="457200"/>
            <a:ext cx="8077200" cy="914400"/>
          </a:xfrm>
          <a:prstGeom prst="rect">
            <a:avLst/>
          </a:prstGeom>
          <a:noFill/>
        </p:spPr>
        <p:txBody>
          <a:bodyPr lIns="91440" tIns="45720" rIns="91440" bIns="45720" anchor="ctr" anchorCtr="false"/>
          <a:lstStyle/>
          <a:p>
            <a:pPr lvl="0"/>
            <a:r>
              <a:rPr lang="en-US">
                <a:ea typeface="SimSun" pitchFamily="2" charset="-122"/>
              </a:rPr>
              <a:t>Why Unix I/O</a:t>
            </a:r>
            <a:endParaRPr/>
          </a:p>
        </p:txBody>
      </p:sp>
      <p:sp>
        <p:nvSpPr>
          <p:cNvPr id="539" name="Rectangle 3"/>
          <p:cNvSpPr>
            <a:spLocks noGrp="true" noChangeShapeType="true"/>
          </p:cNvSpPr>
          <p:nvPr>
            <p:ph type="obj"/>
          </p:nvPr>
        </p:nvSpPr>
        <p:spPr>
          <a:xfrm>
            <a:off x="457200" y="1600200"/>
            <a:ext cx="8305800" cy="4419600"/>
          </a:xfrm>
          <a:prstGeom prst="rect">
            <a:avLst/>
          </a:prstGeom>
        </p:spPr>
        <p:txBody>
          <a:bodyPr lIns="91440" tIns="45720" rIns="91440" bIns="45720" anchor="t"/>
          <a:lstStyle>
            <a:lvl1pPr marL="342900" indent="0" algn="l" defTabSz="914400" rtl="false" fontAlgn="base">
              <a:lnSpc>
                <a:spcPct val="100000"/>
              </a:lnSpc>
              <a:spcBef>
                <a:spcPct val="20000"/>
              </a:spcBef>
              <a:spcAft>
                <a:spcPts val="0"/>
              </a:spcAft>
              <a:buChar char="•"/>
              <a:defRPr sz="2800">
                <a:solidFill>
                  <a:schemeClr val="dk1"/>
                </a:solidFill>
                <a:latin typeface="Comic Sans MS"/>
              </a:defRPr>
            </a:lvl1pPr>
            <a:lvl2pPr marL="742950" indent="457200" algn="l" defTabSz="914400" rtl="false" fontAlgn="base">
              <a:lnSpc>
                <a:spcPct val="100000"/>
              </a:lnSpc>
              <a:spcBef>
                <a:spcPct val="20000"/>
              </a:spcBef>
              <a:spcAft>
                <a:spcPts val="0"/>
              </a:spcAft>
              <a:buChar char="–"/>
              <a:defRPr sz="2400">
                <a:solidFill>
                  <a:schemeClr val="dk1"/>
                </a:solidFill>
                <a:latin typeface="Comic Sans MS"/>
              </a:defRPr>
            </a:lvl2pPr>
            <a:lvl3pPr marL="1143000" indent="914400" algn="l" defTabSz="914400" rtl="false" fontAlgn="base">
              <a:lnSpc>
                <a:spcPct val="100000"/>
              </a:lnSpc>
              <a:spcBef>
                <a:spcPct val="20000"/>
              </a:spcBef>
              <a:spcAft>
                <a:spcPts val="0"/>
              </a:spcAft>
              <a:buChar char="•"/>
              <a:defRPr sz="2000">
                <a:solidFill>
                  <a:schemeClr val="dk1"/>
                </a:solidFill>
                <a:latin typeface="Comic Sans MS"/>
              </a:defRPr>
            </a:lvl3pPr>
            <a:lvl4pPr marL="1600200" indent="1371600" algn="l" defTabSz="914400" rtl="false" fontAlgn="base">
              <a:lnSpc>
                <a:spcPct val="100000"/>
              </a:lnSpc>
              <a:spcBef>
                <a:spcPct val="20000"/>
              </a:spcBef>
              <a:spcAft>
                <a:spcPts val="0"/>
              </a:spcAft>
              <a:buChar char="–"/>
              <a:defRPr sz="2000">
                <a:solidFill>
                  <a:schemeClr val="dk1"/>
                </a:solidFill>
                <a:latin typeface="Comic Sans MS"/>
              </a:defRPr>
            </a:lvl4pPr>
            <a:lvl5pPr marL="2057400" indent="1828800" algn="l" defTabSz="914400" rtl="false" fontAlgn="base">
              <a:lnSpc>
                <a:spcPct val="100000"/>
              </a:lnSpc>
              <a:spcBef>
                <a:spcPct val="20000"/>
              </a:spcBef>
              <a:spcAft>
                <a:spcPts val="0"/>
              </a:spcAft>
              <a:buChar char="»"/>
              <a:defRPr sz="2000">
                <a:solidFill>
                  <a:schemeClr val="dk1"/>
                </a:solidFill>
                <a:latin typeface="Comic Sans MS"/>
              </a:defRPr>
            </a:lvl5pPr>
          </a:lstStyle>
          <a:p>
            <a:pPr marL="342900" lvl="0" indent="-342900">
              <a:spcBef>
                <a:spcPct val="20000"/>
              </a:spcBef>
              <a:buSzPct val="100000"/>
              <a:buChar char="•"/>
            </a:pPr>
            <a:r>
              <a:rPr lang="en-US">
                <a:ea typeface="SimSun" pitchFamily="2" charset="-122"/>
              </a:rPr>
              <a:t>Input/Output</a:t>
            </a:r>
            <a:endParaRPr/>
          </a:p>
          <a:p>
            <a:pPr marL="742950" lvl="1" indent="-285750">
              <a:spcBef>
                <a:spcPct val="20000"/>
              </a:spcBef>
              <a:buSzPct val="100000"/>
              <a:buChar char="–"/>
            </a:pPr>
            <a:r>
              <a:rPr lang="en-US">
                <a:ea typeface="SimSun" pitchFamily="2" charset="-122"/>
              </a:rPr>
              <a:t>A process of copying data between main memory and external devices</a:t>
            </a:r>
            <a:endParaRPr/>
          </a:p>
          <a:p>
            <a:pPr marL="342900" lvl="0" indent="-342900">
              <a:spcBef>
                <a:spcPct val="20000"/>
              </a:spcBef>
              <a:buSzPct val="100000"/>
              <a:buChar char="•"/>
            </a:pPr>
            <a:r>
              <a:rPr lang="en-US">
                <a:ea typeface="SimSun" pitchFamily="2" charset="-122"/>
              </a:rPr>
              <a:t>Standard I/O library</a:t>
            </a:r>
            <a:endParaRPr/>
          </a:p>
          <a:p>
            <a:pPr marL="742950" lvl="1" indent="-285750">
              <a:spcBef>
                <a:spcPct val="20000"/>
              </a:spcBef>
              <a:buSzPct val="100000"/>
              <a:buChar char="–"/>
            </a:pPr>
            <a:r>
              <a:rPr lang="en-US">
                <a:ea typeface="SimSun" pitchFamily="2" charset="-122"/>
              </a:rPr>
              <a:t>User level or high level I/O functions</a:t>
            </a:r>
            <a:endParaRPr/>
          </a:p>
          <a:p>
            <a:pPr marL="342900" lvl="0" indent="-342900">
              <a:spcBef>
                <a:spcPct val="20000"/>
              </a:spcBef>
              <a:buSzPct val="100000"/>
              <a:buChar char="•"/>
            </a:pPr>
            <a:r>
              <a:rPr lang="en-US">
                <a:ea typeface="SimSun" pitchFamily="2" charset="-122"/>
              </a:rPr>
              <a:t>Unix I/O</a:t>
            </a:r>
            <a:endParaRPr/>
          </a:p>
          <a:p>
            <a:pPr marL="742950" lvl="1" indent="-285750">
              <a:spcBef>
                <a:spcPct val="20000"/>
              </a:spcBef>
              <a:buSzPct val="100000"/>
              <a:buChar char="–"/>
            </a:pPr>
            <a:r>
              <a:rPr lang="en-US">
                <a:ea typeface="SimSun" pitchFamily="2" charset="-122"/>
              </a:rPr>
              <a:t>I/O functions provided by kernel</a:t>
            </a:r>
            <a:endParaRPr/>
          </a:p>
          <a:p>
            <a:pPr marL="742950" lvl="1" indent="-285750">
              <a:spcBef>
                <a:spcPct val="20000"/>
              </a:spcBef>
              <a:buSzPct val="100000"/>
              <a:buChar char="–"/>
            </a:pPr>
            <a:r>
              <a:rPr lang="en-US">
                <a:ea typeface="SimSun" pitchFamily="2" charset="-122"/>
              </a:rPr>
              <a:t>Helps you understand other system concepts</a:t>
            </a:r>
            <a:endParaRPr/>
          </a:p>
          <a:p>
            <a:pPr marL="1143000" lvl="2" indent="-228600">
              <a:spcBef>
                <a:spcPct val="20000"/>
              </a:spcBef>
              <a:buSzPct val="100000"/>
              <a:buChar char="•"/>
            </a:pPr>
            <a:r>
              <a:rPr lang="en-US">
                <a:ea typeface="SimSun" pitchFamily="2" charset="-122"/>
              </a:rPr>
              <a:t>I/O vs. process</a:t>
            </a:r>
            <a:endParaRPr/>
          </a:p>
          <a:p>
            <a:pPr marL="742950" lvl="1" indent="-285750">
              <a:spcBef>
                <a:spcPct val="20000"/>
              </a:spcBef>
              <a:buSzPct val="100000"/>
              <a:buChar char="–"/>
            </a:pPr>
            <a:r>
              <a:rPr lang="en-US">
                <a:ea typeface="SimSun" pitchFamily="2" charset="-122"/>
              </a:rPr>
              <a:t>Sometimes, it is the only choice</a:t>
            </a:r>
            <a:endParaRPr/>
          </a:p>
        </p:txBody>
      </p:sp>
    </p:spTree>
  </p:cSld>
  <p:clrMapOvr>
    <a:masterClrMapping/>
  </p:clrMapOvr>
  <p:transition/>
</p:sld>
</file>

<file path=ppt/slides/slide49.xml><?xml version="1.0" encoding="utf-8"?>
<p:sld xmlns:a="http://schemas.openxmlformats.org/drawingml/2006/main" xmlns:p="http://schemas.openxmlformats.org/presentationml/2006/main">
  <p:cSld>
    <p:spTree>
      <p:nvGrpSpPr>
        <p:cNvPr id="544" name=""/>
        <p:cNvGrpSpPr/>
        <p:nvPr/>
      </p:nvGrpSpPr>
      <p:grpSpPr>
        <a:xfrm>
          <a:off x="0" y="0"/>
          <a:ext cx="0" cy="0"/>
          <a:chOff x="0" y="0"/>
          <a:chExt cx="0" cy="0"/>
        </a:xfrm>
      </p:grpSpPr>
      <p:sp>
        <p:nvSpPr>
          <p:cNvPr id="545" name="灯片编号占位符 5"/>
          <p:cNvSpPr>
            <a:spLocks noGrp="true" noChangeShapeType="true"/>
          </p:cNvSpPr>
          <p:nvPr>
            <p:ph type="sldNum"/>
          </p:nvPr>
        </p:nvSpPr>
        <p:spPr>
          <a:xfrm>
            <a:off x="6934200" y="6172200"/>
            <a:ext cx="1295400" cy="457200"/>
          </a:xfrm>
          <a:prstGeom prst="rect">
            <a:avLst/>
          </a:prstGeom>
          <a:noFill/>
        </p:spPr>
        <p:txBody>
          <a:bodyPr lIns="91440" tIns="45720" rIns="91440" bIns="45720" anchor="t"/>
          <a:lstStyle/>
          <a:p>
            <a:pPr marL="0" lvl="0" indent="0" algn="r">
              <a:spcBef>
                <a:spcPts val="0"/>
              </a:spcBef>
              <a:buNone/>
            </a:pPr>
            <a:fld id="{D038279B-FC19-497E-A7D1-5ADD9CAF016F}" type="slidenum">
              <a:rPr lang="zh-CN" sz="1400" b="false" i="false" u="none">
                <a:latin typeface="Times New Roman" pitchFamily="18"/>
              </a:rPr>
              <a:t>*</a:t>
            </a:fld>
            <a:endParaRPr/>
          </a:p>
        </p:txBody>
      </p:sp>
      <p:sp>
        <p:nvSpPr>
          <p:cNvPr id="546" name="Rectangle 2"/>
          <p:cNvSpPr>
            <a:spLocks noGrp="true" noChangeShapeType="true"/>
          </p:cNvSpPr>
          <p:nvPr>
            <p:ph type="title"/>
          </p:nvPr>
        </p:nvSpPr>
        <p:spPr>
          <a:xfrm>
            <a:off x="457200" y="457200"/>
            <a:ext cx="8077200" cy="914400"/>
          </a:xfrm>
          <a:prstGeom prst="rect">
            <a:avLst/>
          </a:prstGeom>
          <a:noFill/>
        </p:spPr>
        <p:txBody>
          <a:bodyPr lIns="91440" tIns="45720" rIns="91440" bIns="45720" anchor="ctr" anchorCtr="false"/>
          <a:lstStyle/>
          <a:p>
            <a:pPr lvl="0"/>
            <a:r>
              <a:rPr lang="en-US">
                <a:ea typeface="SimSun" pitchFamily="2" charset="-122"/>
              </a:rPr>
              <a:t>Unix I/O</a:t>
            </a:r>
            <a:endParaRPr/>
          </a:p>
        </p:txBody>
      </p:sp>
      <p:sp>
        <p:nvSpPr>
          <p:cNvPr id="547" name="Rectangle 3"/>
          <p:cNvSpPr>
            <a:spLocks noGrp="true" noChangeShapeType="true"/>
          </p:cNvSpPr>
          <p:nvPr>
            <p:ph type="obj"/>
          </p:nvPr>
        </p:nvSpPr>
        <p:spPr>
          <a:xfrm>
            <a:off x="457200" y="1600200"/>
            <a:ext cx="8305800" cy="4419600"/>
          </a:xfrm>
          <a:prstGeom prst="rect">
            <a:avLst/>
          </a:prstGeom>
        </p:spPr>
        <p:txBody>
          <a:bodyPr lIns="91440" tIns="45720" rIns="91440" bIns="45720" anchor="t"/>
          <a:lstStyle>
            <a:lvl1pPr marL="342900" indent="0" algn="l" defTabSz="914400" rtl="false" fontAlgn="base">
              <a:lnSpc>
                <a:spcPct val="100000"/>
              </a:lnSpc>
              <a:spcBef>
                <a:spcPct val="20000"/>
              </a:spcBef>
              <a:spcAft>
                <a:spcPts val="0"/>
              </a:spcAft>
              <a:buChar char="•"/>
              <a:defRPr sz="2800">
                <a:solidFill>
                  <a:schemeClr val="dk1"/>
                </a:solidFill>
                <a:latin typeface="Comic Sans MS"/>
              </a:defRPr>
            </a:lvl1pPr>
            <a:lvl2pPr marL="742950" indent="457200" algn="l" defTabSz="914400" rtl="false" fontAlgn="base">
              <a:lnSpc>
                <a:spcPct val="100000"/>
              </a:lnSpc>
              <a:spcBef>
                <a:spcPct val="20000"/>
              </a:spcBef>
              <a:spcAft>
                <a:spcPts val="0"/>
              </a:spcAft>
              <a:buChar char="–"/>
              <a:defRPr sz="2400">
                <a:solidFill>
                  <a:schemeClr val="dk1"/>
                </a:solidFill>
                <a:latin typeface="Comic Sans MS"/>
              </a:defRPr>
            </a:lvl2pPr>
            <a:lvl3pPr marL="1143000" indent="914400" algn="l" defTabSz="914400" rtl="false" fontAlgn="base">
              <a:lnSpc>
                <a:spcPct val="100000"/>
              </a:lnSpc>
              <a:spcBef>
                <a:spcPct val="20000"/>
              </a:spcBef>
              <a:spcAft>
                <a:spcPts val="0"/>
              </a:spcAft>
              <a:buChar char="•"/>
              <a:defRPr sz="2000">
                <a:solidFill>
                  <a:schemeClr val="dk1"/>
                </a:solidFill>
                <a:latin typeface="Comic Sans MS"/>
              </a:defRPr>
            </a:lvl3pPr>
            <a:lvl4pPr marL="1600200" indent="1371600" algn="l" defTabSz="914400" rtl="false" fontAlgn="base">
              <a:lnSpc>
                <a:spcPct val="100000"/>
              </a:lnSpc>
              <a:spcBef>
                <a:spcPct val="20000"/>
              </a:spcBef>
              <a:spcAft>
                <a:spcPts val="0"/>
              </a:spcAft>
              <a:buChar char="–"/>
              <a:defRPr sz="2000">
                <a:solidFill>
                  <a:schemeClr val="dk1"/>
                </a:solidFill>
                <a:latin typeface="Comic Sans MS"/>
              </a:defRPr>
            </a:lvl4pPr>
            <a:lvl5pPr marL="2057400" indent="1828800" algn="l" defTabSz="914400" rtl="false" fontAlgn="base">
              <a:lnSpc>
                <a:spcPct val="100000"/>
              </a:lnSpc>
              <a:spcBef>
                <a:spcPct val="20000"/>
              </a:spcBef>
              <a:spcAft>
                <a:spcPts val="0"/>
              </a:spcAft>
              <a:buChar char="»"/>
              <a:defRPr sz="2000">
                <a:solidFill>
                  <a:schemeClr val="dk1"/>
                </a:solidFill>
                <a:latin typeface="Comic Sans MS"/>
              </a:defRPr>
            </a:lvl5pPr>
            <a:lvl6pPr defTabSz="914400">
              <a:defRPr lang="en-US" sz="1800"/>
            </a:lvl6pPr>
            <a:lvl7pPr defTabSz="914400">
              <a:defRPr lang="en-US" sz="1800"/>
            </a:lvl7pPr>
            <a:lvl8pPr defTabSz="914400">
              <a:defRPr lang="en-US" sz="1800"/>
            </a:lvl8pPr>
            <a:lvl9pPr defTabSz="914400">
              <a:defRPr lang="en-US" sz="1800"/>
            </a:lvl9pPr>
          </a:lstStyle>
          <a:p>
            <a:pPr marL="342900" lvl="0" indent="-342900" defTabSz="914400">
              <a:lnSpc>
                <a:spcPct val="110000"/>
              </a:lnSpc>
              <a:spcBef>
                <a:spcPts val="0"/>
              </a:spcBef>
              <a:buSzPct val="100000"/>
              <a:buChar char="•"/>
            </a:pPr>
            <a:r>
              <a:rPr lang="en-US">
                <a:latin typeface="Comic Sans MS"/>
                <a:ea typeface="SimSun"/>
              </a:rPr>
              <a:t>Unix File</a:t>
            </a:r>
            <a:r>
              <a:rPr lang="zh-CN">
                <a:latin typeface="Comic Sans MS"/>
                <a:ea typeface="SimSun"/>
              </a:rPr>
              <a:t>是一个字节序列</a:t>
            </a:r>
            <a:r>
              <a:rPr lang="en-US">
                <a:latin typeface="Comic Sans MS"/>
                <a:ea typeface="SimSun"/>
              </a:rPr>
              <a:t>(byte sequence)</a:t>
            </a:r>
            <a:endParaRPr lang="en-US"/>
          </a:p>
          <a:p>
            <a:pPr marL="742950" lvl="1" indent="-285750" defTabSz="914400">
              <a:lnSpc>
                <a:spcPct val="110000"/>
              </a:lnSpc>
              <a:spcBef>
                <a:spcPts val="0"/>
              </a:spcBef>
              <a:buSzPct val="100000"/>
              <a:buChar char="–"/>
            </a:pPr>
            <a:r>
              <a:rPr lang="en-US">
                <a:latin typeface="Comic Sans MS"/>
                <a:ea typeface="SimSun"/>
              </a:rPr>
              <a:t>B</a:t>
            </a:r>
            <a:r>
              <a:rPr lang="en-US" baseline="-25000">
                <a:latin typeface="Comic Sans MS"/>
                <a:ea typeface="SimSun"/>
              </a:rPr>
              <a:t>0</a:t>
            </a:r>
            <a:r>
              <a:rPr lang="en-US">
                <a:latin typeface="Comic Sans MS"/>
                <a:ea typeface="SimSun"/>
              </a:rPr>
              <a:t>, B</a:t>
            </a:r>
            <a:r>
              <a:rPr lang="en-US" baseline="-25000">
                <a:latin typeface="Comic Sans MS"/>
                <a:ea typeface="SimSun"/>
              </a:rPr>
              <a:t>1</a:t>
            </a:r>
            <a:r>
              <a:rPr lang="en-US">
                <a:latin typeface="Comic Sans MS"/>
                <a:ea typeface="SimSun"/>
              </a:rPr>
              <a:t>, </a:t>
            </a:r>
            <a:r>
              <a:rPr lang="en-US">
                <a:latin typeface="Comic Sans MS"/>
                <a:ea typeface="SimSun"/>
              </a:rPr>
              <a:t>……, </a:t>
            </a:r>
            <a:r>
              <a:rPr lang="en-US">
                <a:latin typeface="Comic Sans MS"/>
                <a:ea typeface="SimSun"/>
              </a:rPr>
              <a:t>B</a:t>
            </a:r>
            <a:r>
              <a:rPr lang="en-US" baseline="-25000">
                <a:latin typeface="Comic Sans MS"/>
                <a:ea typeface="SimSun"/>
              </a:rPr>
              <a:t>k</a:t>
            </a:r>
            <a:r>
              <a:rPr lang="en-US">
                <a:latin typeface="Comic Sans MS"/>
                <a:ea typeface="SimSun"/>
              </a:rPr>
              <a:t>, ……, </a:t>
            </a:r>
            <a:r>
              <a:rPr lang="en-US">
                <a:latin typeface="Comic Sans MS"/>
                <a:ea typeface="SimSun"/>
              </a:rPr>
              <a:t>B</a:t>
            </a:r>
            <a:r>
              <a:rPr lang="en-US" baseline="-25000">
                <a:latin typeface="Comic Sans MS"/>
                <a:ea typeface="SimSun"/>
              </a:rPr>
              <a:t>m</a:t>
            </a:r>
            <a:r>
              <a:rPr lang="en-US">
                <a:latin typeface="Comic Sans MS"/>
                <a:ea typeface="SimSun"/>
              </a:rPr>
              <a:t> </a:t>
            </a:r>
            <a:endParaRPr lang="en-US"/>
          </a:p>
          <a:p>
            <a:pPr marL="342900" lvl="0" indent="-342900" defTabSz="914400">
              <a:lnSpc>
                <a:spcPct val="110000"/>
              </a:lnSpc>
              <a:spcBef>
                <a:spcPts val="0"/>
              </a:spcBef>
              <a:buSzPct val="100000"/>
              <a:buChar char="•"/>
            </a:pPr>
            <a:r>
              <a:rPr lang="zh-CN">
                <a:latin typeface="Comic Sans MS"/>
                <a:ea typeface="SimSun"/>
              </a:rPr>
              <a:t>所有的</a:t>
            </a:r>
            <a:r>
              <a:rPr lang="en-US">
                <a:latin typeface="Comic Sans MS"/>
                <a:ea typeface="SimSun"/>
              </a:rPr>
              <a:t>I/O devices</a:t>
            </a:r>
            <a:r>
              <a:rPr lang="zh-CN">
                <a:latin typeface="Comic Sans MS"/>
                <a:ea typeface="SimSun"/>
              </a:rPr>
              <a:t>都被当作</a:t>
            </a:r>
            <a:r>
              <a:rPr lang="en-US">
                <a:solidFill>
                  <a:srgbClr val="FF0000">
                    <a:alpha val="100000"/>
                  </a:srgbClr>
                </a:solidFill>
                <a:latin typeface="Comic Sans MS"/>
                <a:ea typeface="SimSun"/>
              </a:rPr>
              <a:t>files</a:t>
            </a:r>
            <a:endParaRPr/>
          </a:p>
          <a:p>
            <a:pPr marL="742950" lvl="1" indent="-285750" defTabSz="914400">
              <a:lnSpc>
                <a:spcPct val="110000"/>
              </a:lnSpc>
              <a:spcBef>
                <a:spcPts val="0"/>
              </a:spcBef>
              <a:buSzPct val="100000"/>
              <a:buChar char="–"/>
            </a:pPr>
            <a:r>
              <a:rPr lang="en-US">
                <a:latin typeface="Comic Sans MS"/>
                <a:ea typeface="SimSun"/>
              </a:rPr>
              <a:t>such as networks, disks, and terminals</a:t>
            </a:r>
            <a:endParaRPr lang="en-US"/>
          </a:p>
          <a:p>
            <a:pPr marL="342900" lvl="0" indent="-342900" defTabSz="914400">
              <a:lnSpc>
                <a:spcPct val="110000"/>
              </a:lnSpc>
              <a:spcBef>
                <a:spcPts val="0"/>
              </a:spcBef>
              <a:buSzPct val="100000"/>
              <a:buChar char="•"/>
            </a:pPr>
            <a:r>
              <a:rPr lang="zh-CN">
                <a:latin typeface="Comic Sans MS"/>
                <a:ea typeface="SimSun"/>
              </a:rPr>
              <a:t>所有的</a:t>
            </a:r>
            <a:r>
              <a:rPr lang="en-US">
                <a:latin typeface="Comic Sans MS"/>
                <a:ea typeface="SimSun"/>
              </a:rPr>
              <a:t>I/O</a:t>
            </a:r>
            <a:r>
              <a:rPr lang="zh-CN">
                <a:latin typeface="Comic Sans MS"/>
                <a:ea typeface="SimSun"/>
              </a:rPr>
              <a:t>操作都由对文件的读写操作完成</a:t>
            </a:r>
            <a:endParaRPr/>
          </a:p>
        </p:txBody>
      </p:sp>
    </p:spTree>
  </p:cSld>
  <p:clrMapOvr>
    <a:masterClrMapping/>
  </p:clrMapOvr>
  <p:transition/>
</p:sld>
</file>

<file path=ppt/slides/slide5.xml><?xml version="1.0" encoding="utf-8"?>
<p:sld xmlns:a="http://schemas.openxmlformats.org/drawingml/2006/main" xmlns:p="http://schemas.openxmlformats.org/presentationml/2006/main" xmlns:r="http://schemas.openxmlformats.org/officeDocument/2006/relationships">
  <p:cSld>
    <p:spTree>
      <p:nvGrpSpPr>
        <p:cNvPr id="660" name=""/>
        <p:cNvGrpSpPr/>
        <p:nvPr/>
      </p:nvGrpSpPr>
      <p:grpSpPr>
        <a:xfrm>
          <a:off x="0" y="0"/>
          <a:ext cx="0" cy="0"/>
          <a:chOff x="0" y="0"/>
          <a:chExt cx="0" cy="0"/>
        </a:xfrm>
      </p:grpSpPr>
      <p:sp>
        <p:nvSpPr>
          <p:cNvPr id="661" name="标题 1"/>
          <p:cNvSpPr>
            <a:spLocks noGrp="true" noChangeShapeType="true"/>
          </p:cNvSpPr>
          <p:nvPr>
            <p:ph type="title"/>
          </p:nvPr>
        </p:nvSpPr>
        <p:spPr>
          <a:xfrm>
            <a:off x="457200" y="457200"/>
            <a:ext cx="8077200" cy="914400"/>
          </a:xfrm>
          <a:prstGeom prst="rect">
            <a:avLst/>
          </a:prstGeom>
          <a:noFill/>
        </p:spPr>
        <p:txBody>
          <a:bodyPr lIns="91440" tIns="45720" rIns="91440" bIns="45720" anchor="ctr" anchorCtr="false"/>
          <a:lstStyle/>
          <a:p>
            <a:pPr lvl="0"/>
            <a:r>
              <a:rPr lang="en-US">
                <a:ea typeface="SimSun" pitchFamily="2" charset="-122"/>
              </a:rPr>
              <a:t>I/O</a:t>
            </a:r>
            <a:r>
              <a:rPr lang="zh-CN">
                <a:ea typeface="SimSun" pitchFamily="2" charset="-122"/>
              </a:rPr>
              <a:t> </a:t>
            </a:r>
            <a:r>
              <a:rPr lang="en-US">
                <a:ea typeface="SimSun" pitchFamily="2" charset="-122"/>
              </a:rPr>
              <a:t>Devices</a:t>
            </a:r>
            <a:endParaRPr/>
          </a:p>
        </p:txBody>
      </p:sp>
      <p:sp>
        <p:nvSpPr>
          <p:cNvPr id="662" name="内容占位符 2"/>
          <p:cNvSpPr>
            <a:spLocks noGrp="true" noChangeShapeType="true"/>
          </p:cNvSpPr>
          <p:nvPr>
            <p:ph type="obj"/>
          </p:nvPr>
        </p:nvSpPr>
        <p:spPr>
          <a:xfrm>
            <a:off x="457200" y="1600200"/>
            <a:ext cx="8305800" cy="4419600"/>
          </a:xfrm>
          <a:prstGeom prst="rect">
            <a:avLst/>
          </a:prstGeom>
        </p:spPr>
        <p:txBody>
          <a:bodyPr lIns="91440" tIns="45720" rIns="91440" bIns="45720" anchor="t"/>
          <a:lstStyle>
            <a:lvl1pPr marL="342900" indent="0" algn="l" defTabSz="914400" rtl="false" fontAlgn="base">
              <a:lnSpc>
                <a:spcPct val="100000"/>
              </a:lnSpc>
              <a:spcBef>
                <a:spcPct val="20000"/>
              </a:spcBef>
              <a:spcAft>
                <a:spcPts val="0"/>
              </a:spcAft>
              <a:buChar char="•"/>
              <a:defRPr sz="2800">
                <a:solidFill>
                  <a:schemeClr val="dk1"/>
                </a:solidFill>
                <a:latin typeface="Comic Sans MS"/>
              </a:defRPr>
            </a:lvl1pPr>
            <a:lvl2pPr marL="742950" indent="457200" algn="l" defTabSz="914400" rtl="false" fontAlgn="base">
              <a:lnSpc>
                <a:spcPct val="100000"/>
              </a:lnSpc>
              <a:spcBef>
                <a:spcPct val="20000"/>
              </a:spcBef>
              <a:spcAft>
                <a:spcPts val="0"/>
              </a:spcAft>
              <a:buChar char="–"/>
              <a:defRPr sz="2400">
                <a:solidFill>
                  <a:schemeClr val="dk1"/>
                </a:solidFill>
                <a:latin typeface="Comic Sans MS"/>
              </a:defRPr>
            </a:lvl2pPr>
            <a:lvl3pPr marL="1143000" indent="914400" algn="l" defTabSz="914400" rtl="false" fontAlgn="base">
              <a:lnSpc>
                <a:spcPct val="100000"/>
              </a:lnSpc>
              <a:spcBef>
                <a:spcPct val="20000"/>
              </a:spcBef>
              <a:spcAft>
                <a:spcPts val="0"/>
              </a:spcAft>
              <a:buChar char="•"/>
              <a:defRPr sz="2000">
                <a:solidFill>
                  <a:schemeClr val="dk1"/>
                </a:solidFill>
                <a:latin typeface="Comic Sans MS"/>
              </a:defRPr>
            </a:lvl3pPr>
            <a:lvl4pPr marL="1600200" indent="1371600" algn="l" defTabSz="914400" rtl="false" fontAlgn="base">
              <a:lnSpc>
                <a:spcPct val="100000"/>
              </a:lnSpc>
              <a:spcBef>
                <a:spcPct val="20000"/>
              </a:spcBef>
              <a:spcAft>
                <a:spcPts val="0"/>
              </a:spcAft>
              <a:buChar char="–"/>
              <a:defRPr sz="2000">
                <a:solidFill>
                  <a:schemeClr val="dk1"/>
                </a:solidFill>
                <a:latin typeface="Comic Sans MS"/>
              </a:defRPr>
            </a:lvl4pPr>
            <a:lvl5pPr marL="2057400" indent="1828800" algn="l" defTabSz="914400" rtl="false" fontAlgn="base">
              <a:lnSpc>
                <a:spcPct val="100000"/>
              </a:lnSpc>
              <a:spcBef>
                <a:spcPct val="20000"/>
              </a:spcBef>
              <a:spcAft>
                <a:spcPts val="0"/>
              </a:spcAft>
              <a:buChar char="»"/>
              <a:defRPr sz="2000">
                <a:solidFill>
                  <a:schemeClr val="dk1"/>
                </a:solidFill>
                <a:latin typeface="Comic Sans MS"/>
              </a:defRPr>
            </a:lvl5pPr>
          </a:lstStyle>
          <a:p>
            <a:pPr marL="342900" lvl="0" indent="-342900">
              <a:spcBef>
                <a:spcPct val="20000"/>
              </a:spcBef>
              <a:buSzPct val="100000"/>
              <a:buChar char="•"/>
            </a:pPr>
            <a:r>
              <a:rPr lang="en-US">
                <a:ea typeface="SimSun" pitchFamily="2" charset="-122"/>
              </a:rPr>
              <a:t>System Architecture</a:t>
            </a:r>
            <a:endParaRPr/>
          </a:p>
          <a:p>
            <a:pPr marL="742950" lvl="1" indent="-285750">
              <a:spcBef>
                <a:spcPct val="20000"/>
              </a:spcBef>
              <a:buSzPct val="100000"/>
              <a:buChar char="–"/>
            </a:pPr>
            <a:r>
              <a:rPr lang="zh-CN">
                <a:ea typeface="SimSun" pitchFamily="2" charset="-122"/>
              </a:rPr>
              <a:t>层次结构原因</a:t>
            </a:r>
            <a:endParaRPr lang="en-US"/>
          </a:p>
          <a:p>
            <a:pPr marL="1143000" lvl="2" indent="-228600">
              <a:spcBef>
                <a:spcPct val="20000"/>
              </a:spcBef>
              <a:buSzPct val="100000"/>
              <a:buChar char="•"/>
            </a:pPr>
            <a:r>
              <a:rPr lang="zh-CN">
                <a:ea typeface="SimSun" pitchFamily="2" charset="-122"/>
              </a:rPr>
              <a:t>快速设备近</a:t>
            </a:r>
            <a:endParaRPr lang="en-US"/>
          </a:p>
          <a:p>
            <a:pPr marL="1143000" lvl="2" indent="-228600">
              <a:spcBef>
                <a:spcPct val="20000"/>
              </a:spcBef>
              <a:buSzPct val="100000"/>
              <a:buChar char="•"/>
            </a:pPr>
            <a:r>
              <a:rPr lang="zh-CN">
                <a:ea typeface="SimSun" pitchFamily="2" charset="-122"/>
              </a:rPr>
              <a:t>慢速设备远</a:t>
            </a:r>
            <a:endParaRPr/>
          </a:p>
        </p:txBody>
      </p:sp>
      <p:sp>
        <p:nvSpPr>
          <p:cNvPr id="663" name="幻灯片编号占位符 3"/>
          <p:cNvSpPr>
            <a:spLocks noGrp="true" noChangeShapeType="true"/>
          </p:cNvSpPr>
          <p:nvPr>
            <p:ph type="sldNum"/>
          </p:nvPr>
        </p:nvSpPr>
        <p:spPr>
          <a:xfrm>
            <a:off x="6934200" y="6172200"/>
            <a:ext cx="1295400" cy="457200"/>
          </a:xfrm>
          <a:prstGeom prst="rect">
            <a:avLst/>
          </a:prstGeom>
          <a:noFill/>
        </p:spPr>
        <p:txBody>
          <a:bodyPr lIns="91440" tIns="45720" rIns="91440" bIns="45720" anchor="t"/>
          <a:lstStyle/>
          <a:p>
            <a:pPr marL="0" lvl="0" indent="0" algn="r">
              <a:spcBef>
                <a:spcPts val="0"/>
              </a:spcBef>
              <a:buNone/>
            </a:pPr>
            <a:fld id="{D038279B-FC19-497E-A7D1-5ADD9CAF016F}" type="slidenum">
              <a:rPr lang="zh-CN" sz="1400" b="false" i="false" u="none">
                <a:latin typeface="Times New Roman" pitchFamily="18"/>
              </a:rPr>
              <a:t>*</a:t>
            </a:fld>
            <a:endParaRPr/>
          </a:p>
        </p:txBody>
      </p:sp>
      <p:pic>
        <p:nvPicPr>
          <p:cNvPr id="664" name="Picture 6"/>
          <p:cNvPicPr>
            <a:picLocks noGrp="true" noChangeAspect="true"/>
          </p:cNvPicPr>
          <p:nvPr/>
        </p:nvPicPr>
        <p:blipFill>
          <a:blip r:embed="rId1"/>
          <a:srcRect/>
          <a:stretch>
            <a:fillRect/>
          </a:stretch>
        </p:blipFill>
        <p:spPr>
          <a:xfrm>
            <a:off x="3581400" y="2133600"/>
            <a:ext cx="5524500" cy="4648200"/>
          </a:xfrm>
          <a:prstGeom prst="rect">
            <a:avLst/>
          </a:prstGeom>
          <a:noFill/>
        </p:spPr>
      </p:pic>
    </p:spTree>
  </p:cSld>
  <p:clrMapOvr>
    <a:masterClrMapping/>
  </p:clrMapOvr>
  <p:transition/>
</p:sld>
</file>

<file path=ppt/slides/slide50.xml><?xml version="1.0" encoding="utf-8"?>
<p:sld xmlns:a="http://schemas.openxmlformats.org/drawingml/2006/main" xmlns:p="http://schemas.openxmlformats.org/presentationml/2006/main" xmlns:r="http://schemas.openxmlformats.org/officeDocument/2006/relationships">
  <p:cSld>
    <p:spTree>
      <p:nvGrpSpPr>
        <p:cNvPr id="548" name=""/>
        <p:cNvGrpSpPr/>
        <p:nvPr/>
      </p:nvGrpSpPr>
      <p:grpSpPr>
        <a:xfrm>
          <a:off x="0" y="0"/>
          <a:ext cx="0" cy="0"/>
          <a:chOff x="0" y="0"/>
          <a:chExt cx="0" cy="0"/>
        </a:xfrm>
      </p:grpSpPr>
      <p:sp>
        <p:nvSpPr>
          <p:cNvPr id="549" name="标题 1"/>
          <p:cNvSpPr>
            <a:spLocks noGrp="true" noChangeShapeType="true"/>
          </p:cNvSpPr>
          <p:nvPr>
            <p:ph type="title"/>
          </p:nvPr>
        </p:nvSpPr>
        <p:spPr>
          <a:xfrm>
            <a:off x="457200" y="457200"/>
            <a:ext cx="8077200" cy="914400"/>
          </a:xfrm>
          <a:prstGeom prst="rect">
            <a:avLst/>
          </a:prstGeom>
          <a:noFill/>
        </p:spPr>
        <p:txBody>
          <a:bodyPr lIns="91440" tIns="45720" rIns="91440" bIns="45720" anchor="ctr" anchorCtr="false"/>
          <a:lstStyle/>
          <a:p>
            <a:pPr lvl="0"/>
            <a:r>
              <a:rPr lang="en-US">
                <a:ea typeface="SimSun" pitchFamily="2" charset="-122"/>
              </a:rPr>
              <a:t>Unix I/O</a:t>
            </a:r>
            <a:endParaRPr/>
          </a:p>
        </p:txBody>
      </p:sp>
      <p:sp>
        <p:nvSpPr>
          <p:cNvPr id="550" name="内容占位符 2"/>
          <p:cNvSpPr>
            <a:spLocks noGrp="true" noChangeShapeType="true"/>
          </p:cNvSpPr>
          <p:nvPr>
            <p:ph type="obj"/>
          </p:nvPr>
        </p:nvSpPr>
        <p:spPr>
          <a:xfrm>
            <a:off x="457200" y="1600200"/>
            <a:ext cx="8305800" cy="4419600"/>
          </a:xfrm>
          <a:prstGeom prst="rect">
            <a:avLst/>
          </a:prstGeom>
        </p:spPr>
        <p:txBody>
          <a:bodyPr lIns="91440" tIns="45720" rIns="91440" bIns="45720" anchor="t"/>
          <a:lstStyle>
            <a:lvl1pPr marL="342900" indent="0" algn="l" defTabSz="914400" rtl="false" fontAlgn="base">
              <a:lnSpc>
                <a:spcPct val="100000"/>
              </a:lnSpc>
              <a:spcBef>
                <a:spcPct val="20000"/>
              </a:spcBef>
              <a:spcAft>
                <a:spcPts val="0"/>
              </a:spcAft>
              <a:buChar char="•"/>
              <a:defRPr sz="2800">
                <a:solidFill>
                  <a:schemeClr val="dk1"/>
                </a:solidFill>
                <a:latin typeface="Comic Sans MS"/>
              </a:defRPr>
            </a:lvl1pPr>
            <a:lvl2pPr marL="742950" indent="457200" algn="l" defTabSz="914400" rtl="false" fontAlgn="base">
              <a:lnSpc>
                <a:spcPct val="100000"/>
              </a:lnSpc>
              <a:spcBef>
                <a:spcPct val="20000"/>
              </a:spcBef>
              <a:spcAft>
                <a:spcPts val="0"/>
              </a:spcAft>
              <a:buChar char="–"/>
              <a:defRPr sz="2400">
                <a:solidFill>
                  <a:schemeClr val="dk1"/>
                </a:solidFill>
                <a:latin typeface="Comic Sans MS"/>
              </a:defRPr>
            </a:lvl2pPr>
            <a:lvl3pPr marL="1143000" indent="914400" algn="l" defTabSz="914400" rtl="false" fontAlgn="base">
              <a:lnSpc>
                <a:spcPct val="100000"/>
              </a:lnSpc>
              <a:spcBef>
                <a:spcPct val="20000"/>
              </a:spcBef>
              <a:spcAft>
                <a:spcPts val="0"/>
              </a:spcAft>
              <a:buChar char="•"/>
              <a:defRPr sz="2000">
                <a:solidFill>
                  <a:schemeClr val="dk1"/>
                </a:solidFill>
                <a:latin typeface="Comic Sans MS"/>
              </a:defRPr>
            </a:lvl3pPr>
            <a:lvl4pPr marL="1600200" indent="1371600" algn="l" defTabSz="914400" rtl="false" fontAlgn="base">
              <a:lnSpc>
                <a:spcPct val="100000"/>
              </a:lnSpc>
              <a:spcBef>
                <a:spcPct val="20000"/>
              </a:spcBef>
              <a:spcAft>
                <a:spcPts val="0"/>
              </a:spcAft>
              <a:buChar char="–"/>
              <a:defRPr sz="2000">
                <a:solidFill>
                  <a:schemeClr val="dk1"/>
                </a:solidFill>
                <a:latin typeface="Comic Sans MS"/>
              </a:defRPr>
            </a:lvl4pPr>
            <a:lvl5pPr marL="2057400" indent="1828800" algn="l" defTabSz="914400" rtl="false" fontAlgn="base">
              <a:lnSpc>
                <a:spcPct val="100000"/>
              </a:lnSpc>
              <a:spcBef>
                <a:spcPct val="20000"/>
              </a:spcBef>
              <a:spcAft>
                <a:spcPts val="0"/>
              </a:spcAft>
              <a:buChar char="»"/>
              <a:defRPr sz="2000">
                <a:solidFill>
                  <a:schemeClr val="dk1"/>
                </a:solidFill>
                <a:latin typeface="Comic Sans MS"/>
              </a:defRPr>
            </a:lvl5pPr>
          </a:lstStyle>
          <a:p>
            <a:pPr marL="342900" lvl="0" indent="-342900">
              <a:spcBef>
                <a:spcPct val="20000"/>
              </a:spcBef>
              <a:buSzPct val="100000"/>
              <a:buChar char="•"/>
            </a:pPr>
            <a:r>
              <a:rPr lang="en-US">
                <a:ea typeface="SimSun" pitchFamily="2" charset="-122"/>
              </a:rPr>
              <a:t>Linux</a:t>
            </a:r>
            <a:r>
              <a:rPr lang="zh-CN">
                <a:ea typeface="SimSun" pitchFamily="2" charset="-122"/>
              </a:rPr>
              <a:t>系统目录层次结构（部分）</a:t>
            </a:r>
            <a:endParaRPr/>
          </a:p>
        </p:txBody>
      </p:sp>
      <p:sp>
        <p:nvSpPr>
          <p:cNvPr id="551" name="幻灯片编号占位符 3"/>
          <p:cNvSpPr>
            <a:spLocks noGrp="true" noChangeShapeType="true"/>
          </p:cNvSpPr>
          <p:nvPr>
            <p:ph type="sldNum"/>
          </p:nvPr>
        </p:nvSpPr>
        <p:spPr>
          <a:xfrm>
            <a:off x="6934200" y="6172200"/>
            <a:ext cx="1295400" cy="457200"/>
          </a:xfrm>
          <a:prstGeom prst="rect">
            <a:avLst/>
          </a:prstGeom>
          <a:noFill/>
        </p:spPr>
        <p:txBody>
          <a:bodyPr lIns="91440" tIns="45720" rIns="91440" bIns="45720" anchor="t"/>
          <a:lstStyle/>
          <a:p>
            <a:pPr marL="0" lvl="0" indent="0" algn="r">
              <a:spcBef>
                <a:spcPts val="0"/>
              </a:spcBef>
              <a:buNone/>
            </a:pPr>
            <a:fld id="{D038279B-FC19-497E-A7D1-5ADD9CAF016F}" type="slidenum">
              <a:rPr lang="zh-CN" sz="1400" b="false" i="false" u="none">
                <a:latin typeface="Times New Roman" pitchFamily="18"/>
              </a:rPr>
              <a:t>*</a:t>
            </a:fld>
            <a:endParaRPr/>
          </a:p>
        </p:txBody>
      </p:sp>
      <p:pic>
        <p:nvPicPr>
          <p:cNvPr id="552" name="图片 4"/>
          <p:cNvPicPr>
            <a:picLocks noGrp="true" noChangeAspect="true"/>
          </p:cNvPicPr>
          <p:nvPr/>
        </p:nvPicPr>
        <p:blipFill>
          <a:blip r:embed="rId1"/>
          <a:srcRect/>
          <a:stretch>
            <a:fillRect/>
          </a:stretch>
        </p:blipFill>
        <p:spPr>
          <a:xfrm>
            <a:off x="442912" y="2438400"/>
            <a:ext cx="8420100" cy="3475037"/>
          </a:xfrm>
          <a:prstGeom prst="rect">
            <a:avLst/>
          </a:prstGeom>
          <a:noFill/>
        </p:spPr>
      </p:pic>
    </p:spTree>
  </p:cSld>
  <p:clrMapOvr>
    <a:masterClrMapping/>
  </p:clrMapOvr>
  <p:transition/>
</p:sld>
</file>

<file path=ppt/slides/slide51.xml><?xml version="1.0" encoding="utf-8"?>
<p:sld xmlns:a="http://schemas.openxmlformats.org/drawingml/2006/main" xmlns:p="http://schemas.openxmlformats.org/presentationml/2006/main">
  <p:cSld>
    <p:spTree>
      <p:nvGrpSpPr>
        <p:cNvPr id="553" name=""/>
        <p:cNvGrpSpPr/>
        <p:nvPr/>
      </p:nvGrpSpPr>
      <p:grpSpPr>
        <a:xfrm>
          <a:off x="0" y="0"/>
          <a:ext cx="0" cy="0"/>
          <a:chOff x="0" y="0"/>
          <a:chExt cx="0" cy="0"/>
        </a:xfrm>
      </p:grpSpPr>
      <p:sp>
        <p:nvSpPr>
          <p:cNvPr id="554" name="灯片编号占位符 5"/>
          <p:cNvSpPr>
            <a:spLocks noGrp="true" noChangeShapeType="true"/>
          </p:cNvSpPr>
          <p:nvPr>
            <p:ph type="sldNum"/>
          </p:nvPr>
        </p:nvSpPr>
        <p:spPr>
          <a:xfrm>
            <a:off x="6934200" y="6172200"/>
            <a:ext cx="1295400" cy="457200"/>
          </a:xfrm>
          <a:prstGeom prst="rect">
            <a:avLst/>
          </a:prstGeom>
          <a:noFill/>
        </p:spPr>
        <p:txBody>
          <a:bodyPr lIns="91440" tIns="45720" rIns="91440" bIns="45720" anchor="t"/>
          <a:lstStyle/>
          <a:p>
            <a:pPr marL="0" lvl="0" indent="0" algn="r">
              <a:spcBef>
                <a:spcPts val="0"/>
              </a:spcBef>
              <a:buNone/>
            </a:pPr>
            <a:fld id="{D038279B-FC19-497E-A7D1-5ADD9CAF016F}" type="slidenum">
              <a:rPr lang="zh-CN" sz="1400" b="false" i="false" u="none">
                <a:latin typeface="Times New Roman" pitchFamily="18"/>
              </a:rPr>
              <a:t>*</a:t>
            </a:fld>
            <a:endParaRPr/>
          </a:p>
        </p:txBody>
      </p:sp>
      <p:sp>
        <p:nvSpPr>
          <p:cNvPr id="555" name="Rectangle 2"/>
          <p:cNvSpPr>
            <a:spLocks noGrp="true" noChangeShapeType="true"/>
          </p:cNvSpPr>
          <p:nvPr>
            <p:ph type="title"/>
          </p:nvPr>
        </p:nvSpPr>
        <p:spPr>
          <a:xfrm>
            <a:off x="457200" y="457200"/>
            <a:ext cx="8077200" cy="914400"/>
          </a:xfrm>
          <a:prstGeom prst="rect">
            <a:avLst/>
          </a:prstGeom>
          <a:noFill/>
        </p:spPr>
        <p:txBody>
          <a:bodyPr lIns="91440" tIns="45720" rIns="91440" bIns="45720" anchor="ctr" anchorCtr="false"/>
          <a:lstStyle/>
          <a:p>
            <a:pPr lvl="0"/>
            <a:r>
              <a:rPr lang="en-US">
                <a:ea typeface="SimSun" pitchFamily="2" charset="-122"/>
              </a:rPr>
              <a:t>Open Files</a:t>
            </a:r>
            <a:endParaRPr/>
          </a:p>
        </p:txBody>
      </p:sp>
      <p:sp>
        <p:nvSpPr>
          <p:cNvPr id="556" name="Rectangle 3"/>
          <p:cNvSpPr>
            <a:spLocks noGrp="true" noChangeShapeType="true"/>
          </p:cNvSpPr>
          <p:nvPr>
            <p:ph type="obj"/>
          </p:nvPr>
        </p:nvSpPr>
        <p:spPr>
          <a:xfrm>
            <a:off x="457200" y="1600200"/>
            <a:ext cx="8305800" cy="4419600"/>
          </a:xfrm>
          <a:prstGeom prst="rect">
            <a:avLst/>
          </a:prstGeom>
        </p:spPr>
        <p:txBody>
          <a:bodyPr lIns="91440" tIns="45720" rIns="91440" bIns="45720" anchor="t"/>
          <a:lstStyle>
            <a:lvl1pPr marL="342900" indent="0" algn="l" defTabSz="914400" rtl="false" fontAlgn="base">
              <a:lnSpc>
                <a:spcPct val="100000"/>
              </a:lnSpc>
              <a:spcBef>
                <a:spcPct val="20000"/>
              </a:spcBef>
              <a:spcAft>
                <a:spcPts val="0"/>
              </a:spcAft>
              <a:buChar char="•"/>
              <a:defRPr sz="2800">
                <a:solidFill>
                  <a:schemeClr val="dk1"/>
                </a:solidFill>
                <a:latin typeface="Comic Sans MS"/>
              </a:defRPr>
            </a:lvl1pPr>
            <a:lvl2pPr marL="742950" indent="457200" algn="l" defTabSz="914400" rtl="false" fontAlgn="base">
              <a:lnSpc>
                <a:spcPct val="100000"/>
              </a:lnSpc>
              <a:spcBef>
                <a:spcPct val="20000"/>
              </a:spcBef>
              <a:spcAft>
                <a:spcPts val="0"/>
              </a:spcAft>
              <a:buChar char="–"/>
              <a:defRPr sz="2400">
                <a:solidFill>
                  <a:schemeClr val="dk1"/>
                </a:solidFill>
                <a:latin typeface="Comic Sans MS"/>
              </a:defRPr>
            </a:lvl2pPr>
            <a:lvl3pPr marL="1143000" indent="914400" algn="l" defTabSz="914400" rtl="false" fontAlgn="base">
              <a:lnSpc>
                <a:spcPct val="100000"/>
              </a:lnSpc>
              <a:spcBef>
                <a:spcPct val="20000"/>
              </a:spcBef>
              <a:spcAft>
                <a:spcPts val="0"/>
              </a:spcAft>
              <a:buChar char="•"/>
              <a:defRPr sz="2000">
                <a:solidFill>
                  <a:schemeClr val="dk1"/>
                </a:solidFill>
                <a:latin typeface="Comic Sans MS"/>
              </a:defRPr>
            </a:lvl3pPr>
            <a:lvl4pPr marL="1600200" indent="1371600" algn="l" defTabSz="914400" rtl="false" fontAlgn="base">
              <a:lnSpc>
                <a:spcPct val="100000"/>
              </a:lnSpc>
              <a:spcBef>
                <a:spcPct val="20000"/>
              </a:spcBef>
              <a:spcAft>
                <a:spcPts val="0"/>
              </a:spcAft>
              <a:buChar char="–"/>
              <a:defRPr sz="2000">
                <a:solidFill>
                  <a:schemeClr val="dk1"/>
                </a:solidFill>
                <a:latin typeface="Comic Sans MS"/>
              </a:defRPr>
            </a:lvl4pPr>
            <a:lvl5pPr marL="2057400" indent="1828800" algn="l" defTabSz="914400" rtl="false" fontAlgn="base">
              <a:lnSpc>
                <a:spcPct val="100000"/>
              </a:lnSpc>
              <a:spcBef>
                <a:spcPct val="20000"/>
              </a:spcBef>
              <a:spcAft>
                <a:spcPts val="0"/>
              </a:spcAft>
              <a:buChar char="»"/>
              <a:defRPr sz="2000">
                <a:solidFill>
                  <a:schemeClr val="dk1"/>
                </a:solidFill>
                <a:latin typeface="Comic Sans MS"/>
              </a:defRPr>
            </a:lvl5pPr>
            <a:lvl6pPr defTabSz="914400">
              <a:defRPr lang="en-US" sz="1800"/>
            </a:lvl6pPr>
            <a:lvl7pPr defTabSz="914400">
              <a:defRPr lang="en-US" sz="1800"/>
            </a:lvl7pPr>
            <a:lvl8pPr defTabSz="914400">
              <a:defRPr lang="en-US" sz="1800"/>
            </a:lvl8pPr>
            <a:lvl9pPr defTabSz="914400">
              <a:defRPr lang="en-US" sz="1800"/>
            </a:lvl9pPr>
          </a:lstStyle>
          <a:p>
            <a:pPr marL="342900" lvl="0" indent="-342900" defTabSz="914400">
              <a:lnSpc>
                <a:spcPct val="120000"/>
              </a:lnSpc>
              <a:spcBef>
                <a:spcPct val="20000"/>
              </a:spcBef>
              <a:buSzPct val="100000"/>
              <a:buChar char="•"/>
            </a:pPr>
            <a:r>
              <a:rPr lang="zh-CN">
                <a:latin typeface="Comic Sans MS"/>
                <a:ea typeface="SimSun"/>
              </a:rPr>
              <a:t>应用访问</a:t>
            </a:r>
            <a:r>
              <a:rPr lang="en-US">
                <a:latin typeface="Comic Sans MS"/>
                <a:ea typeface="SimSun"/>
              </a:rPr>
              <a:t>I/O</a:t>
            </a:r>
            <a:r>
              <a:rPr lang="zh-CN">
                <a:latin typeface="Comic Sans MS"/>
                <a:ea typeface="SimSun"/>
              </a:rPr>
              <a:t>设备前需要先打开文件</a:t>
            </a:r>
            <a:r>
              <a:rPr lang="en-US">
                <a:latin typeface="Comic Sans MS"/>
                <a:ea typeface="SimSun"/>
              </a:rPr>
              <a:t> </a:t>
            </a:r>
            <a:endParaRPr lang="en-US"/>
          </a:p>
          <a:p>
            <a:pPr marL="742950" lvl="1" indent="-285750" defTabSz="914400">
              <a:lnSpc>
                <a:spcPct val="120000"/>
              </a:lnSpc>
              <a:spcBef>
                <a:spcPct val="20000"/>
              </a:spcBef>
              <a:buSzPct val="100000"/>
              <a:buChar char="–"/>
            </a:pPr>
            <a:r>
              <a:rPr lang="en-US">
                <a:latin typeface="Comic Sans MS"/>
                <a:ea typeface="SimSun"/>
              </a:rPr>
              <a:t>Kernel</a:t>
            </a:r>
            <a:r>
              <a:rPr lang="zh-CN">
                <a:latin typeface="Comic Sans MS"/>
                <a:ea typeface="SimSun"/>
              </a:rPr>
              <a:t>每个打开的文件都有一个非负整数的文件描述符</a:t>
            </a:r>
            <a:r>
              <a:rPr lang="en-US">
                <a:latin typeface="Comic Sans MS"/>
                <a:ea typeface="SimSun"/>
              </a:rPr>
              <a:t>(file descriptor, fd)</a:t>
            </a:r>
            <a:endParaRPr/>
          </a:p>
          <a:p>
            <a:pPr marL="1143000" lvl="2" indent="-228600" defTabSz="914400">
              <a:lnSpc>
                <a:spcPct val="120000"/>
              </a:lnSpc>
              <a:spcBef>
                <a:spcPct val="20000"/>
              </a:spcBef>
              <a:buSzPct val="100000"/>
              <a:buChar char="•"/>
            </a:pPr>
            <a:r>
              <a:rPr lang="zh-CN">
                <a:latin typeface="Comic Sans MS"/>
                <a:ea typeface="SimSun"/>
              </a:rPr>
              <a:t>后续文件操作都以</a:t>
            </a:r>
            <a:r>
              <a:rPr lang="en-US">
                <a:latin typeface="Comic Sans MS"/>
                <a:ea typeface="SimSun"/>
              </a:rPr>
              <a:t>fd</a:t>
            </a:r>
            <a:r>
              <a:rPr lang="zh-CN">
                <a:latin typeface="Comic Sans MS"/>
                <a:ea typeface="SimSun"/>
              </a:rPr>
              <a:t>标识文件</a:t>
            </a:r>
            <a:endParaRPr/>
          </a:p>
          <a:p>
            <a:pPr marL="742950" lvl="1" indent="-285750" defTabSz="914400">
              <a:lnSpc>
                <a:spcPct val="120000"/>
              </a:lnSpc>
              <a:spcBef>
                <a:spcPct val="20000"/>
              </a:spcBef>
              <a:buSzPct val="100000"/>
              <a:buChar char="–"/>
            </a:pPr>
            <a:r>
              <a:rPr lang="en-US">
                <a:latin typeface="Comic Sans MS"/>
                <a:ea typeface="SimSun"/>
              </a:rPr>
              <a:t>Kernel</a:t>
            </a:r>
            <a:r>
              <a:rPr lang="zh-CN">
                <a:latin typeface="Comic Sans MS"/>
                <a:ea typeface="SimSun"/>
              </a:rPr>
              <a:t>维护每个已打开文件的信息，包括：</a:t>
            </a:r>
            <a:endParaRPr/>
          </a:p>
          <a:p>
            <a:pPr marL="1143000" lvl="2" indent="-228600" defTabSz="914400">
              <a:lnSpc>
                <a:spcPct val="120000"/>
              </a:lnSpc>
              <a:spcBef>
                <a:spcPct val="20000"/>
              </a:spcBef>
              <a:buSzPct val="100000"/>
              <a:buChar char="•"/>
            </a:pPr>
            <a:r>
              <a:rPr lang="en-US" b="false" i="false" u="none">
                <a:latin typeface="Comic Sans MS"/>
                <a:ea typeface="SimSun"/>
              </a:rPr>
              <a:t>file position </a:t>
            </a:r>
            <a:r>
              <a:rPr lang="en-US" b="false" i="true" u="none">
                <a:latin typeface="Comic Sans MS"/>
                <a:ea typeface="SimSun"/>
              </a:rPr>
              <a:t>k</a:t>
            </a:r>
            <a:r>
              <a:rPr lang="en-US">
                <a:latin typeface="Comic Sans MS"/>
                <a:ea typeface="SimSun"/>
              </a:rPr>
              <a:t>, </a:t>
            </a:r>
            <a:r>
              <a:rPr lang="zh-CN">
                <a:latin typeface="Comic Sans MS"/>
                <a:ea typeface="SimSun"/>
              </a:rPr>
              <a:t>初始为</a:t>
            </a:r>
            <a:r>
              <a:rPr lang="en-US">
                <a:latin typeface="Comic Sans MS"/>
                <a:ea typeface="SimSun"/>
              </a:rPr>
              <a:t>0</a:t>
            </a:r>
            <a:endParaRPr/>
          </a:p>
        </p:txBody>
      </p:sp>
    </p:spTree>
  </p:cSld>
  <p:clrMapOvr>
    <a:masterClrMapping/>
  </p:clrMapOvr>
  <p:transition/>
</p:sld>
</file>

<file path=ppt/slides/slide52.xml><?xml version="1.0" encoding="utf-8"?>
<p:sld xmlns:a="http://schemas.openxmlformats.org/drawingml/2006/main" xmlns:p="http://schemas.openxmlformats.org/presentationml/2006/main">
  <p:cSld>
    <p:spTree>
      <p:nvGrpSpPr>
        <p:cNvPr id="557" name=""/>
        <p:cNvGrpSpPr/>
        <p:nvPr/>
      </p:nvGrpSpPr>
      <p:grpSpPr>
        <a:xfrm>
          <a:off x="0" y="0"/>
          <a:ext cx="0" cy="0"/>
          <a:chOff x="0" y="0"/>
          <a:chExt cx="0" cy="0"/>
        </a:xfrm>
      </p:grpSpPr>
      <p:sp>
        <p:nvSpPr>
          <p:cNvPr id="558" name="灯片编号占位符 5"/>
          <p:cNvSpPr>
            <a:spLocks noGrp="true" noChangeShapeType="true"/>
          </p:cNvSpPr>
          <p:nvPr>
            <p:ph type="sldNum"/>
          </p:nvPr>
        </p:nvSpPr>
        <p:spPr>
          <a:xfrm>
            <a:off x="6934200" y="6172200"/>
            <a:ext cx="1295400" cy="457200"/>
          </a:xfrm>
          <a:prstGeom prst="rect">
            <a:avLst/>
          </a:prstGeom>
          <a:noFill/>
        </p:spPr>
        <p:txBody>
          <a:bodyPr lIns="91440" tIns="45720" rIns="91440" bIns="45720" anchor="t"/>
          <a:lstStyle/>
          <a:p>
            <a:pPr marL="0" lvl="0" indent="0" algn="r">
              <a:spcBef>
                <a:spcPts val="0"/>
              </a:spcBef>
              <a:buNone/>
            </a:pPr>
            <a:fld id="{D038279B-FC19-497E-A7D1-5ADD9CAF016F}" type="slidenum">
              <a:rPr lang="zh-CN" sz="1400" b="false" i="false" u="none">
                <a:latin typeface="Times New Roman" pitchFamily="18"/>
              </a:rPr>
              <a:t>*</a:t>
            </a:fld>
            <a:endParaRPr/>
          </a:p>
        </p:txBody>
      </p:sp>
      <p:sp>
        <p:nvSpPr>
          <p:cNvPr id="559" name="Rectangle 2"/>
          <p:cNvSpPr>
            <a:spLocks noGrp="true" noChangeShapeType="true"/>
          </p:cNvSpPr>
          <p:nvPr/>
        </p:nvSpPr>
        <p:spPr>
          <a:xfrm>
            <a:off x="1825625" y="3810000"/>
            <a:ext cx="609600" cy="228600"/>
          </a:xfrm>
          <a:prstGeom prst="rect">
            <a:avLst/>
          </a:prstGeom>
          <a:noFill/>
          <a:ln w="12700">
            <a:solidFill>
              <a:schemeClr val="dk1"/>
            </a:solidFill>
            <a:miter/>
            <a:headEnd/>
            <a:tailEnd/>
          </a:ln>
        </p:spPr>
        <p:txBody>
          <a:bodyPr wrap="none" anchor="ctr" anchorCtr="false"/>
          <a:lstStyle/>
          <a:p>
            <a:pPr/>
            <a:endParaRPr sz="1400" dirty="false"/>
          </a:p>
        </p:txBody>
      </p:sp>
      <p:sp>
        <p:nvSpPr>
          <p:cNvPr id="560" name="Rectangle 3"/>
          <p:cNvSpPr>
            <a:spLocks noGrp="true" noChangeShapeType="true"/>
          </p:cNvSpPr>
          <p:nvPr/>
        </p:nvSpPr>
        <p:spPr>
          <a:xfrm>
            <a:off x="1825625" y="4038600"/>
            <a:ext cx="609600" cy="228600"/>
          </a:xfrm>
          <a:prstGeom prst="rect">
            <a:avLst/>
          </a:prstGeom>
          <a:noFill/>
          <a:ln w="12700">
            <a:solidFill>
              <a:schemeClr val="dk1"/>
            </a:solidFill>
            <a:miter/>
            <a:headEnd/>
            <a:tailEnd/>
          </a:ln>
        </p:spPr>
        <p:txBody>
          <a:bodyPr wrap="none" anchor="ctr" anchorCtr="false"/>
          <a:lstStyle/>
          <a:p>
            <a:pPr/>
            <a:endParaRPr sz="1400" dirty="false"/>
          </a:p>
        </p:txBody>
      </p:sp>
      <p:sp>
        <p:nvSpPr>
          <p:cNvPr id="561" name="Rectangle 4"/>
          <p:cNvSpPr>
            <a:spLocks noGrp="true" noChangeShapeType="true"/>
          </p:cNvSpPr>
          <p:nvPr/>
        </p:nvSpPr>
        <p:spPr>
          <a:xfrm>
            <a:off x="1825625" y="4267200"/>
            <a:ext cx="609600" cy="228600"/>
          </a:xfrm>
          <a:prstGeom prst="rect">
            <a:avLst/>
          </a:prstGeom>
          <a:noFill/>
          <a:ln w="12700">
            <a:solidFill>
              <a:schemeClr val="dk1"/>
            </a:solidFill>
            <a:miter/>
            <a:headEnd/>
            <a:tailEnd/>
          </a:ln>
        </p:spPr>
        <p:txBody>
          <a:bodyPr wrap="none" anchor="ctr" anchorCtr="false"/>
          <a:lstStyle/>
          <a:p>
            <a:pPr/>
            <a:endParaRPr sz="1400" dirty="false"/>
          </a:p>
        </p:txBody>
      </p:sp>
      <p:sp>
        <p:nvSpPr>
          <p:cNvPr id="562" name="Rectangle 5"/>
          <p:cNvSpPr>
            <a:spLocks noGrp="true" noChangeShapeType="true"/>
          </p:cNvSpPr>
          <p:nvPr/>
        </p:nvSpPr>
        <p:spPr>
          <a:xfrm>
            <a:off x="1825625" y="4495800"/>
            <a:ext cx="609600" cy="228600"/>
          </a:xfrm>
          <a:prstGeom prst="rect">
            <a:avLst/>
          </a:prstGeom>
          <a:noFill/>
          <a:ln w="12700">
            <a:solidFill>
              <a:schemeClr val="dk1"/>
            </a:solidFill>
            <a:miter/>
            <a:headEnd/>
            <a:tailEnd/>
          </a:ln>
        </p:spPr>
        <p:txBody>
          <a:bodyPr wrap="none" anchor="ctr" anchorCtr="false"/>
          <a:lstStyle/>
          <a:p>
            <a:pPr/>
            <a:endParaRPr sz="1400" dirty="false"/>
          </a:p>
        </p:txBody>
      </p:sp>
      <p:sp>
        <p:nvSpPr>
          <p:cNvPr id="563" name="Rectangle 6"/>
          <p:cNvSpPr>
            <a:spLocks noGrp="true" noChangeShapeType="true"/>
          </p:cNvSpPr>
          <p:nvPr/>
        </p:nvSpPr>
        <p:spPr>
          <a:xfrm>
            <a:off x="1825625" y="4724400"/>
            <a:ext cx="609600" cy="228600"/>
          </a:xfrm>
          <a:prstGeom prst="rect">
            <a:avLst/>
          </a:prstGeom>
          <a:noFill/>
          <a:ln w="12700">
            <a:solidFill>
              <a:schemeClr val="dk1"/>
            </a:solidFill>
            <a:miter/>
            <a:headEnd/>
            <a:tailEnd/>
          </a:ln>
        </p:spPr>
        <p:txBody>
          <a:bodyPr wrap="none" anchor="ctr" anchorCtr="false"/>
          <a:lstStyle/>
          <a:p>
            <a:pPr/>
            <a:endParaRPr sz="1400" dirty="false"/>
          </a:p>
        </p:txBody>
      </p:sp>
      <p:sp>
        <p:nvSpPr>
          <p:cNvPr id="564" name="Rectangle 7"/>
          <p:cNvSpPr>
            <a:spLocks noGrp="true" noChangeShapeType="true"/>
          </p:cNvSpPr>
          <p:nvPr/>
        </p:nvSpPr>
        <p:spPr>
          <a:xfrm>
            <a:off x="1825625" y="4953000"/>
            <a:ext cx="609600" cy="228600"/>
          </a:xfrm>
          <a:prstGeom prst="rect">
            <a:avLst/>
          </a:prstGeom>
          <a:noFill/>
          <a:ln w="12700">
            <a:solidFill>
              <a:schemeClr val="dk1"/>
            </a:solidFill>
            <a:miter/>
            <a:headEnd/>
            <a:tailEnd/>
          </a:ln>
        </p:spPr>
        <p:txBody>
          <a:bodyPr wrap="none" anchor="ctr" anchorCtr="false"/>
          <a:lstStyle/>
          <a:p>
            <a:pPr/>
            <a:endParaRPr sz="1400" dirty="false"/>
          </a:p>
        </p:txBody>
      </p:sp>
      <p:sp>
        <p:nvSpPr>
          <p:cNvPr id="565" name="Rectangle 8"/>
          <p:cNvSpPr>
            <a:spLocks noGrp="true" noChangeShapeType="true"/>
          </p:cNvSpPr>
          <p:nvPr/>
        </p:nvSpPr>
        <p:spPr>
          <a:xfrm>
            <a:off x="1825625" y="5181600"/>
            <a:ext cx="609600" cy="228600"/>
          </a:xfrm>
          <a:prstGeom prst="rect">
            <a:avLst/>
          </a:prstGeom>
          <a:noFill/>
          <a:ln w="12700">
            <a:solidFill>
              <a:schemeClr val="dk1"/>
            </a:solidFill>
            <a:miter/>
            <a:headEnd/>
            <a:tailEnd/>
          </a:ln>
        </p:spPr>
        <p:txBody>
          <a:bodyPr wrap="none" anchor="ctr" anchorCtr="false"/>
          <a:lstStyle/>
          <a:p>
            <a:pPr/>
            <a:endParaRPr sz="1400" dirty="false"/>
          </a:p>
        </p:txBody>
      </p:sp>
      <p:sp>
        <p:nvSpPr>
          <p:cNvPr id="566" name="Rectangle 9"/>
          <p:cNvSpPr>
            <a:spLocks noGrp="true" noChangeShapeType="true"/>
          </p:cNvSpPr>
          <p:nvPr/>
        </p:nvSpPr>
        <p:spPr>
          <a:xfrm>
            <a:off x="1825625" y="5410200"/>
            <a:ext cx="609600" cy="228600"/>
          </a:xfrm>
          <a:prstGeom prst="rect">
            <a:avLst/>
          </a:prstGeom>
          <a:noFill/>
          <a:ln w="12700">
            <a:solidFill>
              <a:schemeClr val="dk1"/>
            </a:solidFill>
            <a:miter/>
            <a:headEnd/>
            <a:tailEnd/>
          </a:ln>
        </p:spPr>
        <p:txBody>
          <a:bodyPr wrap="none" anchor="ctr" anchorCtr="false"/>
          <a:lstStyle/>
          <a:p>
            <a:pPr/>
            <a:endParaRPr sz="1400" dirty="false"/>
          </a:p>
        </p:txBody>
      </p:sp>
      <p:sp>
        <p:nvSpPr>
          <p:cNvPr id="567" name="Text Box 10"/>
          <p:cNvSpPr txBox="true">
            <a:spLocks noGrp="true" noChangeShapeType="true"/>
          </p:cNvSpPr>
          <p:nvPr/>
        </p:nvSpPr>
        <p:spPr>
          <a:xfrm>
            <a:off x="3505200" y="1706562"/>
            <a:ext cx="2209800" cy="825500"/>
          </a:xfrm>
          <a:prstGeom prst="rect">
            <a:avLst/>
          </a:prstGeom>
          <a:noFill/>
        </p:spPr>
        <p:txBody>
          <a:bodyPr lIns="91440" tIns="45720" rIns="91440" bIns="45720" anchor="ctr" anchorCtr="false">
            <a:spAutoFit/>
          </a:bodyPr>
          <a:lstStyle/>
          <a:p>
            <a:pPr lvl="0" algn="ctr"/>
            <a:r>
              <a:rPr lang="en-US">
                <a:latin typeface="Helvetica" pitchFamily="34"/>
              </a:rPr>
              <a:t>open file table</a:t>
            </a:r>
            <a:endParaRPr/>
          </a:p>
          <a:p>
            <a:pPr lvl="0" algn="ctr"/>
            <a:r>
              <a:rPr lang="en-US">
                <a:latin typeface="Helvetica" pitchFamily="34"/>
              </a:rPr>
              <a:t>(shared by all process)</a:t>
            </a:r>
            <a:endParaRPr/>
          </a:p>
        </p:txBody>
      </p:sp>
      <p:sp>
        <p:nvSpPr>
          <p:cNvPr id="568" name="Text Box 11"/>
          <p:cNvSpPr txBox="true">
            <a:spLocks noGrp="true" noChangeShapeType="true"/>
          </p:cNvSpPr>
          <p:nvPr/>
        </p:nvSpPr>
        <p:spPr>
          <a:xfrm>
            <a:off x="6089650" y="1857375"/>
            <a:ext cx="2139950" cy="830262"/>
          </a:xfrm>
          <a:prstGeom prst="rect">
            <a:avLst/>
          </a:prstGeom>
          <a:noFill/>
        </p:spPr>
        <p:txBody>
          <a:bodyPr lIns="91440" tIns="45720" rIns="91440" bIns="45720" anchor="ctr" anchorCtr="false">
            <a:spAutoFit/>
          </a:bodyPr>
          <a:lstStyle/>
          <a:p>
            <a:pPr lvl="0" algn="ctr"/>
            <a:r>
              <a:rPr lang="en-US">
                <a:latin typeface="Helvetica" pitchFamily="34"/>
              </a:rPr>
              <a:t>V-node table</a:t>
            </a:r>
            <a:endParaRPr/>
          </a:p>
          <a:p>
            <a:pPr lvl="0" algn="ctr"/>
            <a:r>
              <a:rPr lang="en-US">
                <a:latin typeface="Helvetica" pitchFamily="34"/>
              </a:rPr>
              <a:t>(shared by all processes)</a:t>
            </a:r>
            <a:endParaRPr/>
          </a:p>
        </p:txBody>
      </p:sp>
      <p:sp>
        <p:nvSpPr>
          <p:cNvPr id="569" name="Rectangle 12"/>
          <p:cNvSpPr>
            <a:spLocks noGrp="true" noChangeShapeType="true"/>
          </p:cNvSpPr>
          <p:nvPr/>
        </p:nvSpPr>
        <p:spPr>
          <a:xfrm>
            <a:off x="4187825" y="3048000"/>
            <a:ext cx="1066800" cy="304800"/>
          </a:xfrm>
          <a:prstGeom prst="rect">
            <a:avLst/>
          </a:prstGeom>
          <a:noFill/>
          <a:ln w="12700">
            <a:solidFill>
              <a:schemeClr val="dk1"/>
            </a:solidFill>
            <a:miter/>
            <a:headEnd/>
            <a:tailEnd/>
          </a:ln>
        </p:spPr>
        <p:txBody>
          <a:bodyPr wrap="none" anchor="ctr" anchorCtr="false"/>
          <a:lstStyle/>
          <a:p>
            <a:pPr lvl="0" algn="ctr"/>
            <a:r>
              <a:rPr lang="en-US">
                <a:latin typeface="Helvetica" pitchFamily="34"/>
              </a:rPr>
              <a:t>file pos</a:t>
            </a:r>
            <a:endParaRPr/>
          </a:p>
        </p:txBody>
      </p:sp>
      <p:sp>
        <p:nvSpPr>
          <p:cNvPr id="570" name="Rectangle 13"/>
          <p:cNvSpPr>
            <a:spLocks noGrp="true" noChangeShapeType="true"/>
          </p:cNvSpPr>
          <p:nvPr/>
        </p:nvSpPr>
        <p:spPr>
          <a:xfrm>
            <a:off x="4187825" y="3352800"/>
            <a:ext cx="1066800" cy="304800"/>
          </a:xfrm>
          <a:prstGeom prst="rect">
            <a:avLst/>
          </a:prstGeom>
          <a:noFill/>
          <a:ln w="12700">
            <a:solidFill>
              <a:schemeClr val="dk1"/>
            </a:solidFill>
            <a:miter/>
            <a:headEnd/>
            <a:tailEnd/>
          </a:ln>
        </p:spPr>
        <p:txBody>
          <a:bodyPr wrap="none" anchor="ctr" anchorCtr="false"/>
          <a:lstStyle/>
          <a:p>
            <a:pPr lvl="0" algn="ctr"/>
            <a:r>
              <a:rPr lang="en-US">
                <a:latin typeface="Helvetica" pitchFamily="34"/>
              </a:rPr>
              <a:t>refcnt = 1</a:t>
            </a:r>
            <a:endParaRPr/>
          </a:p>
        </p:txBody>
      </p:sp>
      <p:sp>
        <p:nvSpPr>
          <p:cNvPr id="571" name="Rectangle 14"/>
          <p:cNvSpPr>
            <a:spLocks noGrp="true" noChangeShapeType="true"/>
          </p:cNvSpPr>
          <p:nvPr/>
        </p:nvSpPr>
        <p:spPr>
          <a:xfrm>
            <a:off x="4187825" y="3657600"/>
            <a:ext cx="1066800" cy="304800"/>
          </a:xfrm>
          <a:prstGeom prst="rect">
            <a:avLst/>
          </a:prstGeom>
          <a:noFill/>
          <a:ln w="12700">
            <a:solidFill>
              <a:schemeClr val="dk1"/>
            </a:solidFill>
            <a:miter/>
            <a:headEnd/>
            <a:tailEnd/>
          </a:ln>
        </p:spPr>
        <p:txBody>
          <a:bodyPr wrap="none" anchor="ctr" anchorCtr="false"/>
          <a:lstStyle/>
          <a:p>
            <a:pPr lvl="0" algn="ctr"/>
            <a:r>
              <a:rPr lang="en-US">
                <a:latin typeface="Helvetica" pitchFamily="34"/>
              </a:rPr>
              <a:t>...</a:t>
            </a:r>
            <a:endParaRPr/>
          </a:p>
        </p:txBody>
      </p:sp>
      <p:sp>
        <p:nvSpPr>
          <p:cNvPr id="572" name="Rectangle 15"/>
          <p:cNvSpPr>
            <a:spLocks noGrp="true" noChangeShapeType="true"/>
          </p:cNvSpPr>
          <p:nvPr/>
        </p:nvSpPr>
        <p:spPr>
          <a:xfrm>
            <a:off x="6473825" y="3124200"/>
            <a:ext cx="1066800" cy="304800"/>
          </a:xfrm>
          <a:prstGeom prst="rect">
            <a:avLst/>
          </a:prstGeom>
          <a:noFill/>
          <a:ln w="12700">
            <a:solidFill>
              <a:schemeClr val="dk1"/>
            </a:solidFill>
            <a:miter/>
            <a:headEnd/>
            <a:tailEnd/>
          </a:ln>
        </p:spPr>
        <p:txBody>
          <a:bodyPr wrap="none" anchor="ctr" anchorCtr="false"/>
          <a:lstStyle/>
          <a:p>
            <a:pPr lvl="0" algn="ctr"/>
            <a:r>
              <a:rPr lang="en-US">
                <a:latin typeface="Helvetica" pitchFamily="34"/>
              </a:rPr>
              <a:t>File access</a:t>
            </a:r>
            <a:endParaRPr/>
          </a:p>
        </p:txBody>
      </p:sp>
      <p:sp>
        <p:nvSpPr>
          <p:cNvPr id="573" name="Rectangle 16"/>
          <p:cNvSpPr>
            <a:spLocks noGrp="true" noChangeShapeType="true"/>
          </p:cNvSpPr>
          <p:nvPr/>
        </p:nvSpPr>
        <p:spPr>
          <a:xfrm>
            <a:off x="6473825" y="3429000"/>
            <a:ext cx="1066800" cy="304800"/>
          </a:xfrm>
          <a:prstGeom prst="rect">
            <a:avLst/>
          </a:prstGeom>
          <a:noFill/>
          <a:ln w="12700">
            <a:solidFill>
              <a:schemeClr val="dk1"/>
            </a:solidFill>
            <a:miter/>
            <a:headEnd/>
            <a:tailEnd/>
          </a:ln>
        </p:spPr>
        <p:txBody>
          <a:bodyPr wrap="none" anchor="ctr" anchorCtr="false"/>
          <a:lstStyle/>
          <a:p>
            <a:pPr lvl="0" algn="ctr"/>
            <a:r>
              <a:rPr lang="en-US">
                <a:latin typeface="Helvetica" pitchFamily="34"/>
              </a:rPr>
              <a:t>File size</a:t>
            </a:r>
            <a:endParaRPr/>
          </a:p>
        </p:txBody>
      </p:sp>
      <p:sp>
        <p:nvSpPr>
          <p:cNvPr id="574" name="Rectangle 17"/>
          <p:cNvSpPr>
            <a:spLocks noGrp="true" noChangeShapeType="true"/>
          </p:cNvSpPr>
          <p:nvPr/>
        </p:nvSpPr>
        <p:spPr>
          <a:xfrm>
            <a:off x="6473825" y="3733800"/>
            <a:ext cx="1066800" cy="304800"/>
          </a:xfrm>
          <a:prstGeom prst="rect">
            <a:avLst/>
          </a:prstGeom>
          <a:noFill/>
          <a:ln w="12700">
            <a:solidFill>
              <a:schemeClr val="dk1"/>
            </a:solidFill>
            <a:miter/>
            <a:headEnd/>
            <a:tailEnd/>
          </a:ln>
        </p:spPr>
        <p:txBody>
          <a:bodyPr wrap="none" anchor="ctr" anchorCtr="false"/>
          <a:lstStyle/>
          <a:p>
            <a:pPr lvl="0" algn="ctr"/>
            <a:r>
              <a:rPr lang="en-US">
                <a:latin typeface="Helvetica" pitchFamily="34"/>
              </a:rPr>
              <a:t>File type</a:t>
            </a:r>
            <a:endParaRPr/>
          </a:p>
        </p:txBody>
      </p:sp>
      <p:sp>
        <p:nvSpPr>
          <p:cNvPr id="575" name="Line 18"/>
          <p:cNvSpPr>
            <a:spLocks noGrp="true" noChangeShapeType="true"/>
          </p:cNvSpPr>
          <p:nvPr/>
        </p:nvSpPr>
        <p:spPr>
          <a:xfrm>
            <a:off x="5102225" y="2895600"/>
            <a:ext cx="1371600" cy="304800"/>
          </a:xfrm>
          <a:prstGeom prst="line">
            <a:avLst/>
          </a:prstGeom>
          <a:noFill/>
          <a:ln w="12700">
            <a:solidFill>
              <a:schemeClr val="dk1"/>
            </a:solidFill>
            <a:round/>
            <a:headEnd/>
            <a:tailEnd type="triangle" w="med" len="med"/>
          </a:ln>
        </p:spPr>
        <p:txBody>
          <a:bodyPr lIns="91440" tIns="45720" rIns="91440" bIns="45720"/>
          <a:lstStyle/>
          <a:p>
            <a:pPr/>
            <a:endParaRPr sz="1400" dirty="false"/>
          </a:p>
        </p:txBody>
      </p:sp>
      <p:sp>
        <p:nvSpPr>
          <p:cNvPr id="576" name="Line 19"/>
          <p:cNvSpPr>
            <a:spLocks noGrp="true" noChangeShapeType="true"/>
          </p:cNvSpPr>
          <p:nvPr/>
        </p:nvSpPr>
        <p:spPr>
          <a:xfrm flipV="true">
            <a:off x="2282825" y="2743200"/>
            <a:ext cx="1905000" cy="1447800"/>
          </a:xfrm>
          <a:prstGeom prst="line">
            <a:avLst/>
          </a:prstGeom>
          <a:noFill/>
          <a:ln w="12700">
            <a:solidFill>
              <a:schemeClr val="dk1"/>
            </a:solidFill>
            <a:round/>
            <a:headEnd/>
            <a:tailEnd type="triangle" w="med" len="med"/>
          </a:ln>
        </p:spPr>
        <p:txBody>
          <a:bodyPr lIns="91440" tIns="45720" rIns="91440" bIns="45720"/>
          <a:lstStyle/>
          <a:p>
            <a:pPr/>
            <a:endParaRPr sz="1400" dirty="false"/>
          </a:p>
        </p:txBody>
      </p:sp>
      <p:sp>
        <p:nvSpPr>
          <p:cNvPr id="577" name="Rectangle 21"/>
          <p:cNvSpPr>
            <a:spLocks noGrp="true" noChangeShapeType="true"/>
          </p:cNvSpPr>
          <p:nvPr/>
        </p:nvSpPr>
        <p:spPr>
          <a:xfrm>
            <a:off x="4187825" y="2743200"/>
            <a:ext cx="1066800" cy="304800"/>
          </a:xfrm>
          <a:prstGeom prst="rect">
            <a:avLst/>
          </a:prstGeom>
          <a:noFill/>
          <a:ln w="12700">
            <a:solidFill>
              <a:schemeClr val="dk1"/>
            </a:solidFill>
            <a:miter/>
            <a:headEnd/>
            <a:tailEnd/>
          </a:ln>
        </p:spPr>
        <p:txBody>
          <a:bodyPr wrap="none" anchor="ctr" anchorCtr="false"/>
          <a:lstStyle/>
          <a:p>
            <a:pPr/>
            <a:endParaRPr sz="1400" dirty="false"/>
          </a:p>
        </p:txBody>
      </p:sp>
      <p:sp>
        <p:nvSpPr>
          <p:cNvPr id="578" name="Text Box 26"/>
          <p:cNvSpPr txBox="true">
            <a:spLocks noGrp="true" noChangeShapeType="true"/>
          </p:cNvSpPr>
          <p:nvPr/>
        </p:nvSpPr>
        <p:spPr>
          <a:xfrm>
            <a:off x="4367212" y="2406650"/>
            <a:ext cx="682625" cy="336550"/>
          </a:xfrm>
          <a:prstGeom prst="rect">
            <a:avLst/>
          </a:prstGeom>
          <a:noFill/>
        </p:spPr>
        <p:txBody>
          <a:bodyPr wrap="none" anchor="ctr" anchorCtr="false">
            <a:spAutoFit/>
          </a:bodyPr>
          <a:lstStyle/>
          <a:p>
            <a:pPr lvl="0" algn="ctr"/>
            <a:r>
              <a:rPr lang="en-US">
                <a:latin typeface="Helvetica" pitchFamily="34"/>
              </a:rPr>
              <a:t>file A</a:t>
            </a:r>
            <a:endParaRPr/>
          </a:p>
        </p:txBody>
      </p:sp>
      <p:sp>
        <p:nvSpPr>
          <p:cNvPr id="579" name="Text Box 28"/>
          <p:cNvSpPr txBox="true">
            <a:spLocks noGrp="true" noChangeShapeType="true"/>
          </p:cNvSpPr>
          <p:nvPr/>
        </p:nvSpPr>
        <p:spPr>
          <a:xfrm>
            <a:off x="6678612" y="2819400"/>
            <a:ext cx="682625" cy="336550"/>
          </a:xfrm>
          <a:prstGeom prst="rect">
            <a:avLst/>
          </a:prstGeom>
          <a:noFill/>
        </p:spPr>
        <p:txBody>
          <a:bodyPr wrap="none" anchor="ctr" anchorCtr="false">
            <a:spAutoFit/>
          </a:bodyPr>
          <a:lstStyle/>
          <a:p>
            <a:pPr lvl="0" algn="ctr"/>
            <a:r>
              <a:rPr lang="en-US">
                <a:latin typeface="Helvetica" pitchFamily="34"/>
              </a:rPr>
              <a:t>file A</a:t>
            </a:r>
            <a:endParaRPr/>
          </a:p>
        </p:txBody>
      </p:sp>
      <p:sp>
        <p:nvSpPr>
          <p:cNvPr id="580" name="Rectangle 31"/>
          <p:cNvSpPr>
            <a:spLocks noGrp="true" noChangeShapeType="true"/>
          </p:cNvSpPr>
          <p:nvPr/>
        </p:nvSpPr>
        <p:spPr>
          <a:xfrm>
            <a:off x="1219200" y="3810000"/>
            <a:ext cx="609600" cy="228600"/>
          </a:xfrm>
          <a:prstGeom prst="rect">
            <a:avLst/>
          </a:prstGeom>
          <a:noFill/>
        </p:spPr>
        <p:txBody>
          <a:bodyPr wrap="none" anchor="ctr" anchorCtr="false"/>
          <a:lstStyle/>
          <a:p>
            <a:pPr lvl="0" algn="r"/>
            <a:r>
              <a:rPr lang="en-US" sz="1400">
                <a:latin typeface="Helvetica" pitchFamily="34"/>
              </a:rPr>
              <a:t>fd0</a:t>
            </a:r>
            <a:endParaRPr/>
          </a:p>
        </p:txBody>
      </p:sp>
      <p:sp>
        <p:nvSpPr>
          <p:cNvPr id="581" name="Rectangle 32"/>
          <p:cNvSpPr>
            <a:spLocks noGrp="true" noChangeShapeType="true"/>
          </p:cNvSpPr>
          <p:nvPr/>
        </p:nvSpPr>
        <p:spPr>
          <a:xfrm>
            <a:off x="1219200" y="4038600"/>
            <a:ext cx="609600" cy="228600"/>
          </a:xfrm>
          <a:prstGeom prst="rect">
            <a:avLst/>
          </a:prstGeom>
          <a:noFill/>
        </p:spPr>
        <p:txBody>
          <a:bodyPr wrap="none" anchor="ctr" anchorCtr="false"/>
          <a:lstStyle/>
          <a:p>
            <a:pPr lvl="0" algn="r"/>
            <a:r>
              <a:rPr lang="en-US" sz="1400">
                <a:latin typeface="Helvetica" pitchFamily="34"/>
              </a:rPr>
              <a:t>fd1</a:t>
            </a:r>
            <a:endParaRPr/>
          </a:p>
        </p:txBody>
      </p:sp>
      <p:sp>
        <p:nvSpPr>
          <p:cNvPr id="582" name="Rectangle 33"/>
          <p:cNvSpPr>
            <a:spLocks noGrp="true" noChangeShapeType="true"/>
          </p:cNvSpPr>
          <p:nvPr/>
        </p:nvSpPr>
        <p:spPr>
          <a:xfrm>
            <a:off x="1219200" y="4267200"/>
            <a:ext cx="609600" cy="228600"/>
          </a:xfrm>
          <a:prstGeom prst="rect">
            <a:avLst/>
          </a:prstGeom>
          <a:noFill/>
        </p:spPr>
        <p:txBody>
          <a:bodyPr wrap="none" anchor="ctr" anchorCtr="false"/>
          <a:lstStyle/>
          <a:p>
            <a:pPr lvl="0" algn="r"/>
            <a:r>
              <a:rPr lang="en-US" sz="1400">
                <a:latin typeface="Helvetica" pitchFamily="34"/>
              </a:rPr>
              <a:t>fd2</a:t>
            </a:r>
            <a:endParaRPr/>
          </a:p>
        </p:txBody>
      </p:sp>
      <p:sp>
        <p:nvSpPr>
          <p:cNvPr id="583" name="Rectangle 34"/>
          <p:cNvSpPr>
            <a:spLocks noGrp="true" noChangeShapeType="true"/>
          </p:cNvSpPr>
          <p:nvPr/>
        </p:nvSpPr>
        <p:spPr>
          <a:xfrm>
            <a:off x="1219200" y="4495800"/>
            <a:ext cx="609600" cy="228600"/>
          </a:xfrm>
          <a:prstGeom prst="rect">
            <a:avLst/>
          </a:prstGeom>
          <a:noFill/>
        </p:spPr>
        <p:txBody>
          <a:bodyPr wrap="none" anchor="ctr" anchorCtr="false"/>
          <a:lstStyle/>
          <a:p>
            <a:pPr lvl="0" algn="r"/>
            <a:r>
              <a:rPr lang="en-US" sz="1400">
                <a:latin typeface="Helvetica" pitchFamily="34"/>
              </a:rPr>
              <a:t>fd3</a:t>
            </a:r>
            <a:endParaRPr/>
          </a:p>
        </p:txBody>
      </p:sp>
      <p:sp>
        <p:nvSpPr>
          <p:cNvPr id="584" name="Rectangle 35"/>
          <p:cNvSpPr>
            <a:spLocks noGrp="true" noChangeShapeType="true"/>
          </p:cNvSpPr>
          <p:nvPr/>
        </p:nvSpPr>
        <p:spPr>
          <a:xfrm>
            <a:off x="1219200" y="4724400"/>
            <a:ext cx="609600" cy="228600"/>
          </a:xfrm>
          <a:prstGeom prst="rect">
            <a:avLst/>
          </a:prstGeom>
          <a:noFill/>
        </p:spPr>
        <p:txBody>
          <a:bodyPr wrap="none" anchor="ctr" anchorCtr="false"/>
          <a:lstStyle/>
          <a:p>
            <a:pPr lvl="0" algn="r"/>
            <a:r>
              <a:rPr lang="en-US" sz="1400">
                <a:latin typeface="Helvetica" pitchFamily="34"/>
              </a:rPr>
              <a:t>fd4</a:t>
            </a:r>
            <a:endParaRPr/>
          </a:p>
        </p:txBody>
      </p:sp>
      <p:sp>
        <p:nvSpPr>
          <p:cNvPr id="585" name="Rectangle 36"/>
          <p:cNvSpPr>
            <a:spLocks noGrp="true" noChangeShapeType="true"/>
          </p:cNvSpPr>
          <p:nvPr/>
        </p:nvSpPr>
        <p:spPr>
          <a:xfrm>
            <a:off x="1219200" y="4953000"/>
            <a:ext cx="609600" cy="228600"/>
          </a:xfrm>
          <a:prstGeom prst="rect">
            <a:avLst/>
          </a:prstGeom>
          <a:noFill/>
        </p:spPr>
        <p:txBody>
          <a:bodyPr wrap="none" anchor="ctr" anchorCtr="false"/>
          <a:lstStyle/>
          <a:p>
            <a:pPr lvl="0" algn="r"/>
            <a:r>
              <a:rPr lang="en-US" sz="1400">
                <a:latin typeface="Helvetica" pitchFamily="34"/>
              </a:rPr>
              <a:t>fd5</a:t>
            </a:r>
            <a:endParaRPr/>
          </a:p>
        </p:txBody>
      </p:sp>
      <p:sp>
        <p:nvSpPr>
          <p:cNvPr id="586" name="Rectangle 37"/>
          <p:cNvSpPr>
            <a:spLocks noGrp="true" noChangeShapeType="true"/>
          </p:cNvSpPr>
          <p:nvPr/>
        </p:nvSpPr>
        <p:spPr>
          <a:xfrm>
            <a:off x="1219200" y="5181600"/>
            <a:ext cx="609600" cy="228600"/>
          </a:xfrm>
          <a:prstGeom prst="rect">
            <a:avLst/>
          </a:prstGeom>
          <a:noFill/>
        </p:spPr>
        <p:txBody>
          <a:bodyPr wrap="none" anchor="ctr" anchorCtr="false"/>
          <a:lstStyle/>
          <a:p>
            <a:pPr lvl="0" algn="r"/>
            <a:r>
              <a:rPr lang="en-US" sz="1400">
                <a:latin typeface="Helvetica" pitchFamily="34"/>
              </a:rPr>
              <a:t>fd6</a:t>
            </a:r>
            <a:endParaRPr/>
          </a:p>
        </p:txBody>
      </p:sp>
      <p:sp>
        <p:nvSpPr>
          <p:cNvPr id="587" name="Rectangle 38"/>
          <p:cNvSpPr>
            <a:spLocks noGrp="true" noChangeShapeType="true"/>
          </p:cNvSpPr>
          <p:nvPr/>
        </p:nvSpPr>
        <p:spPr>
          <a:xfrm>
            <a:off x="1219200" y="5410200"/>
            <a:ext cx="609600" cy="228600"/>
          </a:xfrm>
          <a:prstGeom prst="rect">
            <a:avLst/>
          </a:prstGeom>
          <a:noFill/>
        </p:spPr>
        <p:txBody>
          <a:bodyPr wrap="none" anchor="ctr" anchorCtr="false"/>
          <a:lstStyle/>
          <a:p>
            <a:pPr lvl="0" algn="r"/>
            <a:r>
              <a:rPr lang="en-US" sz="1400">
                <a:latin typeface="Helvetica" pitchFamily="34"/>
              </a:rPr>
              <a:t>fd7</a:t>
            </a:r>
            <a:endParaRPr/>
          </a:p>
        </p:txBody>
      </p:sp>
      <p:sp>
        <p:nvSpPr>
          <p:cNvPr id="588" name="Text Box 39"/>
          <p:cNvSpPr txBox="true">
            <a:spLocks noGrp="true" noChangeShapeType="true"/>
          </p:cNvSpPr>
          <p:nvPr/>
        </p:nvSpPr>
        <p:spPr>
          <a:xfrm>
            <a:off x="1219200" y="2667000"/>
            <a:ext cx="1600200" cy="825500"/>
          </a:xfrm>
          <a:prstGeom prst="rect">
            <a:avLst/>
          </a:prstGeom>
          <a:noFill/>
        </p:spPr>
        <p:txBody>
          <a:bodyPr lIns="91440" tIns="45720" rIns="91440" bIns="45720" anchor="t">
            <a:spAutoFit/>
          </a:bodyPr>
          <a:lstStyle/>
          <a:p>
            <a:pPr lvl="0">
              <a:spcBef>
                <a:spcPct val="50000"/>
              </a:spcBef>
            </a:pPr>
            <a:r>
              <a:rPr lang="en-US">
                <a:latin typeface="Times New Roman" pitchFamily="18"/>
              </a:rPr>
              <a:t>Descriptor table (one table per process)</a:t>
            </a:r>
            <a:endParaRPr/>
          </a:p>
        </p:txBody>
      </p:sp>
      <p:sp>
        <p:nvSpPr>
          <p:cNvPr id="589" name="Rectangle 40"/>
          <p:cNvSpPr>
            <a:spLocks noGrp="true" noChangeShapeType="true"/>
          </p:cNvSpPr>
          <p:nvPr/>
        </p:nvSpPr>
        <p:spPr>
          <a:xfrm>
            <a:off x="6477000" y="4038600"/>
            <a:ext cx="1066800" cy="304800"/>
          </a:xfrm>
          <a:prstGeom prst="rect">
            <a:avLst/>
          </a:prstGeom>
          <a:noFill/>
          <a:ln w="12700">
            <a:solidFill>
              <a:schemeClr val="dk1"/>
            </a:solidFill>
            <a:miter/>
            <a:headEnd/>
            <a:tailEnd/>
          </a:ln>
        </p:spPr>
        <p:txBody>
          <a:bodyPr wrap="none" anchor="ctr" anchorCtr="false"/>
          <a:lstStyle/>
          <a:p>
            <a:pPr lvl="0" algn="ctr"/>
            <a:r>
              <a:rPr lang="en-US">
                <a:latin typeface="Helvetica" pitchFamily="34"/>
              </a:rPr>
              <a:t>…</a:t>
            </a:r>
            <a:endParaRPr/>
          </a:p>
        </p:txBody>
      </p:sp>
      <p:sp>
        <p:nvSpPr>
          <p:cNvPr id="590" name="Rectangle 45"/>
          <p:cNvSpPr>
            <a:spLocks noGrp="true" noChangeShapeType="true"/>
          </p:cNvSpPr>
          <p:nvPr>
            <p:ph type="title"/>
          </p:nvPr>
        </p:nvSpPr>
        <p:spPr>
          <a:xfrm>
            <a:off x="457200" y="457200"/>
            <a:ext cx="8077200" cy="914400"/>
          </a:xfrm>
          <a:prstGeom prst="rect">
            <a:avLst/>
          </a:prstGeom>
          <a:noFill/>
        </p:spPr>
        <p:txBody>
          <a:bodyPr lIns="91440" tIns="45720" rIns="91440" bIns="45720" anchor="ctr" anchorCtr="false"/>
          <a:lstStyle/>
          <a:p>
            <a:pPr lvl="0"/>
            <a:r>
              <a:rPr lang="en-US">
                <a:ea typeface="SimSun" pitchFamily="2" charset="-122"/>
              </a:rPr>
              <a:t>Kernel Data Structures for Files</a:t>
            </a:r>
            <a:endParaRPr/>
          </a:p>
        </p:txBody>
      </p:sp>
    </p:spTree>
  </p:cSld>
  <p:clrMapOvr>
    <a:masterClrMapping/>
  </p:clrMapOvr>
  <p:transition/>
</p:sld>
</file>

<file path=ppt/slides/slide53.xml><?xml version="1.0" encoding="utf-8"?>
<p:sld xmlns:a="http://schemas.openxmlformats.org/drawingml/2006/main" xmlns:p="http://schemas.openxmlformats.org/presentationml/2006/main">
  <p:cSld>
    <p:spTree>
      <p:nvGrpSpPr>
        <p:cNvPr id="591" name=""/>
        <p:cNvGrpSpPr/>
        <p:nvPr/>
      </p:nvGrpSpPr>
      <p:grpSpPr>
        <a:xfrm>
          <a:off x="0" y="0"/>
          <a:ext cx="0" cy="0"/>
          <a:chOff x="0" y="0"/>
          <a:chExt cx="0" cy="0"/>
        </a:xfrm>
      </p:grpSpPr>
      <p:sp>
        <p:nvSpPr>
          <p:cNvPr id="592" name="灯片编号占位符 5"/>
          <p:cNvSpPr>
            <a:spLocks noGrp="true" noChangeShapeType="true"/>
          </p:cNvSpPr>
          <p:nvPr>
            <p:ph type="sldNum"/>
          </p:nvPr>
        </p:nvSpPr>
        <p:spPr>
          <a:xfrm>
            <a:off x="6934200" y="6172200"/>
            <a:ext cx="1295400" cy="457200"/>
          </a:xfrm>
          <a:prstGeom prst="rect">
            <a:avLst/>
          </a:prstGeom>
          <a:noFill/>
        </p:spPr>
        <p:txBody>
          <a:bodyPr lIns="91440" tIns="45720" rIns="91440" bIns="45720" anchor="t"/>
          <a:lstStyle/>
          <a:p>
            <a:pPr marL="0" lvl="0" indent="0" algn="r">
              <a:spcBef>
                <a:spcPts val="0"/>
              </a:spcBef>
              <a:buNone/>
            </a:pPr>
            <a:fld id="{D038279B-FC19-497E-A7D1-5ADD9CAF016F}" type="slidenum">
              <a:rPr lang="zh-CN" sz="1400" b="false" i="false" u="none">
                <a:latin typeface="Times New Roman" pitchFamily="18"/>
              </a:rPr>
              <a:t>*</a:t>
            </a:fld>
            <a:endParaRPr/>
          </a:p>
        </p:txBody>
      </p:sp>
      <p:sp>
        <p:nvSpPr>
          <p:cNvPr id="593" name="Rectangle 2"/>
          <p:cNvSpPr>
            <a:spLocks noGrp="true" noChangeShapeType="true"/>
          </p:cNvSpPr>
          <p:nvPr>
            <p:ph type="title"/>
          </p:nvPr>
        </p:nvSpPr>
        <p:spPr>
          <a:xfrm>
            <a:off x="457200" y="457200"/>
            <a:ext cx="8077200" cy="914400"/>
          </a:xfrm>
          <a:prstGeom prst="rect">
            <a:avLst/>
          </a:prstGeom>
          <a:noFill/>
        </p:spPr>
        <p:txBody>
          <a:bodyPr lIns="91440" tIns="45720" rIns="91440" bIns="45720" anchor="ctr" anchorCtr="false"/>
          <a:lstStyle/>
          <a:p>
            <a:pPr lvl="0">
              <a:lnSpc>
                <a:spcPct val="120000"/>
              </a:lnSpc>
            </a:pPr>
            <a:r>
              <a:rPr lang="en-US">
                <a:ea typeface="SimSun" pitchFamily="2" charset="-122"/>
              </a:rPr>
              <a:t>Descriptor table</a:t>
            </a:r>
            <a:endParaRPr/>
          </a:p>
        </p:txBody>
      </p:sp>
      <p:sp>
        <p:nvSpPr>
          <p:cNvPr id="594" name="Rectangle 3"/>
          <p:cNvSpPr>
            <a:spLocks noGrp="true" noChangeShapeType="true"/>
          </p:cNvSpPr>
          <p:nvPr>
            <p:ph type="obj"/>
          </p:nvPr>
        </p:nvSpPr>
        <p:spPr>
          <a:xfrm>
            <a:off x="533400" y="1524000"/>
            <a:ext cx="8001000" cy="4648200"/>
          </a:xfrm>
          <a:prstGeom prst="rect">
            <a:avLst/>
          </a:prstGeom>
        </p:spPr>
        <p:txBody>
          <a:bodyPr lIns="91440" tIns="45720" rIns="91440" bIns="45720" anchor="t"/>
          <a:lstStyle>
            <a:lvl1pPr marL="342900" indent="0" algn="l" defTabSz="914400" rtl="false" fontAlgn="base">
              <a:lnSpc>
                <a:spcPct val="100000"/>
              </a:lnSpc>
              <a:spcBef>
                <a:spcPct val="20000"/>
              </a:spcBef>
              <a:spcAft>
                <a:spcPts val="0"/>
              </a:spcAft>
              <a:buChar char="•"/>
              <a:defRPr sz="2800">
                <a:solidFill>
                  <a:schemeClr val="dk1"/>
                </a:solidFill>
                <a:latin typeface="Comic Sans MS"/>
              </a:defRPr>
            </a:lvl1pPr>
            <a:lvl2pPr marL="742950" indent="457200" algn="l" defTabSz="914400" rtl="false" fontAlgn="base">
              <a:lnSpc>
                <a:spcPct val="100000"/>
              </a:lnSpc>
              <a:spcBef>
                <a:spcPct val="20000"/>
              </a:spcBef>
              <a:spcAft>
                <a:spcPts val="0"/>
              </a:spcAft>
              <a:buChar char="–"/>
              <a:defRPr sz="2400">
                <a:solidFill>
                  <a:schemeClr val="dk1"/>
                </a:solidFill>
                <a:latin typeface="Comic Sans MS"/>
              </a:defRPr>
            </a:lvl2pPr>
            <a:lvl3pPr marL="1143000" indent="914400" algn="l" defTabSz="914400" rtl="false" fontAlgn="base">
              <a:lnSpc>
                <a:spcPct val="100000"/>
              </a:lnSpc>
              <a:spcBef>
                <a:spcPct val="20000"/>
              </a:spcBef>
              <a:spcAft>
                <a:spcPts val="0"/>
              </a:spcAft>
              <a:buChar char="•"/>
              <a:defRPr sz="2000">
                <a:solidFill>
                  <a:schemeClr val="dk1"/>
                </a:solidFill>
                <a:latin typeface="Comic Sans MS"/>
              </a:defRPr>
            </a:lvl3pPr>
            <a:lvl4pPr marL="1600200" indent="1371600" algn="l" defTabSz="914400" rtl="false" fontAlgn="base">
              <a:lnSpc>
                <a:spcPct val="100000"/>
              </a:lnSpc>
              <a:spcBef>
                <a:spcPct val="20000"/>
              </a:spcBef>
              <a:spcAft>
                <a:spcPts val="0"/>
              </a:spcAft>
              <a:buChar char="–"/>
              <a:defRPr sz="2000">
                <a:solidFill>
                  <a:schemeClr val="dk1"/>
                </a:solidFill>
                <a:latin typeface="Comic Sans MS"/>
              </a:defRPr>
            </a:lvl4pPr>
            <a:lvl5pPr marL="2057400" indent="1828800" algn="l" defTabSz="914400" rtl="false" fontAlgn="base">
              <a:lnSpc>
                <a:spcPct val="100000"/>
              </a:lnSpc>
              <a:spcBef>
                <a:spcPct val="20000"/>
              </a:spcBef>
              <a:spcAft>
                <a:spcPts val="0"/>
              </a:spcAft>
              <a:buChar char="»"/>
              <a:defRPr sz="2000">
                <a:solidFill>
                  <a:schemeClr val="dk1"/>
                </a:solidFill>
                <a:latin typeface="Comic Sans MS"/>
              </a:defRPr>
            </a:lvl5pPr>
          </a:lstStyle>
          <a:p>
            <a:pPr marL="342900" lvl="0" indent="-342900">
              <a:lnSpc>
                <a:spcPct val="120000"/>
              </a:lnSpc>
              <a:spcBef>
                <a:spcPct val="20000"/>
              </a:spcBef>
              <a:buSzPct val="100000"/>
              <a:buChar char="•"/>
            </a:pPr>
            <a:r>
              <a:rPr lang="zh-CN">
                <a:latin typeface="Comic Sans MS"/>
                <a:ea typeface="SimSun"/>
              </a:rPr>
              <a:t>每个进程有自己独立的</a:t>
            </a:r>
            <a:r>
              <a:rPr lang="en-US">
                <a:latin typeface="Comic Sans MS"/>
                <a:ea typeface="SimSun"/>
              </a:rPr>
              <a:t>descriptor table</a:t>
            </a:r>
            <a:endParaRPr/>
          </a:p>
          <a:p>
            <a:pPr marL="742950" lvl="1" indent="-285750">
              <a:lnSpc>
                <a:spcPct val="120000"/>
              </a:lnSpc>
              <a:spcBef>
                <a:spcPct val="20000"/>
              </a:spcBef>
              <a:buSzPct val="100000"/>
              <a:buChar char="–"/>
            </a:pPr>
            <a:r>
              <a:rPr lang="zh-CN">
                <a:latin typeface="Comic Sans MS"/>
                <a:ea typeface="SimSun"/>
              </a:rPr>
              <a:t>每个文件描述符是一个非负数字，作为</a:t>
            </a:r>
            <a:r>
              <a:rPr lang="en-US">
                <a:latin typeface="Comic Sans MS"/>
                <a:ea typeface="SimSun"/>
              </a:rPr>
              <a:t>descriptor table</a:t>
            </a:r>
            <a:r>
              <a:rPr lang="zh-CN">
                <a:latin typeface="Comic Sans MS"/>
                <a:ea typeface="SimSun"/>
              </a:rPr>
              <a:t>的索引</a:t>
            </a:r>
            <a:endParaRPr lang="en-US"/>
          </a:p>
          <a:p>
            <a:pPr marL="1143000" lvl="2" indent="-228600">
              <a:lnSpc>
                <a:spcPct val="120000"/>
              </a:lnSpc>
              <a:spcBef>
                <a:spcPct val="20000"/>
              </a:spcBef>
              <a:buSzPct val="100000"/>
              <a:buChar char="•"/>
            </a:pPr>
            <a:r>
              <a:rPr lang="en-US">
                <a:latin typeface="Comic Sans MS"/>
                <a:ea typeface="SimSun"/>
              </a:rPr>
              <a:t>0</a:t>
            </a:r>
            <a:r>
              <a:rPr lang="zh-CN">
                <a:latin typeface="Comic Sans MS"/>
                <a:ea typeface="SimSun"/>
              </a:rPr>
              <a:t>：标准输入（默认已打开）</a:t>
            </a:r>
            <a:endParaRPr lang="en-US"/>
          </a:p>
          <a:p>
            <a:pPr marL="1143000" lvl="2" indent="-228600">
              <a:lnSpc>
                <a:spcPct val="120000"/>
              </a:lnSpc>
              <a:spcBef>
                <a:spcPct val="20000"/>
              </a:spcBef>
              <a:buSzPct val="100000"/>
              <a:buChar char="•"/>
            </a:pPr>
            <a:r>
              <a:rPr lang="en-US">
                <a:latin typeface="Comic Sans MS"/>
                <a:ea typeface="SimSun"/>
              </a:rPr>
              <a:t>1</a:t>
            </a:r>
            <a:r>
              <a:rPr lang="zh-CN">
                <a:latin typeface="Comic Sans MS"/>
                <a:ea typeface="SimSun"/>
              </a:rPr>
              <a:t> </a:t>
            </a:r>
            <a:r>
              <a:rPr lang="zh-CN">
                <a:latin typeface="Comic Sans MS"/>
                <a:ea typeface="SimSun"/>
              </a:rPr>
              <a:t>：标准输出（默认已打开）</a:t>
            </a:r>
            <a:endParaRPr lang="en-US"/>
          </a:p>
          <a:p>
            <a:pPr marL="1143000" lvl="2" indent="-228600">
              <a:lnSpc>
                <a:spcPct val="120000"/>
              </a:lnSpc>
              <a:spcBef>
                <a:spcPct val="20000"/>
              </a:spcBef>
              <a:buSzPct val="100000"/>
              <a:buChar char="•"/>
            </a:pPr>
            <a:r>
              <a:rPr lang="en-US">
                <a:latin typeface="Comic Sans MS"/>
                <a:ea typeface="SimSun"/>
              </a:rPr>
              <a:t>2</a:t>
            </a:r>
            <a:r>
              <a:rPr lang="zh-CN">
                <a:latin typeface="Comic Sans MS"/>
                <a:ea typeface="SimSun"/>
              </a:rPr>
              <a:t> </a:t>
            </a:r>
            <a:r>
              <a:rPr lang="zh-CN">
                <a:latin typeface="Comic Sans MS"/>
                <a:ea typeface="SimSun"/>
              </a:rPr>
              <a:t>：标准错误（默认已打开）</a:t>
            </a:r>
            <a:endParaRPr lang="en-US"/>
          </a:p>
          <a:p>
            <a:pPr marL="1143000" lvl="2" indent="-228600">
              <a:lnSpc>
                <a:spcPct val="120000"/>
              </a:lnSpc>
              <a:spcBef>
                <a:spcPct val="20000"/>
              </a:spcBef>
              <a:buSzPct val="100000"/>
              <a:buChar char="•"/>
            </a:pPr>
            <a:r>
              <a:rPr lang="zh-CN">
                <a:latin typeface="Comic Sans MS"/>
                <a:ea typeface="SimSun"/>
              </a:rPr>
              <a:t>其他打开的文件，从</a:t>
            </a:r>
            <a:r>
              <a:rPr lang="en-US">
                <a:latin typeface="Comic Sans MS"/>
                <a:ea typeface="SimSun"/>
              </a:rPr>
              <a:t>3</a:t>
            </a:r>
            <a:r>
              <a:rPr lang="zh-CN">
                <a:latin typeface="Comic Sans MS"/>
                <a:ea typeface="SimSun"/>
              </a:rPr>
              <a:t>开始编号</a:t>
            </a:r>
            <a:endParaRPr lang="en-US"/>
          </a:p>
          <a:p>
            <a:pPr marL="742950" lvl="1" indent="-285750">
              <a:lnSpc>
                <a:spcPct val="120000"/>
              </a:lnSpc>
              <a:spcBef>
                <a:spcPct val="20000"/>
              </a:spcBef>
              <a:buSzPct val="100000"/>
              <a:buChar char="–"/>
            </a:pPr>
            <a:r>
              <a:rPr lang="zh-CN">
                <a:latin typeface="Comic Sans MS"/>
                <a:ea typeface="SimSun"/>
              </a:rPr>
              <a:t>每个打开的文件描述符指向一个</a:t>
            </a:r>
            <a:r>
              <a:rPr lang="en-US">
                <a:latin typeface="Comic Sans MS"/>
                <a:ea typeface="SimSun"/>
              </a:rPr>
              <a:t>open </a:t>
            </a:r>
            <a:r>
              <a:rPr lang="en-US">
                <a:latin typeface="Comic Sans MS"/>
                <a:ea typeface="SimSun"/>
              </a:rPr>
              <a:t>file table</a:t>
            </a:r>
            <a:r>
              <a:rPr lang="zh-CN">
                <a:latin typeface="Comic Sans MS"/>
                <a:ea typeface="SimSun"/>
              </a:rPr>
              <a:t>中的一个</a:t>
            </a:r>
            <a:r>
              <a:rPr lang="en-US">
                <a:latin typeface="Comic Sans MS"/>
                <a:ea typeface="SimSun"/>
              </a:rPr>
              <a:t>entry</a:t>
            </a:r>
            <a:endParaRPr/>
          </a:p>
          <a:p>
            <a:pPr marL="742950" lvl="1" indent="-285750">
              <a:lnSpc>
                <a:spcPct val="120000"/>
              </a:lnSpc>
              <a:spcBef>
                <a:spcPct val="20000"/>
              </a:spcBef>
              <a:buSzPct val="100000"/>
              <a:buChar char="–"/>
            </a:pPr>
            <a:endParaRPr/>
          </a:p>
        </p:txBody>
      </p:sp>
    </p:spTree>
  </p:cSld>
  <p:clrMapOvr>
    <a:masterClrMapping/>
  </p:clrMapOvr>
  <p:transition/>
</p:sld>
</file>

<file path=ppt/slides/slide54.xml><?xml version="1.0" encoding="utf-8"?>
<p:sld xmlns:a="http://schemas.openxmlformats.org/drawingml/2006/main" xmlns:p="http://schemas.openxmlformats.org/presentationml/2006/main">
  <p:cSld>
    <p:spTree>
      <p:nvGrpSpPr>
        <p:cNvPr id="595" name=""/>
        <p:cNvGrpSpPr/>
        <p:nvPr/>
      </p:nvGrpSpPr>
      <p:grpSpPr>
        <a:xfrm>
          <a:off x="0" y="0"/>
          <a:ext cx="0" cy="0"/>
          <a:chOff x="0" y="0"/>
          <a:chExt cx="0" cy="0"/>
        </a:xfrm>
      </p:grpSpPr>
      <p:sp>
        <p:nvSpPr>
          <p:cNvPr id="596" name="灯片编号占位符 5"/>
          <p:cNvSpPr>
            <a:spLocks noGrp="true" noChangeShapeType="true"/>
          </p:cNvSpPr>
          <p:nvPr>
            <p:ph type="sldNum"/>
          </p:nvPr>
        </p:nvSpPr>
        <p:spPr>
          <a:xfrm>
            <a:off x="6934200" y="6172200"/>
            <a:ext cx="1295400" cy="457200"/>
          </a:xfrm>
          <a:prstGeom prst="rect">
            <a:avLst/>
          </a:prstGeom>
          <a:noFill/>
        </p:spPr>
        <p:txBody>
          <a:bodyPr lIns="91440" tIns="45720" rIns="91440" bIns="45720" anchor="t"/>
          <a:lstStyle/>
          <a:p>
            <a:pPr marL="0" lvl="0" indent="0" algn="r">
              <a:spcBef>
                <a:spcPts val="0"/>
              </a:spcBef>
              <a:buNone/>
            </a:pPr>
            <a:fld id="{D038279B-FC19-497E-A7D1-5ADD9CAF016F}" type="slidenum">
              <a:rPr lang="zh-CN" sz="1400" b="false" i="false" u="none">
                <a:latin typeface="Times New Roman" pitchFamily="18"/>
              </a:rPr>
              <a:t>*</a:t>
            </a:fld>
            <a:endParaRPr/>
          </a:p>
        </p:txBody>
      </p:sp>
      <p:sp>
        <p:nvSpPr>
          <p:cNvPr id="597" name="Rectangle 2"/>
          <p:cNvSpPr>
            <a:spLocks noGrp="true" noChangeShapeType="true"/>
          </p:cNvSpPr>
          <p:nvPr>
            <p:ph type="title"/>
          </p:nvPr>
        </p:nvSpPr>
        <p:spPr>
          <a:xfrm>
            <a:off x="457200" y="457200"/>
            <a:ext cx="8077200" cy="914400"/>
          </a:xfrm>
          <a:prstGeom prst="rect">
            <a:avLst/>
          </a:prstGeom>
          <a:noFill/>
        </p:spPr>
        <p:txBody>
          <a:bodyPr lIns="91440" tIns="45720" rIns="91440" bIns="45720" anchor="ctr" anchorCtr="false"/>
          <a:lstStyle/>
          <a:p>
            <a:pPr lvl="0">
              <a:lnSpc>
                <a:spcPct val="120000"/>
              </a:lnSpc>
              <a:buNone/>
            </a:pPr>
            <a:r>
              <a:rPr lang="en-US">
                <a:latin typeface="Comic Sans MS"/>
                <a:ea typeface="SimSun"/>
              </a:rPr>
              <a:t>(Open) File table</a:t>
            </a:r>
            <a:endParaRPr/>
          </a:p>
        </p:txBody>
      </p:sp>
      <p:sp>
        <p:nvSpPr>
          <p:cNvPr id="598" name="Rectangle 3"/>
          <p:cNvSpPr>
            <a:spLocks noGrp="true" noChangeShapeType="true"/>
          </p:cNvSpPr>
          <p:nvPr>
            <p:ph type="obj"/>
          </p:nvPr>
        </p:nvSpPr>
        <p:spPr>
          <a:xfrm>
            <a:off x="533400" y="1524000"/>
            <a:ext cx="8001000" cy="4648200"/>
          </a:xfrm>
          <a:prstGeom prst="rect">
            <a:avLst/>
          </a:prstGeom>
        </p:spPr>
        <p:txBody>
          <a:bodyPr lIns="91440" tIns="45720" rIns="91440" bIns="45720" anchor="t"/>
          <a:lstStyle>
            <a:lvl1pPr marL="342900" indent="0" algn="l" defTabSz="914400" rtl="false" fontAlgn="base">
              <a:lnSpc>
                <a:spcPct val="100000"/>
              </a:lnSpc>
              <a:spcBef>
                <a:spcPct val="20000"/>
              </a:spcBef>
              <a:spcAft>
                <a:spcPts val="0"/>
              </a:spcAft>
              <a:buChar char="•"/>
              <a:defRPr sz="2800">
                <a:solidFill>
                  <a:schemeClr val="dk1"/>
                </a:solidFill>
                <a:latin typeface="Comic Sans MS"/>
              </a:defRPr>
            </a:lvl1pPr>
            <a:lvl2pPr marL="742950" indent="457200" algn="l" defTabSz="914400" rtl="false" fontAlgn="base">
              <a:lnSpc>
                <a:spcPct val="100000"/>
              </a:lnSpc>
              <a:spcBef>
                <a:spcPct val="20000"/>
              </a:spcBef>
              <a:spcAft>
                <a:spcPts val="0"/>
              </a:spcAft>
              <a:buChar char="–"/>
              <a:defRPr sz="2400">
                <a:solidFill>
                  <a:schemeClr val="dk1"/>
                </a:solidFill>
                <a:latin typeface="Comic Sans MS"/>
              </a:defRPr>
            </a:lvl2pPr>
            <a:lvl3pPr marL="1143000" indent="914400" algn="l" defTabSz="914400" rtl="false" fontAlgn="base">
              <a:lnSpc>
                <a:spcPct val="100000"/>
              </a:lnSpc>
              <a:spcBef>
                <a:spcPct val="20000"/>
              </a:spcBef>
              <a:spcAft>
                <a:spcPts val="0"/>
              </a:spcAft>
              <a:buChar char="•"/>
              <a:defRPr sz="2000">
                <a:solidFill>
                  <a:schemeClr val="dk1"/>
                </a:solidFill>
                <a:latin typeface="Comic Sans MS"/>
              </a:defRPr>
            </a:lvl3pPr>
            <a:lvl4pPr marL="1600200" indent="1371600" algn="l" defTabSz="914400" rtl="false" fontAlgn="base">
              <a:lnSpc>
                <a:spcPct val="100000"/>
              </a:lnSpc>
              <a:spcBef>
                <a:spcPct val="20000"/>
              </a:spcBef>
              <a:spcAft>
                <a:spcPts val="0"/>
              </a:spcAft>
              <a:buChar char="–"/>
              <a:defRPr sz="2000">
                <a:solidFill>
                  <a:schemeClr val="dk1"/>
                </a:solidFill>
                <a:latin typeface="Comic Sans MS"/>
              </a:defRPr>
            </a:lvl4pPr>
            <a:lvl5pPr marL="2057400" indent="1828800" algn="l" defTabSz="914400" rtl="false" fontAlgn="base">
              <a:lnSpc>
                <a:spcPct val="100000"/>
              </a:lnSpc>
              <a:spcBef>
                <a:spcPct val="20000"/>
              </a:spcBef>
              <a:spcAft>
                <a:spcPts val="0"/>
              </a:spcAft>
              <a:buChar char="»"/>
              <a:defRPr sz="2000">
                <a:solidFill>
                  <a:schemeClr val="dk1"/>
                </a:solidFill>
                <a:latin typeface="Comic Sans MS"/>
              </a:defRPr>
            </a:lvl5pPr>
          </a:lstStyle>
          <a:p>
            <a:pPr marL="342900" lvl="0" indent="-342900">
              <a:spcBef>
                <a:spcPct val="20000"/>
              </a:spcBef>
              <a:buSzPct val="100000"/>
              <a:buChar char="•"/>
            </a:pPr>
            <a:r>
              <a:rPr lang="en-US">
                <a:ea typeface="SimSun" pitchFamily="2" charset="-122"/>
              </a:rPr>
              <a:t>The set of </a:t>
            </a:r>
            <a:r>
              <a:rPr lang="en-US">
                <a:solidFill>
                  <a:srgbClr val="FF0000"/>
                </a:solidFill>
                <a:ea typeface="SimSun" pitchFamily="2" charset="-122"/>
              </a:rPr>
              <a:t>open files </a:t>
            </a:r>
            <a:r>
              <a:rPr lang="en-US">
                <a:ea typeface="SimSun" pitchFamily="2" charset="-122"/>
              </a:rPr>
              <a:t>is represented by a file table</a:t>
            </a:r>
            <a:endParaRPr/>
          </a:p>
          <a:p>
            <a:pPr marL="342900" lvl="0" indent="-342900">
              <a:spcBef>
                <a:spcPct val="20000"/>
              </a:spcBef>
              <a:buSzPct val="100000"/>
              <a:buChar char="•"/>
            </a:pPr>
            <a:r>
              <a:rPr lang="en-US">
                <a:ea typeface="SimSun" pitchFamily="2" charset="-122"/>
              </a:rPr>
              <a:t>File table is </a:t>
            </a:r>
            <a:r>
              <a:rPr lang="en-US">
                <a:solidFill>
                  <a:srgbClr val="FF0000"/>
                </a:solidFill>
                <a:ea typeface="SimSun" pitchFamily="2" charset="-122"/>
              </a:rPr>
              <a:t>shared</a:t>
            </a:r>
            <a:r>
              <a:rPr lang="en-US">
                <a:ea typeface="SimSun" pitchFamily="2" charset="-122"/>
              </a:rPr>
              <a:t> by all processes</a:t>
            </a:r>
            <a:endParaRPr/>
          </a:p>
          <a:p>
            <a:pPr marL="342900" lvl="0" indent="-342900">
              <a:spcBef>
                <a:spcPct val="20000"/>
              </a:spcBef>
              <a:buSzPct val="100000"/>
              <a:buChar char="•"/>
            </a:pPr>
            <a:r>
              <a:rPr lang="en-US">
                <a:ea typeface="SimSun" pitchFamily="2" charset="-122"/>
              </a:rPr>
              <a:t>Each file table entry consists</a:t>
            </a:r>
            <a:endParaRPr/>
          </a:p>
          <a:p>
            <a:pPr marL="742950" lvl="1" indent="-285750">
              <a:spcBef>
                <a:spcPct val="20000"/>
              </a:spcBef>
              <a:buSzPct val="100000"/>
              <a:buChar char="–"/>
            </a:pPr>
            <a:r>
              <a:rPr lang="en-US">
                <a:ea typeface="SimSun" pitchFamily="2" charset="-122"/>
              </a:rPr>
              <a:t>the </a:t>
            </a:r>
            <a:r>
              <a:rPr lang="en-US" b="true" i="false" u="none">
                <a:solidFill>
                  <a:srgbClr val="FF0000"/>
                </a:solidFill>
                <a:ea typeface="SimSun" pitchFamily="2" charset="-122"/>
              </a:rPr>
              <a:t>current file position</a:t>
            </a:r>
            <a:endParaRPr/>
          </a:p>
          <a:p>
            <a:pPr marL="742950" lvl="1" indent="-285750">
              <a:spcBef>
                <a:spcPct val="20000"/>
              </a:spcBef>
              <a:buSzPct val="100000"/>
              <a:buChar char="–"/>
            </a:pPr>
            <a:r>
              <a:rPr lang="en-US">
                <a:ea typeface="SimSun" pitchFamily="2" charset="-122"/>
              </a:rPr>
              <a:t>a </a:t>
            </a:r>
            <a:r>
              <a:rPr lang="en-US" b="true" i="false" u="none">
                <a:solidFill>
                  <a:srgbClr val="FF0000"/>
                </a:solidFill>
                <a:ea typeface="SimSun" pitchFamily="2" charset="-122"/>
              </a:rPr>
              <a:t>reference count </a:t>
            </a:r>
            <a:r>
              <a:rPr lang="en-US">
                <a:ea typeface="SimSun" pitchFamily="2" charset="-122"/>
              </a:rPr>
              <a:t>of the number of descriptor entries that currently point to it</a:t>
            </a:r>
            <a:endParaRPr/>
          </a:p>
          <a:p>
            <a:pPr marL="742950" lvl="1" indent="-285750">
              <a:spcBef>
                <a:spcPct val="20000"/>
              </a:spcBef>
              <a:buSzPct val="100000"/>
              <a:buChar char="–"/>
            </a:pPr>
            <a:r>
              <a:rPr lang="en-US">
                <a:ea typeface="SimSun" pitchFamily="2" charset="-122"/>
              </a:rPr>
              <a:t>a </a:t>
            </a:r>
            <a:r>
              <a:rPr lang="en-US" b="true" i="false" u="none">
                <a:ea typeface="SimSun" pitchFamily="2" charset="-122"/>
              </a:rPr>
              <a:t>pointer</a:t>
            </a:r>
            <a:r>
              <a:rPr lang="en-US">
                <a:ea typeface="SimSun" pitchFamily="2" charset="-122"/>
              </a:rPr>
              <a:t> to an entry in the v-node table</a:t>
            </a:r>
            <a:endParaRPr/>
          </a:p>
          <a:p>
            <a:pPr marL="742950" lvl="1" indent="-285750">
              <a:spcBef>
                <a:spcPct val="20000"/>
              </a:spcBef>
              <a:buSzPct val="100000"/>
              <a:buChar char="–"/>
            </a:pPr>
            <a:r>
              <a:rPr lang="en-US">
                <a:ea typeface="SimSun" pitchFamily="2" charset="-122"/>
              </a:rPr>
              <a:t>the kernel deletes a file table entry when its reference count becomes </a:t>
            </a:r>
            <a:r>
              <a:rPr lang="en-US">
                <a:solidFill>
                  <a:srgbClr val="FF0000"/>
                </a:solidFill>
                <a:ea typeface="SimSun" pitchFamily="2" charset="-122"/>
              </a:rPr>
              <a:t>zero  </a:t>
            </a:r>
            <a:endParaRPr/>
          </a:p>
        </p:txBody>
      </p:sp>
    </p:spTree>
  </p:cSld>
  <p:clrMapOvr>
    <a:masterClrMapping/>
  </p:clrMapOvr>
  <p:transition/>
</p:sld>
</file>

<file path=ppt/slides/slide55.xml><?xml version="1.0" encoding="utf-8"?>
<p:sld xmlns:a="http://schemas.openxmlformats.org/drawingml/2006/main" xmlns:p="http://schemas.openxmlformats.org/presentationml/2006/main">
  <p:cSld>
    <p:spTree>
      <p:nvGrpSpPr>
        <p:cNvPr id="599" name=""/>
        <p:cNvGrpSpPr/>
        <p:nvPr/>
      </p:nvGrpSpPr>
      <p:grpSpPr>
        <a:xfrm>
          <a:off x="0" y="0"/>
          <a:ext cx="0" cy="0"/>
          <a:chOff x="0" y="0"/>
          <a:chExt cx="0" cy="0"/>
        </a:xfrm>
      </p:grpSpPr>
      <p:sp>
        <p:nvSpPr>
          <p:cNvPr id="600" name="灯片编号占位符 5"/>
          <p:cNvSpPr>
            <a:spLocks noGrp="true" noChangeShapeType="true"/>
          </p:cNvSpPr>
          <p:nvPr>
            <p:ph type="sldNum"/>
          </p:nvPr>
        </p:nvSpPr>
        <p:spPr>
          <a:xfrm>
            <a:off x="6934200" y="6172200"/>
            <a:ext cx="1295400" cy="457200"/>
          </a:xfrm>
          <a:prstGeom prst="rect">
            <a:avLst/>
          </a:prstGeom>
          <a:noFill/>
        </p:spPr>
        <p:txBody>
          <a:bodyPr lIns="91440" tIns="45720" rIns="91440" bIns="45720" anchor="t"/>
          <a:lstStyle/>
          <a:p>
            <a:pPr marL="0" lvl="0" indent="0" algn="r">
              <a:spcBef>
                <a:spcPts val="0"/>
              </a:spcBef>
              <a:buNone/>
            </a:pPr>
            <a:fld id="{D038279B-FC19-497E-A7D1-5ADD9CAF016F}" type="slidenum">
              <a:rPr lang="zh-CN" sz="1400" b="false" i="false" u="none">
                <a:latin typeface="Times New Roman" pitchFamily="18"/>
              </a:rPr>
              <a:t>*</a:t>
            </a:fld>
            <a:endParaRPr/>
          </a:p>
        </p:txBody>
      </p:sp>
      <p:sp>
        <p:nvSpPr>
          <p:cNvPr id="601" name="Rectangle 2"/>
          <p:cNvSpPr>
            <a:spLocks noGrp="true" noChangeShapeType="true"/>
          </p:cNvSpPr>
          <p:nvPr>
            <p:ph type="title"/>
          </p:nvPr>
        </p:nvSpPr>
        <p:spPr>
          <a:xfrm>
            <a:off x="457200" y="457200"/>
            <a:ext cx="8077200" cy="914400"/>
          </a:xfrm>
          <a:prstGeom prst="rect">
            <a:avLst/>
          </a:prstGeom>
          <a:noFill/>
        </p:spPr>
        <p:txBody>
          <a:bodyPr lIns="91440" tIns="45720" rIns="91440" bIns="45720" anchor="ctr" anchorCtr="false"/>
          <a:lstStyle/>
          <a:p>
            <a:pPr lvl="0">
              <a:lnSpc>
                <a:spcPct val="120000"/>
              </a:lnSpc>
            </a:pPr>
            <a:r>
              <a:rPr lang="en-US">
                <a:ea typeface="SimSun" pitchFamily="2" charset="-122"/>
              </a:rPr>
              <a:t>V-node table</a:t>
            </a:r>
            <a:endParaRPr/>
          </a:p>
        </p:txBody>
      </p:sp>
      <p:sp>
        <p:nvSpPr>
          <p:cNvPr id="602" name="Rectangle 3"/>
          <p:cNvSpPr>
            <a:spLocks noGrp="true" noChangeShapeType="true"/>
          </p:cNvSpPr>
          <p:nvPr>
            <p:ph type="obj"/>
          </p:nvPr>
        </p:nvSpPr>
        <p:spPr>
          <a:xfrm>
            <a:off x="533400" y="1524000"/>
            <a:ext cx="8001000" cy="4648200"/>
          </a:xfrm>
          <a:prstGeom prst="rect">
            <a:avLst/>
          </a:prstGeom>
        </p:spPr>
        <p:txBody>
          <a:bodyPr lIns="91440" tIns="45720" rIns="91440" bIns="45720" anchor="t"/>
          <a:lstStyle>
            <a:lvl1pPr marL="342900" indent="0" algn="l" defTabSz="914400" rtl="false" fontAlgn="base">
              <a:lnSpc>
                <a:spcPct val="100000"/>
              </a:lnSpc>
              <a:spcBef>
                <a:spcPct val="20000"/>
              </a:spcBef>
              <a:spcAft>
                <a:spcPts val="0"/>
              </a:spcAft>
              <a:buChar char="•"/>
              <a:defRPr sz="2800">
                <a:solidFill>
                  <a:schemeClr val="dk1"/>
                </a:solidFill>
                <a:latin typeface="Comic Sans MS"/>
              </a:defRPr>
            </a:lvl1pPr>
            <a:lvl2pPr marL="742950" indent="457200" algn="l" defTabSz="914400" rtl="false" fontAlgn="base">
              <a:lnSpc>
                <a:spcPct val="100000"/>
              </a:lnSpc>
              <a:spcBef>
                <a:spcPct val="20000"/>
              </a:spcBef>
              <a:spcAft>
                <a:spcPts val="0"/>
              </a:spcAft>
              <a:buChar char="–"/>
              <a:defRPr sz="2400">
                <a:solidFill>
                  <a:schemeClr val="dk1"/>
                </a:solidFill>
                <a:latin typeface="Comic Sans MS"/>
              </a:defRPr>
            </a:lvl2pPr>
            <a:lvl3pPr marL="1143000" indent="914400" algn="l" defTabSz="914400" rtl="false" fontAlgn="base">
              <a:lnSpc>
                <a:spcPct val="100000"/>
              </a:lnSpc>
              <a:spcBef>
                <a:spcPct val="20000"/>
              </a:spcBef>
              <a:spcAft>
                <a:spcPts val="0"/>
              </a:spcAft>
              <a:buChar char="•"/>
              <a:defRPr sz="2000">
                <a:solidFill>
                  <a:schemeClr val="dk1"/>
                </a:solidFill>
                <a:latin typeface="Comic Sans MS"/>
              </a:defRPr>
            </a:lvl3pPr>
            <a:lvl4pPr marL="1600200" indent="1371600" algn="l" defTabSz="914400" rtl="false" fontAlgn="base">
              <a:lnSpc>
                <a:spcPct val="100000"/>
              </a:lnSpc>
              <a:spcBef>
                <a:spcPct val="20000"/>
              </a:spcBef>
              <a:spcAft>
                <a:spcPts val="0"/>
              </a:spcAft>
              <a:buChar char="–"/>
              <a:defRPr sz="2000">
                <a:solidFill>
                  <a:schemeClr val="dk1"/>
                </a:solidFill>
                <a:latin typeface="Comic Sans MS"/>
              </a:defRPr>
            </a:lvl4pPr>
            <a:lvl5pPr marL="2057400" indent="1828800" algn="l" defTabSz="914400" rtl="false" fontAlgn="base">
              <a:lnSpc>
                <a:spcPct val="100000"/>
              </a:lnSpc>
              <a:spcBef>
                <a:spcPct val="20000"/>
              </a:spcBef>
              <a:spcAft>
                <a:spcPts val="0"/>
              </a:spcAft>
              <a:buChar char="»"/>
              <a:defRPr sz="2000">
                <a:solidFill>
                  <a:schemeClr val="dk1"/>
                </a:solidFill>
                <a:latin typeface="Comic Sans MS"/>
              </a:defRPr>
            </a:lvl5pPr>
          </a:lstStyle>
          <a:p>
            <a:pPr marL="342900" lvl="0" indent="-342900">
              <a:spcBef>
                <a:spcPct val="20000"/>
              </a:spcBef>
              <a:buSzPct val="100000"/>
              <a:buChar char="•"/>
            </a:pPr>
            <a:r>
              <a:rPr lang="en-US">
                <a:ea typeface="SimSun" pitchFamily="2" charset="-122"/>
              </a:rPr>
              <a:t>V-node table is shared by all processes</a:t>
            </a:r>
            <a:endParaRPr/>
          </a:p>
          <a:p>
            <a:pPr marL="342900" lvl="0" indent="-342900">
              <a:spcBef>
                <a:spcPct val="20000"/>
              </a:spcBef>
              <a:buSzPct val="100000"/>
              <a:buChar char="•"/>
            </a:pPr>
            <a:r>
              <a:rPr lang="en-US">
                <a:ea typeface="SimSun" pitchFamily="2" charset="-122"/>
              </a:rPr>
              <a:t>Each entry contains most of the information of a file</a:t>
            </a:r>
            <a:endParaRPr/>
          </a:p>
        </p:txBody>
      </p:sp>
    </p:spTree>
  </p:cSld>
  <p:clrMapOvr>
    <a:masterClrMapping/>
  </p:clrMapOvr>
  <p:transition/>
</p:sld>
</file>

<file path=ppt/slides/slide56.xml><?xml version="1.0" encoding="utf-8"?>
<p:sld xmlns:a="http://schemas.openxmlformats.org/drawingml/2006/main" xmlns:p="http://schemas.openxmlformats.org/presentationml/2006/main">
  <p:cSld>
    <p:spTree>
      <p:nvGrpSpPr>
        <p:cNvPr id="603" name=""/>
        <p:cNvGrpSpPr/>
        <p:nvPr/>
      </p:nvGrpSpPr>
      <p:grpSpPr>
        <a:xfrm>
          <a:off x="0" y="0"/>
          <a:ext cx="0" cy="0"/>
          <a:chOff x="0" y="0"/>
          <a:chExt cx="0" cy="0"/>
        </a:xfrm>
      </p:grpSpPr>
      <p:sp>
        <p:nvSpPr>
          <p:cNvPr id="604" name="灯片编号占位符 5"/>
          <p:cNvSpPr>
            <a:spLocks noGrp="true" noChangeShapeType="true"/>
          </p:cNvSpPr>
          <p:nvPr>
            <p:ph type="sldNum"/>
          </p:nvPr>
        </p:nvSpPr>
        <p:spPr>
          <a:xfrm>
            <a:off x="6934200" y="6172200"/>
            <a:ext cx="1295400" cy="457200"/>
          </a:xfrm>
          <a:prstGeom prst="rect">
            <a:avLst/>
          </a:prstGeom>
          <a:noFill/>
        </p:spPr>
        <p:txBody>
          <a:bodyPr lIns="91440" tIns="45720" rIns="91440" bIns="45720" anchor="t"/>
          <a:lstStyle/>
          <a:p>
            <a:pPr marL="0" lvl="0" indent="0" algn="r">
              <a:spcBef>
                <a:spcPts val="0"/>
              </a:spcBef>
              <a:buNone/>
            </a:pPr>
            <a:fld id="{D038279B-FC19-497E-A7D1-5ADD9CAF016F}" type="slidenum">
              <a:rPr lang="zh-CN" sz="1400" b="false" i="false" u="none">
                <a:latin typeface="Times New Roman" pitchFamily="18"/>
              </a:rPr>
              <a:t>*</a:t>
            </a:fld>
            <a:endParaRPr/>
          </a:p>
        </p:txBody>
      </p:sp>
      <p:sp>
        <p:nvSpPr>
          <p:cNvPr id="605" name="Rectangle 2"/>
          <p:cNvSpPr>
            <a:spLocks noGrp="true" noChangeShapeType="true"/>
          </p:cNvSpPr>
          <p:nvPr/>
        </p:nvSpPr>
        <p:spPr>
          <a:xfrm>
            <a:off x="1825625" y="3810000"/>
            <a:ext cx="609600" cy="228600"/>
          </a:xfrm>
          <a:prstGeom prst="rect">
            <a:avLst/>
          </a:prstGeom>
          <a:noFill/>
          <a:ln w="12700">
            <a:solidFill>
              <a:schemeClr val="dk1"/>
            </a:solidFill>
            <a:miter/>
            <a:headEnd/>
            <a:tailEnd/>
          </a:ln>
        </p:spPr>
        <p:txBody>
          <a:bodyPr wrap="none" anchor="ctr" anchorCtr="false"/>
          <a:lstStyle/>
          <a:p>
            <a:pPr/>
            <a:endParaRPr sz="1400" dirty="false"/>
          </a:p>
        </p:txBody>
      </p:sp>
      <p:sp>
        <p:nvSpPr>
          <p:cNvPr id="606" name="Rectangle 3"/>
          <p:cNvSpPr>
            <a:spLocks noGrp="true" noChangeShapeType="true"/>
          </p:cNvSpPr>
          <p:nvPr/>
        </p:nvSpPr>
        <p:spPr>
          <a:xfrm>
            <a:off x="1825625" y="4038600"/>
            <a:ext cx="609600" cy="228600"/>
          </a:xfrm>
          <a:prstGeom prst="rect">
            <a:avLst/>
          </a:prstGeom>
          <a:noFill/>
          <a:ln w="12700">
            <a:solidFill>
              <a:schemeClr val="dk1"/>
            </a:solidFill>
            <a:miter/>
            <a:headEnd/>
            <a:tailEnd/>
          </a:ln>
        </p:spPr>
        <p:txBody>
          <a:bodyPr wrap="none" anchor="ctr" anchorCtr="false"/>
          <a:lstStyle/>
          <a:p>
            <a:pPr/>
            <a:endParaRPr sz="1400" dirty="false"/>
          </a:p>
        </p:txBody>
      </p:sp>
      <p:sp>
        <p:nvSpPr>
          <p:cNvPr id="607" name="Rectangle 4"/>
          <p:cNvSpPr>
            <a:spLocks noGrp="true" noChangeShapeType="true"/>
          </p:cNvSpPr>
          <p:nvPr/>
        </p:nvSpPr>
        <p:spPr>
          <a:xfrm>
            <a:off x="1825625" y="4267200"/>
            <a:ext cx="609600" cy="228600"/>
          </a:xfrm>
          <a:prstGeom prst="rect">
            <a:avLst/>
          </a:prstGeom>
          <a:noFill/>
          <a:ln w="12700">
            <a:solidFill>
              <a:schemeClr val="dk1"/>
            </a:solidFill>
            <a:miter/>
            <a:headEnd/>
            <a:tailEnd/>
          </a:ln>
        </p:spPr>
        <p:txBody>
          <a:bodyPr wrap="none" anchor="ctr" anchorCtr="false"/>
          <a:lstStyle/>
          <a:p>
            <a:pPr/>
            <a:endParaRPr sz="1400" dirty="false"/>
          </a:p>
        </p:txBody>
      </p:sp>
      <p:sp>
        <p:nvSpPr>
          <p:cNvPr id="608" name="Rectangle 5"/>
          <p:cNvSpPr>
            <a:spLocks noGrp="true" noChangeShapeType="true"/>
          </p:cNvSpPr>
          <p:nvPr/>
        </p:nvSpPr>
        <p:spPr>
          <a:xfrm>
            <a:off x="1825625" y="4495800"/>
            <a:ext cx="609600" cy="228600"/>
          </a:xfrm>
          <a:prstGeom prst="rect">
            <a:avLst/>
          </a:prstGeom>
          <a:noFill/>
          <a:ln w="12700">
            <a:solidFill>
              <a:schemeClr val="dk1"/>
            </a:solidFill>
            <a:miter/>
            <a:headEnd/>
            <a:tailEnd/>
          </a:ln>
        </p:spPr>
        <p:txBody>
          <a:bodyPr wrap="none" anchor="ctr" anchorCtr="false"/>
          <a:lstStyle/>
          <a:p>
            <a:pPr/>
            <a:endParaRPr sz="1400" dirty="false"/>
          </a:p>
        </p:txBody>
      </p:sp>
      <p:sp>
        <p:nvSpPr>
          <p:cNvPr id="609" name="Rectangle 6"/>
          <p:cNvSpPr>
            <a:spLocks noGrp="true" noChangeShapeType="true"/>
          </p:cNvSpPr>
          <p:nvPr/>
        </p:nvSpPr>
        <p:spPr>
          <a:xfrm>
            <a:off x="1825625" y="4724400"/>
            <a:ext cx="609600" cy="228600"/>
          </a:xfrm>
          <a:prstGeom prst="rect">
            <a:avLst/>
          </a:prstGeom>
          <a:noFill/>
          <a:ln w="12700">
            <a:solidFill>
              <a:schemeClr val="dk1"/>
            </a:solidFill>
            <a:miter/>
            <a:headEnd/>
            <a:tailEnd/>
          </a:ln>
        </p:spPr>
        <p:txBody>
          <a:bodyPr wrap="none" anchor="ctr" anchorCtr="false"/>
          <a:lstStyle/>
          <a:p>
            <a:pPr/>
            <a:endParaRPr sz="1400" dirty="false"/>
          </a:p>
        </p:txBody>
      </p:sp>
      <p:sp>
        <p:nvSpPr>
          <p:cNvPr id="610" name="Rectangle 7"/>
          <p:cNvSpPr>
            <a:spLocks noGrp="true" noChangeShapeType="true"/>
          </p:cNvSpPr>
          <p:nvPr/>
        </p:nvSpPr>
        <p:spPr>
          <a:xfrm>
            <a:off x="1825625" y="4953000"/>
            <a:ext cx="609600" cy="228600"/>
          </a:xfrm>
          <a:prstGeom prst="rect">
            <a:avLst/>
          </a:prstGeom>
          <a:noFill/>
          <a:ln w="12700">
            <a:solidFill>
              <a:schemeClr val="dk1"/>
            </a:solidFill>
            <a:miter/>
            <a:headEnd/>
            <a:tailEnd/>
          </a:ln>
        </p:spPr>
        <p:txBody>
          <a:bodyPr wrap="none" anchor="ctr" anchorCtr="false"/>
          <a:lstStyle/>
          <a:p>
            <a:pPr/>
            <a:endParaRPr sz="1400" dirty="false"/>
          </a:p>
        </p:txBody>
      </p:sp>
      <p:sp>
        <p:nvSpPr>
          <p:cNvPr id="611" name="Rectangle 8"/>
          <p:cNvSpPr>
            <a:spLocks noGrp="true" noChangeShapeType="true"/>
          </p:cNvSpPr>
          <p:nvPr/>
        </p:nvSpPr>
        <p:spPr>
          <a:xfrm>
            <a:off x="1825625" y="5181600"/>
            <a:ext cx="609600" cy="228600"/>
          </a:xfrm>
          <a:prstGeom prst="rect">
            <a:avLst/>
          </a:prstGeom>
          <a:noFill/>
          <a:ln w="12700">
            <a:solidFill>
              <a:schemeClr val="dk1"/>
            </a:solidFill>
            <a:miter/>
            <a:headEnd/>
            <a:tailEnd/>
          </a:ln>
        </p:spPr>
        <p:txBody>
          <a:bodyPr wrap="none" anchor="ctr" anchorCtr="false"/>
          <a:lstStyle/>
          <a:p>
            <a:pPr/>
            <a:endParaRPr sz="1400" dirty="false"/>
          </a:p>
        </p:txBody>
      </p:sp>
      <p:sp>
        <p:nvSpPr>
          <p:cNvPr id="612" name="Rectangle 9"/>
          <p:cNvSpPr>
            <a:spLocks noGrp="true" noChangeShapeType="true"/>
          </p:cNvSpPr>
          <p:nvPr/>
        </p:nvSpPr>
        <p:spPr>
          <a:xfrm>
            <a:off x="1825625" y="5410200"/>
            <a:ext cx="609600" cy="228600"/>
          </a:xfrm>
          <a:prstGeom prst="rect">
            <a:avLst/>
          </a:prstGeom>
          <a:noFill/>
          <a:ln w="12700">
            <a:solidFill>
              <a:schemeClr val="dk1"/>
            </a:solidFill>
            <a:miter/>
            <a:headEnd/>
            <a:tailEnd/>
          </a:ln>
        </p:spPr>
        <p:txBody>
          <a:bodyPr wrap="none" anchor="ctr" anchorCtr="false"/>
          <a:lstStyle/>
          <a:p>
            <a:pPr/>
            <a:endParaRPr sz="1400" dirty="false"/>
          </a:p>
        </p:txBody>
      </p:sp>
      <p:sp>
        <p:nvSpPr>
          <p:cNvPr id="613" name="Text Box 10"/>
          <p:cNvSpPr txBox="true">
            <a:spLocks noGrp="true" noChangeShapeType="true"/>
          </p:cNvSpPr>
          <p:nvPr/>
        </p:nvSpPr>
        <p:spPr>
          <a:xfrm>
            <a:off x="3505200" y="1706562"/>
            <a:ext cx="2209800" cy="825500"/>
          </a:xfrm>
          <a:prstGeom prst="rect">
            <a:avLst/>
          </a:prstGeom>
          <a:noFill/>
        </p:spPr>
        <p:txBody>
          <a:bodyPr lIns="91440" tIns="45720" rIns="91440" bIns="45720" anchor="ctr" anchorCtr="false">
            <a:spAutoFit/>
          </a:bodyPr>
          <a:lstStyle/>
          <a:p>
            <a:pPr lvl="0" algn="ctr"/>
            <a:r>
              <a:rPr lang="en-US">
                <a:latin typeface="Helvetica" pitchFamily="34"/>
              </a:rPr>
              <a:t>open file table</a:t>
            </a:r>
            <a:endParaRPr/>
          </a:p>
          <a:p>
            <a:pPr lvl="0" algn="ctr"/>
            <a:r>
              <a:rPr lang="en-US">
                <a:latin typeface="Helvetica" pitchFamily="34"/>
              </a:rPr>
              <a:t>(shared by all process)</a:t>
            </a:r>
            <a:endParaRPr/>
          </a:p>
        </p:txBody>
      </p:sp>
      <p:sp>
        <p:nvSpPr>
          <p:cNvPr id="614" name="Text Box 11"/>
          <p:cNvSpPr txBox="true">
            <a:spLocks noGrp="true" noChangeShapeType="true"/>
          </p:cNvSpPr>
          <p:nvPr/>
        </p:nvSpPr>
        <p:spPr>
          <a:xfrm>
            <a:off x="6203950" y="1857375"/>
            <a:ext cx="2025650" cy="830262"/>
          </a:xfrm>
          <a:prstGeom prst="rect">
            <a:avLst/>
          </a:prstGeom>
          <a:noFill/>
        </p:spPr>
        <p:txBody>
          <a:bodyPr lIns="91440" tIns="45720" rIns="91440" bIns="45720" anchor="ctr" anchorCtr="false">
            <a:spAutoFit/>
          </a:bodyPr>
          <a:lstStyle/>
          <a:p>
            <a:pPr lvl="0" algn="ctr"/>
            <a:r>
              <a:rPr lang="en-US">
                <a:latin typeface="Helvetica" pitchFamily="34"/>
              </a:rPr>
              <a:t>V-node table</a:t>
            </a:r>
            <a:endParaRPr/>
          </a:p>
          <a:p>
            <a:pPr lvl="0" algn="ctr"/>
            <a:r>
              <a:rPr lang="en-US">
                <a:latin typeface="Helvetica" pitchFamily="34"/>
              </a:rPr>
              <a:t>(shared by all processes)</a:t>
            </a:r>
            <a:endParaRPr/>
          </a:p>
        </p:txBody>
      </p:sp>
      <p:sp>
        <p:nvSpPr>
          <p:cNvPr id="615" name="Rectangle 12"/>
          <p:cNvSpPr>
            <a:spLocks noGrp="true" noChangeShapeType="true"/>
          </p:cNvSpPr>
          <p:nvPr/>
        </p:nvSpPr>
        <p:spPr>
          <a:xfrm>
            <a:off x="4187825" y="3048000"/>
            <a:ext cx="1066800" cy="304800"/>
          </a:xfrm>
          <a:prstGeom prst="rect">
            <a:avLst/>
          </a:prstGeom>
          <a:noFill/>
          <a:ln w="12700">
            <a:solidFill>
              <a:schemeClr val="dk1"/>
            </a:solidFill>
            <a:miter/>
            <a:headEnd/>
            <a:tailEnd/>
          </a:ln>
        </p:spPr>
        <p:txBody>
          <a:bodyPr wrap="none" anchor="ctr" anchorCtr="false"/>
          <a:lstStyle/>
          <a:p>
            <a:pPr lvl="0" algn="ctr"/>
            <a:r>
              <a:rPr lang="en-US">
                <a:latin typeface="Helvetica" pitchFamily="34"/>
              </a:rPr>
              <a:t>file pos</a:t>
            </a:r>
            <a:endParaRPr/>
          </a:p>
        </p:txBody>
      </p:sp>
      <p:sp>
        <p:nvSpPr>
          <p:cNvPr id="616" name="Rectangle 13"/>
          <p:cNvSpPr>
            <a:spLocks noGrp="true" noChangeShapeType="true"/>
          </p:cNvSpPr>
          <p:nvPr/>
        </p:nvSpPr>
        <p:spPr>
          <a:xfrm>
            <a:off x="4187825" y="3352800"/>
            <a:ext cx="1066800" cy="304800"/>
          </a:xfrm>
          <a:prstGeom prst="rect">
            <a:avLst/>
          </a:prstGeom>
          <a:noFill/>
          <a:ln w="12700">
            <a:solidFill>
              <a:schemeClr val="dk1"/>
            </a:solidFill>
            <a:miter/>
            <a:headEnd/>
            <a:tailEnd/>
          </a:ln>
        </p:spPr>
        <p:txBody>
          <a:bodyPr wrap="none" anchor="ctr" anchorCtr="false"/>
          <a:lstStyle/>
          <a:p>
            <a:pPr lvl="0" algn="ctr"/>
            <a:r>
              <a:rPr lang="en-US">
                <a:latin typeface="Helvetica" pitchFamily="34"/>
              </a:rPr>
              <a:t>refcnt = 1</a:t>
            </a:r>
            <a:endParaRPr/>
          </a:p>
        </p:txBody>
      </p:sp>
      <p:sp>
        <p:nvSpPr>
          <p:cNvPr id="617" name="Rectangle 14"/>
          <p:cNvSpPr>
            <a:spLocks noGrp="true" noChangeShapeType="true"/>
          </p:cNvSpPr>
          <p:nvPr/>
        </p:nvSpPr>
        <p:spPr>
          <a:xfrm>
            <a:off x="4187825" y="3657600"/>
            <a:ext cx="1066800" cy="304800"/>
          </a:xfrm>
          <a:prstGeom prst="rect">
            <a:avLst/>
          </a:prstGeom>
          <a:noFill/>
          <a:ln w="12700">
            <a:solidFill>
              <a:schemeClr val="dk1"/>
            </a:solidFill>
            <a:miter/>
            <a:headEnd/>
            <a:tailEnd/>
          </a:ln>
        </p:spPr>
        <p:txBody>
          <a:bodyPr wrap="none" anchor="ctr" anchorCtr="false"/>
          <a:lstStyle/>
          <a:p>
            <a:pPr lvl="0" algn="ctr"/>
            <a:r>
              <a:rPr lang="en-US">
                <a:latin typeface="Helvetica" pitchFamily="34"/>
              </a:rPr>
              <a:t>...</a:t>
            </a:r>
            <a:endParaRPr/>
          </a:p>
        </p:txBody>
      </p:sp>
      <p:sp>
        <p:nvSpPr>
          <p:cNvPr id="618" name="Rectangle 15"/>
          <p:cNvSpPr>
            <a:spLocks noGrp="true" noChangeShapeType="true"/>
          </p:cNvSpPr>
          <p:nvPr/>
        </p:nvSpPr>
        <p:spPr>
          <a:xfrm>
            <a:off x="6473825" y="3124200"/>
            <a:ext cx="1066800" cy="304800"/>
          </a:xfrm>
          <a:prstGeom prst="rect">
            <a:avLst/>
          </a:prstGeom>
          <a:noFill/>
          <a:ln w="12700">
            <a:solidFill>
              <a:schemeClr val="dk1"/>
            </a:solidFill>
            <a:miter/>
            <a:headEnd/>
            <a:tailEnd/>
          </a:ln>
        </p:spPr>
        <p:txBody>
          <a:bodyPr wrap="none" anchor="ctr" anchorCtr="false"/>
          <a:lstStyle/>
          <a:p>
            <a:pPr lvl="0" algn="ctr"/>
            <a:r>
              <a:rPr lang="en-US">
                <a:latin typeface="Helvetica" pitchFamily="34"/>
              </a:rPr>
              <a:t>File access</a:t>
            </a:r>
            <a:endParaRPr/>
          </a:p>
        </p:txBody>
      </p:sp>
      <p:sp>
        <p:nvSpPr>
          <p:cNvPr id="619" name="Rectangle 16"/>
          <p:cNvSpPr>
            <a:spLocks noGrp="true" noChangeShapeType="true"/>
          </p:cNvSpPr>
          <p:nvPr/>
        </p:nvSpPr>
        <p:spPr>
          <a:xfrm>
            <a:off x="6473825" y="3429000"/>
            <a:ext cx="1066800" cy="304800"/>
          </a:xfrm>
          <a:prstGeom prst="rect">
            <a:avLst/>
          </a:prstGeom>
          <a:noFill/>
          <a:ln w="12700">
            <a:solidFill>
              <a:schemeClr val="dk1"/>
            </a:solidFill>
            <a:miter/>
            <a:headEnd/>
            <a:tailEnd/>
          </a:ln>
        </p:spPr>
        <p:txBody>
          <a:bodyPr wrap="none" anchor="ctr" anchorCtr="false"/>
          <a:lstStyle/>
          <a:p>
            <a:pPr lvl="0" algn="ctr"/>
            <a:r>
              <a:rPr lang="en-US">
                <a:latin typeface="Helvetica" pitchFamily="34"/>
              </a:rPr>
              <a:t>File size</a:t>
            </a:r>
            <a:endParaRPr/>
          </a:p>
        </p:txBody>
      </p:sp>
      <p:sp>
        <p:nvSpPr>
          <p:cNvPr id="620" name="Rectangle 17"/>
          <p:cNvSpPr>
            <a:spLocks noGrp="true" noChangeShapeType="true"/>
          </p:cNvSpPr>
          <p:nvPr/>
        </p:nvSpPr>
        <p:spPr>
          <a:xfrm>
            <a:off x="6473825" y="3733800"/>
            <a:ext cx="1066800" cy="304800"/>
          </a:xfrm>
          <a:prstGeom prst="rect">
            <a:avLst/>
          </a:prstGeom>
          <a:noFill/>
          <a:ln w="12700">
            <a:solidFill>
              <a:schemeClr val="dk1"/>
            </a:solidFill>
            <a:miter/>
            <a:headEnd/>
            <a:tailEnd/>
          </a:ln>
        </p:spPr>
        <p:txBody>
          <a:bodyPr wrap="none" anchor="ctr" anchorCtr="false"/>
          <a:lstStyle/>
          <a:p>
            <a:pPr lvl="0" algn="ctr"/>
            <a:r>
              <a:rPr lang="en-US">
                <a:latin typeface="Helvetica" pitchFamily="34"/>
              </a:rPr>
              <a:t>File type</a:t>
            </a:r>
            <a:endParaRPr/>
          </a:p>
        </p:txBody>
      </p:sp>
      <p:sp>
        <p:nvSpPr>
          <p:cNvPr id="621" name="Line 18"/>
          <p:cNvSpPr>
            <a:spLocks noGrp="true" noChangeShapeType="true"/>
          </p:cNvSpPr>
          <p:nvPr/>
        </p:nvSpPr>
        <p:spPr>
          <a:xfrm>
            <a:off x="5102225" y="2895600"/>
            <a:ext cx="1371600" cy="304800"/>
          </a:xfrm>
          <a:prstGeom prst="line">
            <a:avLst/>
          </a:prstGeom>
          <a:noFill/>
          <a:ln w="12700">
            <a:solidFill>
              <a:schemeClr val="dk1"/>
            </a:solidFill>
            <a:round/>
            <a:headEnd/>
            <a:tailEnd type="triangle" w="med" len="med"/>
          </a:ln>
        </p:spPr>
        <p:txBody>
          <a:bodyPr lIns="91440" tIns="45720" rIns="91440" bIns="45720"/>
          <a:lstStyle/>
          <a:p>
            <a:pPr/>
            <a:endParaRPr sz="1400" dirty="false"/>
          </a:p>
        </p:txBody>
      </p:sp>
      <p:sp>
        <p:nvSpPr>
          <p:cNvPr id="622" name="Line 19"/>
          <p:cNvSpPr>
            <a:spLocks noGrp="true" noChangeShapeType="true"/>
          </p:cNvSpPr>
          <p:nvPr/>
        </p:nvSpPr>
        <p:spPr>
          <a:xfrm flipV="true">
            <a:off x="2282825" y="2743200"/>
            <a:ext cx="1905000" cy="1447800"/>
          </a:xfrm>
          <a:prstGeom prst="line">
            <a:avLst/>
          </a:prstGeom>
          <a:noFill/>
          <a:ln w="12700">
            <a:solidFill>
              <a:schemeClr val="dk1"/>
            </a:solidFill>
            <a:round/>
            <a:headEnd/>
            <a:tailEnd type="triangle" w="med" len="med"/>
          </a:ln>
        </p:spPr>
        <p:txBody>
          <a:bodyPr lIns="91440" tIns="45720" rIns="91440" bIns="45720"/>
          <a:lstStyle/>
          <a:p>
            <a:pPr/>
            <a:endParaRPr sz="1400" dirty="false"/>
          </a:p>
        </p:txBody>
      </p:sp>
      <p:sp>
        <p:nvSpPr>
          <p:cNvPr id="623" name="Line 20"/>
          <p:cNvSpPr>
            <a:spLocks noGrp="true" noChangeShapeType="true"/>
          </p:cNvSpPr>
          <p:nvPr/>
        </p:nvSpPr>
        <p:spPr>
          <a:xfrm>
            <a:off x="5026025" y="4572000"/>
            <a:ext cx="1447800" cy="152400"/>
          </a:xfrm>
          <a:prstGeom prst="line">
            <a:avLst/>
          </a:prstGeom>
          <a:noFill/>
          <a:ln w="12700">
            <a:solidFill>
              <a:schemeClr val="dk1"/>
            </a:solidFill>
            <a:round/>
            <a:headEnd/>
            <a:tailEnd type="triangle" w="med" len="med"/>
          </a:ln>
        </p:spPr>
        <p:txBody>
          <a:bodyPr lIns="91440" tIns="45720" rIns="91440" bIns="45720"/>
          <a:lstStyle/>
          <a:p>
            <a:pPr/>
            <a:endParaRPr sz="1400" dirty="false"/>
          </a:p>
        </p:txBody>
      </p:sp>
      <p:sp>
        <p:nvSpPr>
          <p:cNvPr id="624" name="Rectangle 21"/>
          <p:cNvSpPr>
            <a:spLocks noGrp="true" noChangeShapeType="true"/>
          </p:cNvSpPr>
          <p:nvPr/>
        </p:nvSpPr>
        <p:spPr>
          <a:xfrm>
            <a:off x="4187825" y="2743200"/>
            <a:ext cx="1066800" cy="304800"/>
          </a:xfrm>
          <a:prstGeom prst="rect">
            <a:avLst/>
          </a:prstGeom>
          <a:noFill/>
          <a:ln w="12700">
            <a:solidFill>
              <a:schemeClr val="dk1"/>
            </a:solidFill>
            <a:miter/>
            <a:headEnd/>
            <a:tailEnd/>
          </a:ln>
        </p:spPr>
        <p:txBody>
          <a:bodyPr wrap="none" anchor="ctr" anchorCtr="false"/>
          <a:lstStyle/>
          <a:p>
            <a:pPr/>
            <a:endParaRPr sz="1400" dirty="false"/>
          </a:p>
        </p:txBody>
      </p:sp>
      <p:sp>
        <p:nvSpPr>
          <p:cNvPr id="625" name="Rectangle 22"/>
          <p:cNvSpPr>
            <a:spLocks noGrp="true" noChangeShapeType="true"/>
          </p:cNvSpPr>
          <p:nvPr/>
        </p:nvSpPr>
        <p:spPr>
          <a:xfrm>
            <a:off x="4187825" y="4724400"/>
            <a:ext cx="1066800" cy="304800"/>
          </a:xfrm>
          <a:prstGeom prst="rect">
            <a:avLst/>
          </a:prstGeom>
          <a:noFill/>
          <a:ln w="12700">
            <a:solidFill>
              <a:schemeClr val="dk1"/>
            </a:solidFill>
            <a:miter/>
            <a:headEnd/>
            <a:tailEnd/>
          </a:ln>
        </p:spPr>
        <p:txBody>
          <a:bodyPr wrap="none" anchor="ctr" anchorCtr="false"/>
          <a:lstStyle/>
          <a:p>
            <a:pPr lvl="0" algn="ctr"/>
            <a:r>
              <a:rPr lang="en-US">
                <a:latin typeface="Helvetica" pitchFamily="34"/>
              </a:rPr>
              <a:t>file pos</a:t>
            </a:r>
            <a:endParaRPr/>
          </a:p>
        </p:txBody>
      </p:sp>
      <p:sp>
        <p:nvSpPr>
          <p:cNvPr id="626" name="Rectangle 23"/>
          <p:cNvSpPr>
            <a:spLocks noGrp="true" noChangeShapeType="true"/>
          </p:cNvSpPr>
          <p:nvPr/>
        </p:nvSpPr>
        <p:spPr>
          <a:xfrm>
            <a:off x="4187825" y="5029200"/>
            <a:ext cx="1066800" cy="304800"/>
          </a:xfrm>
          <a:prstGeom prst="rect">
            <a:avLst/>
          </a:prstGeom>
          <a:noFill/>
          <a:ln w="12700">
            <a:solidFill>
              <a:schemeClr val="dk1"/>
            </a:solidFill>
            <a:miter/>
            <a:headEnd/>
            <a:tailEnd/>
          </a:ln>
        </p:spPr>
        <p:txBody>
          <a:bodyPr wrap="none" anchor="ctr" anchorCtr="false"/>
          <a:lstStyle/>
          <a:p>
            <a:pPr lvl="0" algn="ctr"/>
            <a:r>
              <a:rPr lang="en-US">
                <a:latin typeface="Helvetica" pitchFamily="34"/>
              </a:rPr>
              <a:t>refcnt = 1</a:t>
            </a:r>
            <a:endParaRPr/>
          </a:p>
        </p:txBody>
      </p:sp>
      <p:sp>
        <p:nvSpPr>
          <p:cNvPr id="627" name="Rectangle 24"/>
          <p:cNvSpPr>
            <a:spLocks noGrp="true" noChangeShapeType="true"/>
          </p:cNvSpPr>
          <p:nvPr/>
        </p:nvSpPr>
        <p:spPr>
          <a:xfrm>
            <a:off x="4187825" y="5334000"/>
            <a:ext cx="1066800" cy="304800"/>
          </a:xfrm>
          <a:prstGeom prst="rect">
            <a:avLst/>
          </a:prstGeom>
          <a:noFill/>
          <a:ln w="12700">
            <a:solidFill>
              <a:schemeClr val="dk1"/>
            </a:solidFill>
            <a:miter/>
            <a:headEnd/>
            <a:tailEnd/>
          </a:ln>
        </p:spPr>
        <p:txBody>
          <a:bodyPr wrap="none" anchor="ctr" anchorCtr="false"/>
          <a:lstStyle/>
          <a:p>
            <a:pPr lvl="0" algn="ctr"/>
            <a:r>
              <a:rPr lang="en-US">
                <a:latin typeface="Helvetica" pitchFamily="34"/>
              </a:rPr>
              <a:t>...</a:t>
            </a:r>
            <a:endParaRPr/>
          </a:p>
        </p:txBody>
      </p:sp>
      <p:sp>
        <p:nvSpPr>
          <p:cNvPr id="628" name="Rectangle 25"/>
          <p:cNvSpPr>
            <a:spLocks noGrp="true" noChangeShapeType="true"/>
          </p:cNvSpPr>
          <p:nvPr/>
        </p:nvSpPr>
        <p:spPr>
          <a:xfrm>
            <a:off x="4187825" y="4419600"/>
            <a:ext cx="1066800" cy="304800"/>
          </a:xfrm>
          <a:prstGeom prst="rect">
            <a:avLst/>
          </a:prstGeom>
          <a:noFill/>
          <a:ln w="12700">
            <a:solidFill>
              <a:schemeClr val="dk1"/>
            </a:solidFill>
            <a:miter/>
            <a:headEnd/>
            <a:tailEnd/>
          </a:ln>
        </p:spPr>
        <p:txBody>
          <a:bodyPr wrap="none" anchor="ctr" anchorCtr="false"/>
          <a:lstStyle/>
          <a:p>
            <a:pPr/>
            <a:endParaRPr sz="1400" dirty="false"/>
          </a:p>
        </p:txBody>
      </p:sp>
      <p:sp>
        <p:nvSpPr>
          <p:cNvPr id="629" name="Text Box 26"/>
          <p:cNvSpPr txBox="true">
            <a:spLocks noGrp="true" noChangeShapeType="true"/>
          </p:cNvSpPr>
          <p:nvPr/>
        </p:nvSpPr>
        <p:spPr>
          <a:xfrm>
            <a:off x="4367212" y="2406650"/>
            <a:ext cx="682625" cy="336550"/>
          </a:xfrm>
          <a:prstGeom prst="rect">
            <a:avLst/>
          </a:prstGeom>
          <a:noFill/>
        </p:spPr>
        <p:txBody>
          <a:bodyPr wrap="none" anchor="ctr" anchorCtr="false">
            <a:spAutoFit/>
          </a:bodyPr>
          <a:lstStyle/>
          <a:p>
            <a:pPr lvl="0" algn="ctr"/>
            <a:r>
              <a:rPr lang="en-US">
                <a:latin typeface="Helvetica" pitchFamily="34"/>
              </a:rPr>
              <a:t>file A</a:t>
            </a:r>
            <a:endParaRPr/>
          </a:p>
        </p:txBody>
      </p:sp>
      <p:sp>
        <p:nvSpPr>
          <p:cNvPr id="630" name="Text Box 27"/>
          <p:cNvSpPr txBox="true">
            <a:spLocks noGrp="true" noChangeShapeType="true"/>
          </p:cNvSpPr>
          <p:nvPr/>
        </p:nvSpPr>
        <p:spPr>
          <a:xfrm>
            <a:off x="4392612" y="4083050"/>
            <a:ext cx="682625" cy="336550"/>
          </a:xfrm>
          <a:prstGeom prst="rect">
            <a:avLst/>
          </a:prstGeom>
          <a:noFill/>
        </p:spPr>
        <p:txBody>
          <a:bodyPr wrap="none" anchor="ctr" anchorCtr="false">
            <a:spAutoFit/>
          </a:bodyPr>
          <a:lstStyle/>
          <a:p>
            <a:pPr lvl="0" algn="ctr"/>
            <a:r>
              <a:rPr lang="en-US">
                <a:latin typeface="Helvetica" pitchFamily="34"/>
              </a:rPr>
              <a:t>file B</a:t>
            </a:r>
            <a:endParaRPr/>
          </a:p>
        </p:txBody>
      </p:sp>
      <p:sp>
        <p:nvSpPr>
          <p:cNvPr id="631" name="Text Box 28"/>
          <p:cNvSpPr txBox="true">
            <a:spLocks noGrp="true" noChangeShapeType="true"/>
          </p:cNvSpPr>
          <p:nvPr/>
        </p:nvSpPr>
        <p:spPr>
          <a:xfrm>
            <a:off x="6678612" y="2819400"/>
            <a:ext cx="682625" cy="336550"/>
          </a:xfrm>
          <a:prstGeom prst="rect">
            <a:avLst/>
          </a:prstGeom>
          <a:noFill/>
        </p:spPr>
        <p:txBody>
          <a:bodyPr wrap="none" anchor="ctr" anchorCtr="false">
            <a:spAutoFit/>
          </a:bodyPr>
          <a:lstStyle/>
          <a:p>
            <a:pPr lvl="0" algn="ctr"/>
            <a:r>
              <a:rPr lang="en-US">
                <a:latin typeface="Helvetica" pitchFamily="34"/>
              </a:rPr>
              <a:t>file A</a:t>
            </a:r>
            <a:endParaRPr/>
          </a:p>
        </p:txBody>
      </p:sp>
      <p:sp>
        <p:nvSpPr>
          <p:cNvPr id="632" name="Text Box 29"/>
          <p:cNvSpPr txBox="true">
            <a:spLocks noGrp="true" noChangeShapeType="true"/>
          </p:cNvSpPr>
          <p:nvPr/>
        </p:nvSpPr>
        <p:spPr>
          <a:xfrm>
            <a:off x="6653212" y="4387850"/>
            <a:ext cx="682625" cy="336550"/>
          </a:xfrm>
          <a:prstGeom prst="rect">
            <a:avLst/>
          </a:prstGeom>
          <a:noFill/>
        </p:spPr>
        <p:txBody>
          <a:bodyPr wrap="none" anchor="ctr" anchorCtr="false">
            <a:spAutoFit/>
          </a:bodyPr>
          <a:lstStyle/>
          <a:p>
            <a:pPr lvl="0" algn="ctr"/>
            <a:r>
              <a:rPr lang="en-US">
                <a:latin typeface="Helvetica" pitchFamily="34"/>
              </a:rPr>
              <a:t>file B</a:t>
            </a:r>
            <a:endParaRPr/>
          </a:p>
        </p:txBody>
      </p:sp>
      <p:sp>
        <p:nvSpPr>
          <p:cNvPr id="633" name="Line 30"/>
          <p:cNvSpPr>
            <a:spLocks noGrp="true" noChangeShapeType="true"/>
          </p:cNvSpPr>
          <p:nvPr/>
        </p:nvSpPr>
        <p:spPr>
          <a:xfrm flipV="true">
            <a:off x="2282825" y="4419600"/>
            <a:ext cx="1905000" cy="381000"/>
          </a:xfrm>
          <a:prstGeom prst="line">
            <a:avLst/>
          </a:prstGeom>
          <a:noFill/>
          <a:ln w="12700">
            <a:solidFill>
              <a:schemeClr val="dk1"/>
            </a:solidFill>
            <a:round/>
            <a:headEnd/>
            <a:tailEnd type="triangle" w="med" len="med"/>
          </a:ln>
        </p:spPr>
        <p:txBody>
          <a:bodyPr lIns="91440" tIns="45720" rIns="91440" bIns="45720"/>
          <a:lstStyle/>
          <a:p>
            <a:pPr/>
            <a:endParaRPr sz="1400" dirty="false"/>
          </a:p>
        </p:txBody>
      </p:sp>
      <p:sp>
        <p:nvSpPr>
          <p:cNvPr id="634" name="Rectangle 31"/>
          <p:cNvSpPr>
            <a:spLocks noGrp="true" noChangeShapeType="true"/>
          </p:cNvSpPr>
          <p:nvPr/>
        </p:nvSpPr>
        <p:spPr>
          <a:xfrm>
            <a:off x="1219200" y="3810000"/>
            <a:ext cx="609600" cy="228600"/>
          </a:xfrm>
          <a:prstGeom prst="rect">
            <a:avLst/>
          </a:prstGeom>
          <a:noFill/>
        </p:spPr>
        <p:txBody>
          <a:bodyPr wrap="none" anchor="ctr" anchorCtr="false"/>
          <a:lstStyle/>
          <a:p>
            <a:pPr lvl="0" algn="r"/>
            <a:r>
              <a:rPr lang="en-US" sz="1400">
                <a:latin typeface="Helvetica" pitchFamily="34"/>
              </a:rPr>
              <a:t>fd0</a:t>
            </a:r>
            <a:endParaRPr/>
          </a:p>
        </p:txBody>
      </p:sp>
      <p:sp>
        <p:nvSpPr>
          <p:cNvPr id="635" name="Rectangle 32"/>
          <p:cNvSpPr>
            <a:spLocks noGrp="true" noChangeShapeType="true"/>
          </p:cNvSpPr>
          <p:nvPr/>
        </p:nvSpPr>
        <p:spPr>
          <a:xfrm>
            <a:off x="1219200" y="4038600"/>
            <a:ext cx="609600" cy="228600"/>
          </a:xfrm>
          <a:prstGeom prst="rect">
            <a:avLst/>
          </a:prstGeom>
          <a:noFill/>
        </p:spPr>
        <p:txBody>
          <a:bodyPr wrap="none" anchor="ctr" anchorCtr="false"/>
          <a:lstStyle/>
          <a:p>
            <a:pPr lvl="0" algn="r"/>
            <a:r>
              <a:rPr lang="en-US" sz="1400">
                <a:latin typeface="Helvetica" pitchFamily="34"/>
              </a:rPr>
              <a:t>fd1</a:t>
            </a:r>
            <a:endParaRPr/>
          </a:p>
        </p:txBody>
      </p:sp>
      <p:sp>
        <p:nvSpPr>
          <p:cNvPr id="636" name="Rectangle 33"/>
          <p:cNvSpPr>
            <a:spLocks noGrp="true" noChangeShapeType="true"/>
          </p:cNvSpPr>
          <p:nvPr/>
        </p:nvSpPr>
        <p:spPr>
          <a:xfrm>
            <a:off x="1219200" y="4267200"/>
            <a:ext cx="609600" cy="228600"/>
          </a:xfrm>
          <a:prstGeom prst="rect">
            <a:avLst/>
          </a:prstGeom>
          <a:noFill/>
        </p:spPr>
        <p:txBody>
          <a:bodyPr wrap="none" anchor="ctr" anchorCtr="false"/>
          <a:lstStyle/>
          <a:p>
            <a:pPr lvl="0" algn="r"/>
            <a:r>
              <a:rPr lang="en-US" sz="1400">
                <a:latin typeface="Helvetica" pitchFamily="34"/>
              </a:rPr>
              <a:t>fd2</a:t>
            </a:r>
            <a:endParaRPr/>
          </a:p>
        </p:txBody>
      </p:sp>
      <p:sp>
        <p:nvSpPr>
          <p:cNvPr id="637" name="Rectangle 34"/>
          <p:cNvSpPr>
            <a:spLocks noGrp="true" noChangeShapeType="true"/>
          </p:cNvSpPr>
          <p:nvPr/>
        </p:nvSpPr>
        <p:spPr>
          <a:xfrm>
            <a:off x="1219200" y="4495800"/>
            <a:ext cx="609600" cy="228600"/>
          </a:xfrm>
          <a:prstGeom prst="rect">
            <a:avLst/>
          </a:prstGeom>
          <a:noFill/>
        </p:spPr>
        <p:txBody>
          <a:bodyPr wrap="none" anchor="ctr" anchorCtr="false"/>
          <a:lstStyle/>
          <a:p>
            <a:pPr lvl="0" algn="r"/>
            <a:r>
              <a:rPr lang="en-US" sz="1400">
                <a:latin typeface="Helvetica" pitchFamily="34"/>
              </a:rPr>
              <a:t>fd3</a:t>
            </a:r>
            <a:endParaRPr/>
          </a:p>
        </p:txBody>
      </p:sp>
      <p:sp>
        <p:nvSpPr>
          <p:cNvPr id="638" name="Rectangle 35"/>
          <p:cNvSpPr>
            <a:spLocks noGrp="true" noChangeShapeType="true"/>
          </p:cNvSpPr>
          <p:nvPr/>
        </p:nvSpPr>
        <p:spPr>
          <a:xfrm>
            <a:off x="1219200" y="4724400"/>
            <a:ext cx="609600" cy="228600"/>
          </a:xfrm>
          <a:prstGeom prst="rect">
            <a:avLst/>
          </a:prstGeom>
          <a:noFill/>
        </p:spPr>
        <p:txBody>
          <a:bodyPr wrap="none" anchor="ctr" anchorCtr="false"/>
          <a:lstStyle/>
          <a:p>
            <a:pPr lvl="0" algn="r"/>
            <a:r>
              <a:rPr lang="en-US" sz="1400">
                <a:latin typeface="Helvetica" pitchFamily="34"/>
              </a:rPr>
              <a:t>fd4</a:t>
            </a:r>
            <a:endParaRPr/>
          </a:p>
        </p:txBody>
      </p:sp>
      <p:sp>
        <p:nvSpPr>
          <p:cNvPr id="639" name="Rectangle 36"/>
          <p:cNvSpPr>
            <a:spLocks noGrp="true" noChangeShapeType="true"/>
          </p:cNvSpPr>
          <p:nvPr/>
        </p:nvSpPr>
        <p:spPr>
          <a:xfrm>
            <a:off x="1219200" y="4953000"/>
            <a:ext cx="609600" cy="228600"/>
          </a:xfrm>
          <a:prstGeom prst="rect">
            <a:avLst/>
          </a:prstGeom>
          <a:noFill/>
        </p:spPr>
        <p:txBody>
          <a:bodyPr wrap="none" anchor="ctr" anchorCtr="false"/>
          <a:lstStyle/>
          <a:p>
            <a:pPr lvl="0" algn="r"/>
            <a:r>
              <a:rPr lang="en-US" sz="1400">
                <a:latin typeface="Helvetica" pitchFamily="34"/>
              </a:rPr>
              <a:t>fd5</a:t>
            </a:r>
            <a:endParaRPr/>
          </a:p>
        </p:txBody>
      </p:sp>
      <p:sp>
        <p:nvSpPr>
          <p:cNvPr id="640" name="Rectangle 37"/>
          <p:cNvSpPr>
            <a:spLocks noGrp="true" noChangeShapeType="true"/>
          </p:cNvSpPr>
          <p:nvPr/>
        </p:nvSpPr>
        <p:spPr>
          <a:xfrm>
            <a:off x="1219200" y="5181600"/>
            <a:ext cx="609600" cy="228600"/>
          </a:xfrm>
          <a:prstGeom prst="rect">
            <a:avLst/>
          </a:prstGeom>
          <a:noFill/>
        </p:spPr>
        <p:txBody>
          <a:bodyPr wrap="none" anchor="ctr" anchorCtr="false"/>
          <a:lstStyle/>
          <a:p>
            <a:pPr lvl="0" algn="r"/>
            <a:r>
              <a:rPr lang="en-US" sz="1400">
                <a:latin typeface="Helvetica" pitchFamily="34"/>
              </a:rPr>
              <a:t>fd6</a:t>
            </a:r>
            <a:endParaRPr/>
          </a:p>
        </p:txBody>
      </p:sp>
      <p:sp>
        <p:nvSpPr>
          <p:cNvPr id="641" name="Rectangle 38"/>
          <p:cNvSpPr>
            <a:spLocks noGrp="true" noChangeShapeType="true"/>
          </p:cNvSpPr>
          <p:nvPr/>
        </p:nvSpPr>
        <p:spPr>
          <a:xfrm>
            <a:off x="1219200" y="5410200"/>
            <a:ext cx="609600" cy="228600"/>
          </a:xfrm>
          <a:prstGeom prst="rect">
            <a:avLst/>
          </a:prstGeom>
          <a:noFill/>
        </p:spPr>
        <p:txBody>
          <a:bodyPr wrap="none" anchor="ctr" anchorCtr="false"/>
          <a:lstStyle/>
          <a:p>
            <a:pPr lvl="0" algn="r"/>
            <a:r>
              <a:rPr lang="en-US" sz="1400">
                <a:latin typeface="Helvetica" pitchFamily="34"/>
              </a:rPr>
              <a:t>fd7</a:t>
            </a:r>
            <a:endParaRPr/>
          </a:p>
        </p:txBody>
      </p:sp>
      <p:sp>
        <p:nvSpPr>
          <p:cNvPr id="642" name="Text Box 39"/>
          <p:cNvSpPr txBox="true">
            <a:spLocks noGrp="true" noChangeShapeType="true"/>
          </p:cNvSpPr>
          <p:nvPr/>
        </p:nvSpPr>
        <p:spPr>
          <a:xfrm>
            <a:off x="803275" y="2895600"/>
            <a:ext cx="2282825" cy="830262"/>
          </a:xfrm>
          <a:prstGeom prst="rect">
            <a:avLst/>
          </a:prstGeom>
          <a:noFill/>
        </p:spPr>
        <p:txBody>
          <a:bodyPr lIns="91440" tIns="45720" rIns="91440" bIns="45720" anchor="t">
            <a:spAutoFit/>
          </a:bodyPr>
          <a:lstStyle/>
          <a:p>
            <a:pPr lvl="0">
              <a:spcBef>
                <a:spcPct val="50000"/>
              </a:spcBef>
            </a:pPr>
            <a:r>
              <a:rPr lang="en-US">
                <a:latin typeface="Times New Roman" pitchFamily="18"/>
              </a:rPr>
              <a:t>Descriptor table (one table per process)</a:t>
            </a:r>
            <a:endParaRPr/>
          </a:p>
        </p:txBody>
      </p:sp>
      <p:sp>
        <p:nvSpPr>
          <p:cNvPr id="643" name="Rectangle 40"/>
          <p:cNvSpPr>
            <a:spLocks noGrp="true" noChangeShapeType="true"/>
          </p:cNvSpPr>
          <p:nvPr/>
        </p:nvSpPr>
        <p:spPr>
          <a:xfrm>
            <a:off x="6477000" y="4038600"/>
            <a:ext cx="1066800" cy="304800"/>
          </a:xfrm>
          <a:prstGeom prst="rect">
            <a:avLst/>
          </a:prstGeom>
          <a:noFill/>
          <a:ln w="12700">
            <a:solidFill>
              <a:schemeClr val="dk1"/>
            </a:solidFill>
            <a:miter/>
            <a:headEnd/>
            <a:tailEnd/>
          </a:ln>
        </p:spPr>
        <p:txBody>
          <a:bodyPr wrap="none" anchor="ctr" anchorCtr="false"/>
          <a:lstStyle/>
          <a:p>
            <a:pPr lvl="0" algn="ctr"/>
            <a:r>
              <a:rPr lang="en-US">
                <a:latin typeface="Helvetica" pitchFamily="34"/>
              </a:rPr>
              <a:t>…</a:t>
            </a:r>
            <a:endParaRPr/>
          </a:p>
        </p:txBody>
      </p:sp>
      <p:sp>
        <p:nvSpPr>
          <p:cNvPr id="644" name="Rectangle 41"/>
          <p:cNvSpPr>
            <a:spLocks noGrp="true" noChangeShapeType="true"/>
          </p:cNvSpPr>
          <p:nvPr/>
        </p:nvSpPr>
        <p:spPr>
          <a:xfrm>
            <a:off x="6477000" y="4648200"/>
            <a:ext cx="1066800" cy="304800"/>
          </a:xfrm>
          <a:prstGeom prst="rect">
            <a:avLst/>
          </a:prstGeom>
          <a:noFill/>
          <a:ln w="12700">
            <a:solidFill>
              <a:schemeClr val="dk1"/>
            </a:solidFill>
            <a:miter/>
            <a:headEnd/>
            <a:tailEnd/>
          </a:ln>
        </p:spPr>
        <p:txBody>
          <a:bodyPr wrap="none" anchor="ctr" anchorCtr="false"/>
          <a:lstStyle/>
          <a:p>
            <a:pPr lvl="0" algn="ctr"/>
            <a:r>
              <a:rPr lang="en-US">
                <a:latin typeface="Helvetica" pitchFamily="34"/>
              </a:rPr>
              <a:t>File access</a:t>
            </a:r>
            <a:endParaRPr/>
          </a:p>
        </p:txBody>
      </p:sp>
      <p:sp>
        <p:nvSpPr>
          <p:cNvPr id="645" name="Rectangle 42"/>
          <p:cNvSpPr>
            <a:spLocks noGrp="true" noChangeShapeType="true"/>
          </p:cNvSpPr>
          <p:nvPr/>
        </p:nvSpPr>
        <p:spPr>
          <a:xfrm>
            <a:off x="6477000" y="4953000"/>
            <a:ext cx="1066800" cy="304800"/>
          </a:xfrm>
          <a:prstGeom prst="rect">
            <a:avLst/>
          </a:prstGeom>
          <a:noFill/>
          <a:ln w="12700">
            <a:solidFill>
              <a:schemeClr val="dk1"/>
            </a:solidFill>
            <a:miter/>
            <a:headEnd/>
            <a:tailEnd/>
          </a:ln>
        </p:spPr>
        <p:txBody>
          <a:bodyPr wrap="none" anchor="ctr" anchorCtr="false"/>
          <a:lstStyle/>
          <a:p>
            <a:pPr lvl="0" algn="ctr"/>
            <a:r>
              <a:rPr lang="en-US">
                <a:latin typeface="Helvetica" pitchFamily="34"/>
              </a:rPr>
              <a:t>File size</a:t>
            </a:r>
            <a:endParaRPr/>
          </a:p>
        </p:txBody>
      </p:sp>
      <p:sp>
        <p:nvSpPr>
          <p:cNvPr id="646" name="Rectangle 43"/>
          <p:cNvSpPr>
            <a:spLocks noGrp="true" noChangeShapeType="true"/>
          </p:cNvSpPr>
          <p:nvPr/>
        </p:nvSpPr>
        <p:spPr>
          <a:xfrm>
            <a:off x="6477000" y="5257800"/>
            <a:ext cx="1066800" cy="304800"/>
          </a:xfrm>
          <a:prstGeom prst="rect">
            <a:avLst/>
          </a:prstGeom>
          <a:noFill/>
          <a:ln w="12700">
            <a:solidFill>
              <a:schemeClr val="dk1"/>
            </a:solidFill>
            <a:miter/>
            <a:headEnd/>
            <a:tailEnd/>
          </a:ln>
        </p:spPr>
        <p:txBody>
          <a:bodyPr wrap="none" anchor="ctr" anchorCtr="false"/>
          <a:lstStyle/>
          <a:p>
            <a:pPr lvl="0" algn="ctr"/>
            <a:r>
              <a:rPr lang="en-US">
                <a:latin typeface="Helvetica" pitchFamily="34"/>
              </a:rPr>
              <a:t>File type</a:t>
            </a:r>
            <a:endParaRPr/>
          </a:p>
        </p:txBody>
      </p:sp>
      <p:sp>
        <p:nvSpPr>
          <p:cNvPr id="647" name="Rectangle 44"/>
          <p:cNvSpPr>
            <a:spLocks noGrp="true" noChangeShapeType="true"/>
          </p:cNvSpPr>
          <p:nvPr/>
        </p:nvSpPr>
        <p:spPr>
          <a:xfrm>
            <a:off x="6480175" y="5562600"/>
            <a:ext cx="1066800" cy="304800"/>
          </a:xfrm>
          <a:prstGeom prst="rect">
            <a:avLst/>
          </a:prstGeom>
          <a:noFill/>
          <a:ln w="12700">
            <a:solidFill>
              <a:schemeClr val="dk1"/>
            </a:solidFill>
            <a:miter/>
            <a:headEnd/>
            <a:tailEnd/>
          </a:ln>
        </p:spPr>
        <p:txBody>
          <a:bodyPr wrap="none" anchor="ctr" anchorCtr="false"/>
          <a:lstStyle/>
          <a:p>
            <a:pPr lvl="0" algn="ctr"/>
            <a:r>
              <a:rPr lang="en-US">
                <a:latin typeface="Helvetica" pitchFamily="34"/>
              </a:rPr>
              <a:t>…</a:t>
            </a:r>
            <a:endParaRPr/>
          </a:p>
        </p:txBody>
      </p:sp>
      <p:sp>
        <p:nvSpPr>
          <p:cNvPr id="648" name="Rectangle 45"/>
          <p:cNvSpPr>
            <a:spLocks noGrp="true" noChangeShapeType="true"/>
          </p:cNvSpPr>
          <p:nvPr>
            <p:ph type="title"/>
          </p:nvPr>
        </p:nvSpPr>
        <p:spPr>
          <a:xfrm>
            <a:off x="457200" y="457200"/>
            <a:ext cx="8077200" cy="914400"/>
          </a:xfrm>
          <a:prstGeom prst="rect">
            <a:avLst/>
          </a:prstGeom>
          <a:noFill/>
        </p:spPr>
        <p:txBody>
          <a:bodyPr lIns="91440" tIns="45720" rIns="91440" bIns="45720" anchor="ctr" anchorCtr="false"/>
          <a:lstStyle/>
          <a:p>
            <a:pPr lvl="0"/>
            <a:r>
              <a:rPr lang="en-US">
                <a:ea typeface="SimSun" pitchFamily="2" charset="-122"/>
              </a:rPr>
              <a:t>Kernel Data Structures for Files</a:t>
            </a:r>
            <a:endParaRPr/>
          </a:p>
        </p:txBody>
      </p:sp>
    </p:spTree>
  </p:cSld>
  <p:clrMapOvr>
    <a:masterClrMapping/>
  </p:clrMapOvr>
  <p:transition/>
</p:sld>
</file>

<file path=ppt/slides/slide57.xml><?xml version="1.0" encoding="utf-8"?>
<p:sld xmlns:a="http://schemas.openxmlformats.org/drawingml/2006/main" xmlns:p="http://schemas.openxmlformats.org/presentationml/2006/main" xmlns:r="http://schemas.openxmlformats.org/officeDocument/2006/relationships">
  <p:cSld>
    <p:spTree>
      <p:nvGrpSpPr>
        <p:cNvPr id="649" name=""/>
        <p:cNvGrpSpPr/>
        <p:nvPr/>
      </p:nvGrpSpPr>
      <p:grpSpPr>
        <a:xfrm>
          <a:off x="0" y="0"/>
          <a:ext cx="0" cy="0"/>
          <a:chOff x="0" y="0"/>
          <a:chExt cx="0" cy="0"/>
        </a:xfrm>
      </p:grpSpPr>
      <p:sp>
        <p:nvSpPr>
          <p:cNvPr id="650" name="标题 1"/>
          <p:cNvSpPr>
            <a:spLocks noGrp="true" noChangeShapeType="true"/>
          </p:cNvSpPr>
          <p:nvPr>
            <p:ph type="title"/>
          </p:nvPr>
        </p:nvSpPr>
        <p:spPr>
          <a:xfrm>
            <a:off x="457200" y="457200"/>
            <a:ext cx="8077200" cy="914400"/>
          </a:xfrm>
          <a:prstGeom prst="rect">
            <a:avLst/>
          </a:prstGeom>
          <a:noFill/>
        </p:spPr>
        <p:txBody>
          <a:bodyPr lIns="91440" tIns="45720" rIns="91440" bIns="45720" anchor="ctr" anchorCtr="false"/>
          <a:lstStyle/>
          <a:p>
            <a:pPr lvl="0"/>
            <a:r>
              <a:rPr lang="zh-CN">
                <a:ea typeface="SimSun" pitchFamily="2" charset="-122"/>
              </a:rPr>
              <a:t>例子</a:t>
            </a:r>
            <a:endParaRPr/>
          </a:p>
        </p:txBody>
      </p:sp>
      <p:sp>
        <p:nvSpPr>
          <p:cNvPr id="651" name="内容占位符 2"/>
          <p:cNvSpPr>
            <a:spLocks noGrp="true" noChangeShapeType="true"/>
          </p:cNvSpPr>
          <p:nvPr>
            <p:ph type="obj"/>
          </p:nvPr>
        </p:nvSpPr>
        <p:spPr>
          <a:xfrm>
            <a:off x="457200" y="1600200"/>
            <a:ext cx="8305800" cy="4419600"/>
          </a:xfrm>
          <a:prstGeom prst="rect">
            <a:avLst/>
          </a:prstGeom>
        </p:spPr>
        <p:txBody>
          <a:bodyPr lIns="91440" tIns="45720" rIns="91440" bIns="45720" anchor="t"/>
          <a:lstStyle>
            <a:lvl1pPr marL="342900" indent="0" algn="l" defTabSz="914400" rtl="false" fontAlgn="base">
              <a:lnSpc>
                <a:spcPct val="100000"/>
              </a:lnSpc>
              <a:spcBef>
                <a:spcPct val="20000"/>
              </a:spcBef>
              <a:spcAft>
                <a:spcPts val="0"/>
              </a:spcAft>
              <a:buChar char="•"/>
              <a:defRPr sz="2800">
                <a:solidFill>
                  <a:schemeClr val="dk1"/>
                </a:solidFill>
                <a:latin typeface="Comic Sans MS"/>
              </a:defRPr>
            </a:lvl1pPr>
            <a:lvl2pPr marL="742950" indent="457200" algn="l" defTabSz="914400" rtl="false" fontAlgn="base">
              <a:lnSpc>
                <a:spcPct val="100000"/>
              </a:lnSpc>
              <a:spcBef>
                <a:spcPct val="20000"/>
              </a:spcBef>
              <a:spcAft>
                <a:spcPts val="0"/>
              </a:spcAft>
              <a:buChar char="–"/>
              <a:defRPr sz="2400">
                <a:solidFill>
                  <a:schemeClr val="dk1"/>
                </a:solidFill>
                <a:latin typeface="Comic Sans MS"/>
              </a:defRPr>
            </a:lvl2pPr>
            <a:lvl3pPr marL="1143000" indent="914400" algn="l" defTabSz="914400" rtl="false" fontAlgn="base">
              <a:lnSpc>
                <a:spcPct val="100000"/>
              </a:lnSpc>
              <a:spcBef>
                <a:spcPct val="20000"/>
              </a:spcBef>
              <a:spcAft>
                <a:spcPts val="0"/>
              </a:spcAft>
              <a:buChar char="•"/>
              <a:defRPr sz="2000">
                <a:solidFill>
                  <a:schemeClr val="dk1"/>
                </a:solidFill>
                <a:latin typeface="Comic Sans MS"/>
              </a:defRPr>
            </a:lvl3pPr>
            <a:lvl4pPr marL="1600200" indent="1371600" algn="l" defTabSz="914400" rtl="false" fontAlgn="base">
              <a:lnSpc>
                <a:spcPct val="100000"/>
              </a:lnSpc>
              <a:spcBef>
                <a:spcPct val="20000"/>
              </a:spcBef>
              <a:spcAft>
                <a:spcPts val="0"/>
              </a:spcAft>
              <a:buChar char="–"/>
              <a:defRPr sz="2000">
                <a:solidFill>
                  <a:schemeClr val="dk1"/>
                </a:solidFill>
                <a:latin typeface="Comic Sans MS"/>
              </a:defRPr>
            </a:lvl4pPr>
            <a:lvl5pPr marL="2057400" indent="1828800" algn="l" defTabSz="914400" rtl="false" fontAlgn="base">
              <a:lnSpc>
                <a:spcPct val="100000"/>
              </a:lnSpc>
              <a:spcBef>
                <a:spcPct val="20000"/>
              </a:spcBef>
              <a:spcAft>
                <a:spcPts val="0"/>
              </a:spcAft>
              <a:buChar char="»"/>
              <a:defRPr sz="2000">
                <a:solidFill>
                  <a:schemeClr val="dk1"/>
                </a:solidFill>
                <a:latin typeface="Comic Sans MS"/>
              </a:defRPr>
            </a:lvl5pPr>
          </a:lstStyle>
          <a:p>
            <a:pPr marL="342900" lvl="0" indent="-342900">
              <a:spcBef>
                <a:spcPct val="20000"/>
              </a:spcBef>
              <a:buSzPct val="100000"/>
              <a:buChar char="•"/>
            </a:pPr>
            <a:r>
              <a:rPr lang="zh-CN" sz="2400">
                <a:latin typeface="Comic Sans MS"/>
                <a:ea typeface="SimSun"/>
              </a:rPr>
              <a:t>可能一个进程多个</a:t>
            </a:r>
            <a:r>
              <a:rPr lang="en-US" sz="2400">
                <a:latin typeface="Comic Sans MS"/>
                <a:ea typeface="SimSun"/>
              </a:rPr>
              <a:t>fd</a:t>
            </a:r>
            <a:r>
              <a:rPr lang="zh-CN" sz="2400">
                <a:latin typeface="Comic Sans MS"/>
                <a:ea typeface="SimSun"/>
              </a:rPr>
              <a:t>对应同一个打开的文件</a:t>
            </a:r>
            <a:r>
              <a:rPr lang="en-US" sz="2400">
                <a:latin typeface="Comic Sans MS"/>
                <a:ea typeface="SimSun"/>
              </a:rPr>
              <a:t>(</a:t>
            </a:r>
            <a:r>
              <a:rPr lang="zh-CN" sz="2400">
                <a:latin typeface="Comic Sans MS"/>
                <a:ea typeface="SimSun"/>
              </a:rPr>
              <a:t>如</a:t>
            </a:r>
            <a:r>
              <a:rPr lang="en-US" sz="2400">
                <a:latin typeface="Comic Sans MS"/>
                <a:ea typeface="SimSun"/>
              </a:rPr>
              <a:t>dup2)</a:t>
            </a:r>
            <a:endParaRPr/>
          </a:p>
          <a:p>
            <a:pPr marL="342900" lvl="0" indent="-342900">
              <a:spcBef>
                <a:spcPct val="20000"/>
              </a:spcBef>
              <a:buSzPct val="100000"/>
              <a:buChar char="•"/>
            </a:pPr>
            <a:r>
              <a:rPr lang="zh-CN" sz="2400">
                <a:latin typeface="Comic Sans MS"/>
                <a:ea typeface="SimSun"/>
              </a:rPr>
              <a:t>可能多个进程对应同一个打开文件</a:t>
            </a:r>
            <a:r>
              <a:rPr lang="en-US" sz="2400">
                <a:latin typeface="Comic Sans MS"/>
                <a:ea typeface="SimSun"/>
              </a:rPr>
              <a:t>(</a:t>
            </a:r>
            <a:r>
              <a:rPr lang="zh-CN" sz="2400">
                <a:latin typeface="Comic Sans MS"/>
                <a:ea typeface="SimSun"/>
              </a:rPr>
              <a:t>如</a:t>
            </a:r>
            <a:r>
              <a:rPr lang="en-US" sz="2400">
                <a:latin typeface="Comic Sans MS"/>
                <a:ea typeface="SimSun"/>
              </a:rPr>
              <a:t>fork)</a:t>
            </a:r>
            <a:endParaRPr/>
          </a:p>
          <a:p>
            <a:pPr marL="342900" lvl="0" indent="-342900">
              <a:spcBef>
                <a:spcPct val="20000"/>
              </a:spcBef>
              <a:buSzPct val="100000"/>
              <a:buChar char="•"/>
            </a:pPr>
            <a:r>
              <a:rPr lang="zh-CN" sz="2400">
                <a:latin typeface="Comic Sans MS"/>
                <a:ea typeface="SimSun"/>
              </a:rPr>
              <a:t>可能多个进程对应不同打开文件，但是同一个文件</a:t>
            </a:r>
            <a:endParaRPr/>
          </a:p>
        </p:txBody>
      </p:sp>
      <p:sp>
        <p:nvSpPr>
          <p:cNvPr id="652" name="幻灯片编号占位符 3"/>
          <p:cNvSpPr>
            <a:spLocks noGrp="true" noChangeShapeType="true"/>
          </p:cNvSpPr>
          <p:nvPr>
            <p:ph type="sldNum"/>
          </p:nvPr>
        </p:nvSpPr>
        <p:spPr>
          <a:xfrm>
            <a:off x="6934200" y="6172200"/>
            <a:ext cx="1295400" cy="457200"/>
          </a:xfrm>
          <a:prstGeom prst="rect">
            <a:avLst/>
          </a:prstGeom>
          <a:noFill/>
        </p:spPr>
        <p:txBody>
          <a:bodyPr lIns="91440" tIns="45720" rIns="91440" bIns="45720" anchor="t"/>
          <a:lstStyle/>
          <a:p>
            <a:pPr marL="0" lvl="0" indent="0" algn="r">
              <a:spcBef>
                <a:spcPts val="0"/>
              </a:spcBef>
              <a:buNone/>
            </a:pPr>
            <a:fld id="{D038279B-FC19-497E-A7D1-5ADD9CAF016F}" type="slidenum">
              <a:rPr lang="zh-CN" sz="1400" b="false" i="false" u="none">
                <a:latin typeface="Times New Roman" pitchFamily="18"/>
              </a:rPr>
              <a:t>*</a:t>
            </a:fld>
            <a:endParaRPr/>
          </a:p>
        </p:txBody>
      </p:sp>
      <p:pic>
        <p:nvPicPr>
          <p:cNvPr id="653" name="图片 5"/>
          <p:cNvPicPr>
            <a:picLocks noGrp="true" noChangeAspect="true"/>
          </p:cNvPicPr>
          <p:nvPr/>
        </p:nvPicPr>
        <p:blipFill>
          <a:blip r:embed="rId1"/>
          <a:srcRect/>
          <a:stretch>
            <a:fillRect/>
          </a:stretch>
        </p:blipFill>
        <p:spPr>
          <a:xfrm>
            <a:off x="1387475" y="2925762"/>
            <a:ext cx="6445250" cy="3952875"/>
          </a:xfrm>
          <a:prstGeom prst="rect">
            <a:avLst/>
          </a:prstGeom>
          <a:noFill/>
        </p:spPr>
      </p:pic>
      <p:sp>
        <p:nvSpPr>
          <p:cNvPr id="654" name="椭圆 1"/>
          <p:cNvSpPr>
            <a:spLocks noGrp="true" noChangeShapeType="true"/>
          </p:cNvSpPr>
          <p:nvPr/>
        </p:nvSpPr>
        <p:spPr>
          <a:xfrm>
            <a:off x="609600" y="152400"/>
            <a:ext cx="533400" cy="533400"/>
          </a:xfrm>
          <a:prstGeom prst="ellipse">
            <a:avLst/>
          </a:prstGeom>
          <a:noFill/>
        </p:spPr>
        <p:txBody>
          <a:bodyPr lIns="91440" tIns="45720" rIns="91440" bIns="45720" anchor="t"/>
          <a:lstStyle/>
          <a:p>
            <a:pPr/>
            <a:endParaRPr sz="1400" dirty="false"/>
          </a:p>
        </p:txBody>
      </p:sp>
      <p:sp>
        <p:nvSpPr>
          <p:cNvPr id="655" name="椭圆 2"/>
          <p:cNvSpPr>
            <a:spLocks noGrp="true" noChangeShapeType="true"/>
          </p:cNvSpPr>
          <p:nvPr/>
        </p:nvSpPr>
        <p:spPr>
          <a:xfrm>
            <a:off x="228600" y="4267200"/>
            <a:ext cx="914400" cy="990600"/>
          </a:xfrm>
          <a:prstGeom prst="ellipse">
            <a:avLst/>
          </a:prstGeom>
          <a:noFill/>
        </p:spPr>
        <p:txBody>
          <a:bodyPr lIns="91440" tIns="45720" rIns="91440" bIns="45720" anchor="t"/>
          <a:lstStyle/>
          <a:p>
            <a:pPr/>
            <a:endParaRPr sz="1400" dirty="false"/>
          </a:p>
        </p:txBody>
      </p:sp>
    </p:spTree>
  </p:cSld>
  <p:clrMapOvr>
    <a:masterClrMapping/>
  </p:clrMapOvr>
  <p:transition/>
</p:sld>
</file>

<file path=ppt/slides/slide58.xml><?xml version="1.0" encoding="utf-8"?>
<p:sld xmlns:a="http://schemas.openxmlformats.org/drawingml/2006/main" xmlns:p="http://schemas.openxmlformats.org/presentationml/2006/main">
  <p:cSld>
    <p:spTree>
      <p:nvGrpSpPr>
        <p:cNvPr id="656" name=""/>
        <p:cNvGrpSpPr/>
        <p:nvPr/>
      </p:nvGrpSpPr>
      <p:grpSpPr>
        <a:xfrm>
          <a:off x="0" y="0"/>
          <a:ext cx="0" cy="0"/>
          <a:chOff x="0" y="0"/>
          <a:chExt cx="0" cy="0"/>
        </a:xfrm>
      </p:grpSpPr>
      <p:sp>
        <p:nvSpPr>
          <p:cNvPr id="657" name="灯片编号占位符 5"/>
          <p:cNvSpPr>
            <a:spLocks noGrp="true" noChangeShapeType="true"/>
          </p:cNvSpPr>
          <p:nvPr>
            <p:ph type="sldNum"/>
          </p:nvPr>
        </p:nvSpPr>
        <p:spPr>
          <a:xfrm>
            <a:off x="6934200" y="6172200"/>
            <a:ext cx="1295400" cy="457200"/>
          </a:xfrm>
          <a:prstGeom prst="rect">
            <a:avLst/>
          </a:prstGeom>
          <a:noFill/>
        </p:spPr>
        <p:txBody>
          <a:bodyPr lIns="91440" tIns="45720" rIns="91440" bIns="45720" anchor="t"/>
          <a:lstStyle/>
          <a:p>
            <a:pPr marL="0" lvl="0" indent="0" algn="r">
              <a:spcBef>
                <a:spcPts val="0"/>
              </a:spcBef>
              <a:buNone/>
            </a:pPr>
            <a:fld id="{D038279B-FC19-497E-A7D1-5ADD9CAF016F}" type="slidenum">
              <a:rPr lang="zh-CN" sz="1400" b="false" i="false" u="none">
                <a:latin typeface="Times New Roman" pitchFamily="18"/>
              </a:rPr>
              <a:t>*</a:t>
            </a:fld>
            <a:endParaRPr/>
          </a:p>
        </p:txBody>
      </p:sp>
      <p:sp>
        <p:nvSpPr>
          <p:cNvPr id="658" name="Rectangle 2"/>
          <p:cNvSpPr>
            <a:spLocks noGrp="true" noChangeShapeType="true"/>
          </p:cNvSpPr>
          <p:nvPr>
            <p:ph type="title"/>
          </p:nvPr>
        </p:nvSpPr>
        <p:spPr>
          <a:xfrm>
            <a:off x="457200" y="457200"/>
            <a:ext cx="8077200" cy="914400"/>
          </a:xfrm>
          <a:prstGeom prst="rect">
            <a:avLst/>
          </a:prstGeom>
          <a:noFill/>
        </p:spPr>
        <p:txBody>
          <a:bodyPr lIns="91440" tIns="45720" rIns="91440" bIns="45720" anchor="ctr" anchorCtr="false"/>
          <a:lstStyle/>
          <a:p>
            <a:pPr lvl="0"/>
            <a:r>
              <a:rPr lang="en-US">
                <a:ea typeface="SimSun" pitchFamily="2" charset="-122"/>
              </a:rPr>
              <a:t>Open Files</a:t>
            </a:r>
            <a:endParaRPr/>
          </a:p>
        </p:txBody>
      </p:sp>
      <p:sp>
        <p:nvSpPr>
          <p:cNvPr id="659" name="Rectangle 3"/>
          <p:cNvSpPr>
            <a:spLocks noGrp="true" noChangeShapeType="true"/>
          </p:cNvSpPr>
          <p:nvPr>
            <p:ph type="obj"/>
          </p:nvPr>
        </p:nvSpPr>
        <p:spPr>
          <a:xfrm>
            <a:off x="457200" y="1600200"/>
            <a:ext cx="8305800" cy="4419600"/>
          </a:xfrm>
          <a:prstGeom prst="rect">
            <a:avLst/>
          </a:prstGeom>
        </p:spPr>
        <p:txBody>
          <a:bodyPr lIns="91440" tIns="45720" rIns="91440" bIns="45720" anchor="t"/>
          <a:lstStyle>
            <a:lvl1pPr marL="342900" indent="0" algn="l" defTabSz="914400" rtl="false" fontAlgn="base">
              <a:lnSpc>
                <a:spcPct val="100000"/>
              </a:lnSpc>
              <a:spcBef>
                <a:spcPct val="20000"/>
              </a:spcBef>
              <a:spcAft>
                <a:spcPts val="0"/>
              </a:spcAft>
              <a:buChar char="•"/>
              <a:defRPr sz="2800">
                <a:solidFill>
                  <a:schemeClr val="dk1"/>
                </a:solidFill>
                <a:latin typeface="Comic Sans MS"/>
              </a:defRPr>
            </a:lvl1pPr>
            <a:lvl2pPr marL="742950" indent="457200" algn="l" defTabSz="914400" rtl="false" fontAlgn="base">
              <a:lnSpc>
                <a:spcPct val="100000"/>
              </a:lnSpc>
              <a:spcBef>
                <a:spcPct val="20000"/>
              </a:spcBef>
              <a:spcAft>
                <a:spcPts val="0"/>
              </a:spcAft>
              <a:buChar char="–"/>
              <a:defRPr sz="2400">
                <a:solidFill>
                  <a:schemeClr val="dk1"/>
                </a:solidFill>
                <a:latin typeface="Comic Sans MS"/>
              </a:defRPr>
            </a:lvl2pPr>
            <a:lvl3pPr marL="1143000" indent="914400" algn="l" defTabSz="914400" rtl="false" fontAlgn="base">
              <a:lnSpc>
                <a:spcPct val="100000"/>
              </a:lnSpc>
              <a:spcBef>
                <a:spcPct val="20000"/>
              </a:spcBef>
              <a:spcAft>
                <a:spcPts val="0"/>
              </a:spcAft>
              <a:buChar char="•"/>
              <a:defRPr sz="2000">
                <a:solidFill>
                  <a:schemeClr val="dk1"/>
                </a:solidFill>
                <a:latin typeface="Comic Sans MS"/>
              </a:defRPr>
            </a:lvl3pPr>
            <a:lvl4pPr marL="1600200" indent="1371600" algn="l" defTabSz="914400" rtl="false" fontAlgn="base">
              <a:lnSpc>
                <a:spcPct val="100000"/>
              </a:lnSpc>
              <a:spcBef>
                <a:spcPct val="20000"/>
              </a:spcBef>
              <a:spcAft>
                <a:spcPts val="0"/>
              </a:spcAft>
              <a:buChar char="–"/>
              <a:defRPr sz="2000">
                <a:solidFill>
                  <a:schemeClr val="dk1"/>
                </a:solidFill>
                <a:latin typeface="Comic Sans MS"/>
              </a:defRPr>
            </a:lvl4pPr>
            <a:lvl5pPr marL="2057400" indent="1828800" algn="l" defTabSz="914400" rtl="false" fontAlgn="base">
              <a:lnSpc>
                <a:spcPct val="100000"/>
              </a:lnSpc>
              <a:spcBef>
                <a:spcPct val="20000"/>
              </a:spcBef>
              <a:spcAft>
                <a:spcPts val="0"/>
              </a:spcAft>
              <a:buChar char="»"/>
              <a:defRPr sz="2000">
                <a:solidFill>
                  <a:schemeClr val="dk1"/>
                </a:solidFill>
                <a:latin typeface="Comic Sans MS"/>
              </a:defRPr>
            </a:lvl5pPr>
          </a:lstStyle>
          <a:p>
            <a:pPr marL="342900" lvl="0" indent="-342900">
              <a:lnSpc>
                <a:spcPct val="140000"/>
              </a:lnSpc>
              <a:spcBef>
                <a:spcPct val="20000"/>
              </a:spcBef>
              <a:buSzPct val="100000"/>
              <a:buChar char="•"/>
            </a:pPr>
            <a:r>
              <a:rPr lang="en-US">
                <a:ea typeface="SimSun" pitchFamily="2" charset="-122"/>
              </a:rPr>
              <a:t>An application announces its intention to access an I/O device </a:t>
            </a:r>
            <a:endParaRPr/>
          </a:p>
          <a:p>
            <a:pPr marL="742950" lvl="1" indent="-285750">
              <a:lnSpc>
                <a:spcPct val="140000"/>
              </a:lnSpc>
              <a:spcBef>
                <a:spcPct val="20000"/>
              </a:spcBef>
              <a:buSzPct val="100000"/>
              <a:buChar char="–"/>
            </a:pPr>
            <a:r>
              <a:rPr lang="zh-CN">
                <a:ea typeface="SimSun" pitchFamily="2" charset="-122"/>
              </a:rPr>
              <a:t>应用程序</a:t>
            </a:r>
            <a:r>
              <a:rPr lang="zh-CN">
                <a:solidFill>
                  <a:srgbClr val="FF0000"/>
                </a:solidFill>
                <a:ea typeface="SimSun" pitchFamily="2" charset="-122"/>
              </a:rPr>
              <a:t>只</a:t>
            </a:r>
            <a:r>
              <a:rPr lang="zh-CN">
                <a:ea typeface="SimSun" pitchFamily="2" charset="-122"/>
              </a:rPr>
              <a:t>需要维护</a:t>
            </a:r>
            <a:r>
              <a:rPr lang="zh-CN">
                <a:solidFill>
                  <a:srgbClr val="FF0000"/>
                </a:solidFill>
                <a:ea typeface="SimSun" pitchFamily="2" charset="-122"/>
              </a:rPr>
              <a:t>文件描述符</a:t>
            </a:r>
            <a:r>
              <a:rPr lang="zh-CN">
                <a:ea typeface="SimSun" pitchFamily="2" charset="-122"/>
              </a:rPr>
              <a:t>，其他信息都在</a:t>
            </a:r>
            <a:r>
              <a:rPr lang="en-US">
                <a:ea typeface="SimSun" pitchFamily="2" charset="-122"/>
              </a:rPr>
              <a:t>kernel</a:t>
            </a:r>
            <a:r>
              <a:rPr lang="zh-CN">
                <a:ea typeface="SimSun" pitchFamily="2" charset="-122"/>
              </a:rPr>
              <a:t>数据结构中</a:t>
            </a:r>
            <a:endParaRPr lang="en-US"/>
          </a:p>
          <a:p>
            <a:pPr marL="742950" lvl="1" indent="-285750">
              <a:lnSpc>
                <a:spcPct val="140000"/>
              </a:lnSpc>
              <a:spcBef>
                <a:spcPct val="20000"/>
              </a:spcBef>
              <a:buSzPct val="100000"/>
              <a:buChar char="–"/>
            </a:pPr>
            <a:r>
              <a:rPr lang="zh-CN">
                <a:ea typeface="SimSun" pitchFamily="2" charset="-122"/>
              </a:rPr>
              <a:t>一个应用程序可以通过</a:t>
            </a:r>
            <a:r>
              <a:rPr lang="en-US">
                <a:solidFill>
                  <a:srgbClr val="FF0000"/>
                </a:solidFill>
                <a:ea typeface="SimSun" pitchFamily="2" charset="-122"/>
              </a:rPr>
              <a:t>seek</a:t>
            </a:r>
            <a:r>
              <a:rPr lang="zh-CN">
                <a:ea typeface="SimSun" pitchFamily="2" charset="-122"/>
              </a:rPr>
              <a:t>操作，显式的设置文件的当前访问位置</a:t>
            </a:r>
            <a:endParaRPr lang="en-US"/>
          </a:p>
          <a:p>
            <a:pPr marL="1143000" lvl="2" indent="-228600">
              <a:lnSpc>
                <a:spcPct val="140000"/>
              </a:lnSpc>
              <a:spcBef>
                <a:spcPct val="20000"/>
              </a:spcBef>
              <a:buSzPct val="100000"/>
              <a:buChar char="•"/>
            </a:pPr>
            <a:r>
              <a:rPr lang="en-US">
                <a:ea typeface="SimSun" pitchFamily="2" charset="-122"/>
              </a:rPr>
              <a:t>Read/write</a:t>
            </a:r>
            <a:r>
              <a:rPr lang="zh-CN">
                <a:ea typeface="SimSun" pitchFamily="2" charset="-122"/>
              </a:rPr>
              <a:t>操作都从当前位置开始向后进行</a:t>
            </a:r>
            <a:endParaRPr/>
          </a:p>
        </p:txBody>
      </p:sp>
    </p:spTree>
  </p:cSld>
  <p:clrMapOvr>
    <a:masterClrMapping/>
  </p:clrMapOvr>
  <p:transition/>
</p:sld>
</file>

<file path=ppt/slides/slide59.xml><?xml version="1.0" encoding="utf-8"?>
<p:sld xmlns:a="http://schemas.openxmlformats.org/drawingml/2006/main" xmlns:p="http://schemas.openxmlformats.org/presentationml/2006/main">
  <p:cSld>
    <p:spTree>
      <p:nvGrpSpPr>
        <p:cNvPr id="665" name=""/>
        <p:cNvGrpSpPr/>
        <p:nvPr/>
      </p:nvGrpSpPr>
      <p:grpSpPr>
        <a:xfrm>
          <a:off x="0" y="0"/>
          <a:ext cx="0" cy="0"/>
          <a:chOff x="0" y="0"/>
          <a:chExt cx="0" cy="0"/>
        </a:xfrm>
      </p:grpSpPr>
      <p:sp>
        <p:nvSpPr>
          <p:cNvPr id="666" name="灯片编号占位符 5"/>
          <p:cNvSpPr>
            <a:spLocks noGrp="true" noChangeShapeType="true"/>
          </p:cNvSpPr>
          <p:nvPr>
            <p:ph type="sldNum"/>
          </p:nvPr>
        </p:nvSpPr>
        <p:spPr>
          <a:xfrm>
            <a:off x="6934200" y="6172200"/>
            <a:ext cx="1295400" cy="457200"/>
          </a:xfrm>
          <a:prstGeom prst="rect">
            <a:avLst/>
          </a:prstGeom>
          <a:noFill/>
        </p:spPr>
        <p:txBody>
          <a:bodyPr lIns="91440" tIns="45720" rIns="91440" bIns="45720" anchor="t"/>
          <a:lstStyle/>
          <a:p>
            <a:pPr marL="0" lvl="0" indent="0" algn="r">
              <a:spcBef>
                <a:spcPts val="0"/>
              </a:spcBef>
              <a:buNone/>
            </a:pPr>
            <a:fld id="{D038279B-FC19-497E-A7D1-5ADD9CAF016F}" type="slidenum">
              <a:rPr lang="zh-CN" sz="1400" b="false" i="false" u="none">
                <a:latin typeface="Times New Roman" pitchFamily="18"/>
              </a:rPr>
              <a:t>*</a:t>
            </a:fld>
            <a:endParaRPr/>
          </a:p>
        </p:txBody>
      </p:sp>
      <p:sp>
        <p:nvSpPr>
          <p:cNvPr id="667" name="Rectangle 2"/>
          <p:cNvSpPr>
            <a:spLocks noGrp="true" noChangeShapeType="true"/>
          </p:cNvSpPr>
          <p:nvPr>
            <p:ph type="title"/>
          </p:nvPr>
        </p:nvSpPr>
        <p:spPr>
          <a:xfrm>
            <a:off x="457200" y="457200"/>
            <a:ext cx="8077200" cy="914400"/>
          </a:xfrm>
          <a:prstGeom prst="rect">
            <a:avLst/>
          </a:prstGeom>
          <a:noFill/>
        </p:spPr>
        <p:txBody>
          <a:bodyPr lIns="91440" tIns="45720" rIns="91440" bIns="45720" anchor="ctr" anchorCtr="false"/>
          <a:lstStyle/>
          <a:p>
            <a:pPr lvl="0"/>
            <a:r>
              <a:rPr lang="en-US">
                <a:ea typeface="SimSun" pitchFamily="2" charset="-122"/>
              </a:rPr>
              <a:t>Open Files</a:t>
            </a:r>
            <a:endParaRPr/>
          </a:p>
        </p:txBody>
      </p:sp>
      <p:sp>
        <p:nvSpPr>
          <p:cNvPr id="668" name="Rectangle 3"/>
          <p:cNvSpPr>
            <a:spLocks noGrp="true" noChangeShapeType="true"/>
          </p:cNvSpPr>
          <p:nvPr>
            <p:ph type="obj"/>
          </p:nvPr>
        </p:nvSpPr>
        <p:spPr>
          <a:xfrm>
            <a:off x="457200" y="1600200"/>
            <a:ext cx="8305800" cy="5029200"/>
          </a:xfrm>
          <a:prstGeom prst="rect">
            <a:avLst/>
          </a:prstGeom>
          <a:solidFill>
            <a:srgbClr val="FFFFCC"/>
          </a:solidFill>
          <a:ln w="9524">
            <a:solidFill>
              <a:schemeClr val="dk1"/>
            </a:solidFill>
            <a:round/>
            <a:headEnd/>
            <a:tailEnd/>
          </a:ln>
        </p:spPr>
        <p:txBody>
          <a:bodyPr lIns="91440" tIns="45720" rIns="91440" bIns="45720" anchor="t"/>
          <a:lstStyle>
            <a:lvl1pPr marL="342900" indent="0" algn="l" defTabSz="914400" rtl="false" fontAlgn="base">
              <a:lnSpc>
                <a:spcPct val="100000"/>
              </a:lnSpc>
              <a:spcBef>
                <a:spcPct val="20000"/>
              </a:spcBef>
              <a:spcAft>
                <a:spcPts val="0"/>
              </a:spcAft>
              <a:buChar char="•"/>
              <a:defRPr sz="2800">
                <a:solidFill>
                  <a:schemeClr val="dk1"/>
                </a:solidFill>
                <a:latin typeface="Comic Sans MS"/>
              </a:defRPr>
            </a:lvl1pPr>
            <a:lvl2pPr marL="742950" indent="457200" algn="l" defTabSz="914400" rtl="false" fontAlgn="base">
              <a:lnSpc>
                <a:spcPct val="100000"/>
              </a:lnSpc>
              <a:spcBef>
                <a:spcPct val="20000"/>
              </a:spcBef>
              <a:spcAft>
                <a:spcPts val="0"/>
              </a:spcAft>
              <a:buChar char="–"/>
              <a:defRPr sz="2400">
                <a:solidFill>
                  <a:schemeClr val="dk1"/>
                </a:solidFill>
                <a:latin typeface="Comic Sans MS"/>
              </a:defRPr>
            </a:lvl2pPr>
            <a:lvl3pPr marL="1143000" indent="914400" algn="l" defTabSz="914400" rtl="false" fontAlgn="base">
              <a:lnSpc>
                <a:spcPct val="100000"/>
              </a:lnSpc>
              <a:spcBef>
                <a:spcPct val="20000"/>
              </a:spcBef>
              <a:spcAft>
                <a:spcPts val="0"/>
              </a:spcAft>
              <a:buChar char="•"/>
              <a:defRPr sz="2000">
                <a:solidFill>
                  <a:schemeClr val="dk1"/>
                </a:solidFill>
                <a:latin typeface="Comic Sans MS"/>
              </a:defRPr>
            </a:lvl3pPr>
            <a:lvl4pPr marL="1600200" indent="1371600" algn="l" defTabSz="914400" rtl="false" fontAlgn="base">
              <a:lnSpc>
                <a:spcPct val="100000"/>
              </a:lnSpc>
              <a:spcBef>
                <a:spcPct val="20000"/>
              </a:spcBef>
              <a:spcAft>
                <a:spcPts val="0"/>
              </a:spcAft>
              <a:buChar char="–"/>
              <a:defRPr sz="2000">
                <a:solidFill>
                  <a:schemeClr val="dk1"/>
                </a:solidFill>
                <a:latin typeface="Comic Sans MS"/>
              </a:defRPr>
            </a:lvl4pPr>
            <a:lvl5pPr marL="2057400" indent="1828800" algn="l" defTabSz="914400" rtl="false" fontAlgn="base">
              <a:lnSpc>
                <a:spcPct val="100000"/>
              </a:lnSpc>
              <a:spcBef>
                <a:spcPct val="20000"/>
              </a:spcBef>
              <a:spcAft>
                <a:spcPts val="0"/>
              </a:spcAft>
              <a:buChar char="»"/>
              <a:defRPr sz="2000">
                <a:solidFill>
                  <a:schemeClr val="dk1"/>
                </a:solidFill>
                <a:latin typeface="Comic Sans MS"/>
              </a:defRPr>
            </a:lvl5pPr>
            <a:lvl6pPr defTabSz="914400">
              <a:defRPr lang="en-US" sz="1800"/>
            </a:lvl6pPr>
            <a:lvl7pPr defTabSz="914400">
              <a:defRPr lang="en-US" sz="1800"/>
            </a:lvl7pPr>
            <a:lvl8pPr defTabSz="914400">
              <a:defRPr lang="en-US" sz="1800"/>
            </a:lvl8pPr>
            <a:lvl9pPr defTabSz="914400">
              <a:defRPr lang="en-US" sz="1800"/>
            </a:lvl9pPr>
          </a:lstStyle>
          <a:p>
            <a:pPr marL="342900" lvl="0" indent="-342900" defTabSz="914400" hangingPunct="true">
              <a:lnSpc>
                <a:spcPct val="90000"/>
              </a:lnSpc>
              <a:spcBef>
                <a:spcPct val="20000"/>
              </a:spcBef>
              <a:buNone/>
            </a:pPr>
            <a:r>
              <a:rPr lang="zh-CN" sz="2000" b="true" i="false" u="none" baseline="0">
                <a:latin typeface="Courier New" pitchFamily="49"/>
                <a:ea typeface="SimSun" pitchFamily="2" charset="-122"/>
              </a:rPr>
              <a:t>#</a:t>
            </a:r>
            <a:r>
              <a:rPr lang="en-US" sz="2000" b="true" i="false" u="none" baseline="0">
                <a:latin typeface="Courier New" pitchFamily="49"/>
                <a:ea typeface="SimSun" pitchFamily="2" charset="-122"/>
              </a:rPr>
              <a:t>include &lt;sys/</a:t>
            </a:r>
            <a:r>
              <a:rPr lang="en-US" sz="2000" b="true" i="false" u="none" baseline="0">
                <a:latin typeface="Courier New" pitchFamily="49"/>
                <a:ea typeface="SimSun" pitchFamily="2" charset="-122"/>
              </a:rPr>
              <a:t>types.h</a:t>
            </a:r>
            <a:r>
              <a:rPr lang="en-US" sz="2000" b="true" i="false" u="none" baseline="0">
                <a:latin typeface="Courier New" pitchFamily="49"/>
                <a:ea typeface="SimSun" pitchFamily="2" charset="-122"/>
              </a:rPr>
              <a:t>&gt;</a:t>
            </a:r>
            <a:endParaRPr lang="en-US" sz="2000"/>
          </a:p>
          <a:p>
            <a:pPr marL="342900" lvl="0" indent="-342900" defTabSz="914400" hangingPunct="true">
              <a:lnSpc>
                <a:spcPct val="90000"/>
              </a:lnSpc>
              <a:spcBef>
                <a:spcPct val="20000"/>
              </a:spcBef>
              <a:buNone/>
            </a:pPr>
            <a:r>
              <a:rPr lang="en-US" sz="2000" b="true" i="false" u="none" baseline="0">
                <a:latin typeface="Courier New" pitchFamily="49"/>
                <a:ea typeface="SimSun" pitchFamily="2" charset="-122"/>
              </a:rPr>
              <a:t>#include &lt;sys/</a:t>
            </a:r>
            <a:r>
              <a:rPr lang="en-US" sz="2000" b="true" i="false" u="none" baseline="0">
                <a:latin typeface="Courier New" pitchFamily="49"/>
                <a:ea typeface="SimSun" pitchFamily="2" charset="-122"/>
              </a:rPr>
              <a:t>stat.h</a:t>
            </a:r>
            <a:r>
              <a:rPr lang="en-US" sz="2000" b="true" i="false" u="none" baseline="0">
                <a:latin typeface="Courier New" pitchFamily="49"/>
                <a:ea typeface="SimSun" pitchFamily="2" charset="-122"/>
              </a:rPr>
              <a:t>&gt;</a:t>
            </a:r>
            <a:endParaRPr lang="en-US" sz="2000"/>
          </a:p>
          <a:p>
            <a:pPr marL="342900" lvl="0" indent="-342900" defTabSz="914400" hangingPunct="true">
              <a:lnSpc>
                <a:spcPct val="90000"/>
              </a:lnSpc>
              <a:spcBef>
                <a:spcPct val="20000"/>
              </a:spcBef>
              <a:buNone/>
            </a:pPr>
            <a:r>
              <a:rPr lang="en-US" sz="2000" b="true" i="false" u="none" baseline="0">
                <a:latin typeface="Courier New" pitchFamily="49"/>
                <a:ea typeface="SimSun" pitchFamily="2" charset="-122"/>
              </a:rPr>
              <a:t>#include &lt;</a:t>
            </a:r>
            <a:r>
              <a:rPr lang="en-US" sz="2000" b="true" i="false" u="none" baseline="0">
                <a:latin typeface="Courier New" pitchFamily="49"/>
                <a:ea typeface="SimSun" pitchFamily="2" charset="-122"/>
              </a:rPr>
              <a:t>fcntl.h</a:t>
            </a:r>
            <a:r>
              <a:rPr lang="en-US" sz="2000" b="true" i="false" u="none" baseline="0">
                <a:latin typeface="Courier New" pitchFamily="49"/>
                <a:ea typeface="SimSun" pitchFamily="2" charset="-122"/>
              </a:rPr>
              <a:t>&gt;</a:t>
            </a:r>
            <a:endParaRPr lang="en-US" sz="2000"/>
          </a:p>
          <a:p>
            <a:pPr marL="342900" lvl="0" indent="-342900" defTabSz="914400" hangingPunct="true">
              <a:lnSpc>
                <a:spcPct val="90000"/>
              </a:lnSpc>
              <a:spcBef>
                <a:spcPct val="20000"/>
              </a:spcBef>
              <a:buNone/>
            </a:pPr>
            <a:endParaRPr/>
          </a:p>
          <a:p>
            <a:pPr marL="342900" lvl="0" indent="-342900" defTabSz="914400" hangingPunct="true">
              <a:lnSpc>
                <a:spcPct val="90000"/>
              </a:lnSpc>
              <a:spcBef>
                <a:spcPct val="20000"/>
              </a:spcBef>
              <a:buNone/>
            </a:pPr>
            <a:r>
              <a:rPr lang="en-US" sz="2000" b="true" i="false" u="none" baseline="0">
                <a:latin typeface="Courier New" pitchFamily="49"/>
                <a:ea typeface="SimSun" pitchFamily="2" charset="-122"/>
              </a:rPr>
              <a:t>int</a:t>
            </a:r>
            <a:r>
              <a:rPr lang="en-US" sz="2000" b="true" i="false" u="none" baseline="0">
                <a:latin typeface="Courier New" pitchFamily="49"/>
                <a:ea typeface="SimSun" pitchFamily="2" charset="-122"/>
              </a:rPr>
              <a:t> </a:t>
            </a:r>
            <a:r>
              <a:rPr lang="en-US" sz="2400" b="true" i="false" u="none" baseline="0">
                <a:latin typeface="Courier New" pitchFamily="49"/>
                <a:ea typeface="SimSun" pitchFamily="2" charset="-122"/>
              </a:rPr>
              <a:t>open</a:t>
            </a:r>
            <a:r>
              <a:rPr lang="en-US" sz="2000" b="true" i="false" u="none" baseline="0">
                <a:latin typeface="Courier New" pitchFamily="49"/>
                <a:ea typeface="SimSun" pitchFamily="2" charset="-122"/>
              </a:rPr>
              <a:t>(char *filename, </a:t>
            </a:r>
            <a:r>
              <a:rPr lang="en-US" sz="2000" b="true" i="false" u="none" baseline="0">
                <a:latin typeface="Courier New" pitchFamily="49"/>
                <a:ea typeface="SimSun" pitchFamily="2" charset="-122"/>
              </a:rPr>
              <a:t>int</a:t>
            </a:r>
            <a:r>
              <a:rPr lang="en-US" sz="2000" b="true" i="false" u="none" baseline="0">
                <a:latin typeface="Courier New" pitchFamily="49"/>
                <a:ea typeface="SimSun" pitchFamily="2" charset="-122"/>
              </a:rPr>
              <a:t> flags, </a:t>
            </a:r>
            <a:r>
              <a:rPr lang="en-US" sz="2000" b="true" i="false" u="none" baseline="0">
                <a:latin typeface="Courier New" pitchFamily="49"/>
                <a:ea typeface="SimSun" pitchFamily="2" charset="-122"/>
              </a:rPr>
              <a:t>mode_t</a:t>
            </a:r>
            <a:r>
              <a:rPr lang="en-US" sz="2000" b="true" i="false" u="none" baseline="0">
                <a:latin typeface="Courier New" pitchFamily="49"/>
                <a:ea typeface="SimSun" pitchFamily="2" charset="-122"/>
              </a:rPr>
              <a:t> mode);</a:t>
            </a:r>
            <a:endParaRPr lang="en-US" sz="2000"/>
          </a:p>
          <a:p>
            <a:pPr marL="342900" lvl="0" indent="-342900" algn="r" defTabSz="914400" hangingPunct="true">
              <a:lnSpc>
                <a:spcPct val="90000"/>
              </a:lnSpc>
              <a:spcBef>
                <a:spcPct val="20000"/>
              </a:spcBef>
              <a:buNone/>
            </a:pPr>
            <a:r>
              <a:rPr lang="en-US" sz="2000" b="true" i="false" u="none" baseline="0">
                <a:latin typeface="Courier New" pitchFamily="49"/>
                <a:ea typeface="SimSun" pitchFamily="2" charset="-122"/>
              </a:rPr>
              <a:t>		</a:t>
            </a:r>
            <a:r>
              <a:rPr lang="en-US" sz="2000" b="true" i="false" u="none" baseline="0">
                <a:solidFill>
                  <a:srgbClr val="FF0000"/>
                </a:solidFill>
                <a:latin typeface="Courier New" pitchFamily="49"/>
                <a:ea typeface="SimSun" pitchFamily="2" charset="-122"/>
              </a:rPr>
              <a:t>Returns: new file descriptor if OK, -1 on error</a:t>
            </a:r>
            <a:endParaRPr lang="en-US" sz="2000"/>
          </a:p>
          <a:p>
            <a:pPr marL="342900" lvl="0" indent="-342900" defTabSz="914400" hangingPunct="true">
              <a:lnSpc>
                <a:spcPct val="90000"/>
              </a:lnSpc>
              <a:spcBef>
                <a:spcPct val="20000"/>
              </a:spcBef>
              <a:buNone/>
            </a:pPr>
            <a:endParaRPr/>
          </a:p>
          <a:p>
            <a:pPr marL="342900" lvl="0" indent="-342900" defTabSz="914400" hangingPunct="true">
              <a:lnSpc>
                <a:spcPct val="90000"/>
              </a:lnSpc>
              <a:spcBef>
                <a:spcPct val="20000"/>
              </a:spcBef>
              <a:buNone/>
            </a:pPr>
            <a:r>
              <a:rPr lang="en-US" sz="2000" b="true" i="false" u="sng" baseline="0">
                <a:latin typeface="Courier New" pitchFamily="49"/>
                <a:ea typeface="SimSun" pitchFamily="2" charset="-122"/>
              </a:rPr>
              <a:t>flags</a:t>
            </a:r>
            <a:endParaRPr lang="en-US" sz="2000"/>
          </a:p>
          <a:p>
            <a:pPr marL="742950" lvl="1" indent="-285750" defTabSz="914400" hangingPunct="true">
              <a:lnSpc>
                <a:spcPct val="90000"/>
              </a:lnSpc>
              <a:spcBef>
                <a:spcPct val="20000"/>
              </a:spcBef>
              <a:buSzPct val="100000"/>
              <a:buChar char="–"/>
            </a:pPr>
            <a:r>
              <a:rPr lang="en-US" sz="1800" b="true" i="false" u="none" baseline="0">
                <a:latin typeface="Courier New" pitchFamily="49"/>
                <a:ea typeface="SimSun" pitchFamily="2" charset="-122"/>
              </a:rPr>
              <a:t>O_RDONLY, O_WRONLY, O_RDWR (must have one)</a:t>
            </a:r>
            <a:endParaRPr lang="en-US" sz="1800"/>
          </a:p>
          <a:p>
            <a:pPr marL="742950" lvl="1" indent="-285750" defTabSz="914400" hangingPunct="true">
              <a:lnSpc>
                <a:spcPct val="90000"/>
              </a:lnSpc>
              <a:spcBef>
                <a:spcPct val="20000"/>
              </a:spcBef>
              <a:buSzPct val="100000"/>
              <a:buChar char="–"/>
            </a:pPr>
            <a:r>
              <a:rPr lang="en-US" sz="1800" b="true" i="false" u="none" baseline="0">
                <a:latin typeface="Courier New" pitchFamily="49"/>
                <a:ea typeface="SimSun" pitchFamily="2" charset="-122"/>
              </a:rPr>
              <a:t>O_CREAT, O_TRUNC, O_APPEND, O_DIRECT (optional)</a:t>
            </a:r>
            <a:endParaRPr lang="en-US" sz="1800"/>
          </a:p>
          <a:p>
            <a:pPr marL="342900" lvl="0" indent="-342900" defTabSz="914400" hangingPunct="true">
              <a:lnSpc>
                <a:spcPct val="90000"/>
              </a:lnSpc>
              <a:spcBef>
                <a:spcPct val="20000"/>
              </a:spcBef>
              <a:buNone/>
            </a:pPr>
            <a:r>
              <a:rPr lang="en-US" sz="2000" b="true" i="false" u="sng" baseline="0">
                <a:latin typeface="Courier New" pitchFamily="49"/>
                <a:ea typeface="SimSun" pitchFamily="2" charset="-122"/>
              </a:rPr>
              <a:t>mode</a:t>
            </a:r>
            <a:r>
              <a:rPr lang="en-US" sz="2000" b="true" i="false" u="none" baseline="0">
                <a:latin typeface="Courier New" pitchFamily="49"/>
                <a:ea typeface="SimSun" pitchFamily="2" charset="-122"/>
              </a:rPr>
              <a:t> </a:t>
            </a:r>
            <a:endParaRPr lang="en-US" sz="2000"/>
          </a:p>
          <a:p>
            <a:pPr marL="742950" lvl="1" indent="-285750" defTabSz="914400" hangingPunct="true">
              <a:lnSpc>
                <a:spcPct val="90000"/>
              </a:lnSpc>
              <a:spcBef>
                <a:spcPct val="20000"/>
              </a:spcBef>
              <a:buSzPct val="100000"/>
              <a:buChar char="–"/>
            </a:pPr>
            <a:r>
              <a:rPr lang="en-US" sz="1800" b="true" i="false" u="none" baseline="0">
                <a:latin typeface="Courier New" pitchFamily="49"/>
                <a:ea typeface="SimSun" pitchFamily="2" charset="-122"/>
              </a:rPr>
              <a:t>S_IRUSR, S_IWUSR, S_IXUSR</a:t>
            </a:r>
            <a:endParaRPr lang="en-US" sz="1800"/>
          </a:p>
          <a:p>
            <a:pPr marL="742950" lvl="1" indent="-285750" defTabSz="914400" hangingPunct="true">
              <a:lnSpc>
                <a:spcPct val="90000"/>
              </a:lnSpc>
              <a:spcBef>
                <a:spcPct val="20000"/>
              </a:spcBef>
              <a:buSzPct val="100000"/>
              <a:buChar char="–"/>
            </a:pPr>
            <a:r>
              <a:rPr lang="en-US" sz="1800" b="true" i="false" u="none" baseline="0">
                <a:latin typeface="Courier New" pitchFamily="49"/>
                <a:ea typeface="SimSun" pitchFamily="2" charset="-122"/>
              </a:rPr>
              <a:t>S_IRGRP, S_IWGRP, S_IXGRP</a:t>
            </a:r>
            <a:endParaRPr lang="en-US" sz="1800"/>
          </a:p>
          <a:p>
            <a:pPr marL="742950" lvl="1" indent="-285750" defTabSz="914400" hangingPunct="true">
              <a:lnSpc>
                <a:spcPct val="90000"/>
              </a:lnSpc>
              <a:spcBef>
                <a:spcPct val="20000"/>
              </a:spcBef>
              <a:buSzPct val="100000"/>
              <a:buChar char="–"/>
            </a:pPr>
            <a:r>
              <a:rPr lang="en-US" sz="1800" b="true" i="false" u="none" baseline="0">
                <a:latin typeface="Courier New" pitchFamily="49"/>
                <a:ea typeface="SimSun" pitchFamily="2" charset="-122"/>
              </a:rPr>
              <a:t>S_IROTH, S_IWOTH, S_IXOTH</a:t>
            </a:r>
            <a:endParaRPr lang="en-US" sz="1800"/>
          </a:p>
          <a:p>
            <a:pPr marL="342900" lvl="0" indent="-342900" defTabSz="914400" hangingPunct="true">
              <a:lnSpc>
                <a:spcPct val="90000"/>
              </a:lnSpc>
              <a:spcBef>
                <a:spcPct val="20000"/>
              </a:spcBef>
              <a:buNone/>
            </a:pPr>
            <a:endParaRPr/>
          </a:p>
        </p:txBody>
      </p:sp>
    </p:spTree>
  </p:cSld>
  <p:clrMapOvr>
    <a:masterClrMapping/>
  </p:clrMapOvr>
  <p:transition/>
</p:sld>
</file>

<file path=ppt/slides/slide6.xml><?xml version="1.0" encoding="utf-8"?>
<p:sld xmlns:a="http://schemas.openxmlformats.org/drawingml/2006/main" xmlns:p="http://schemas.openxmlformats.org/presentationml/2006/main" xmlns:r="http://schemas.openxmlformats.org/officeDocument/2006/relationships">
  <p:cSld>
    <p:spTree>
      <p:nvGrpSpPr>
        <p:cNvPr id="708" name=""/>
        <p:cNvGrpSpPr/>
        <p:nvPr/>
      </p:nvGrpSpPr>
      <p:grpSpPr>
        <a:xfrm>
          <a:off x="0" y="0"/>
          <a:ext cx="0" cy="0"/>
          <a:chOff x="0" y="0"/>
          <a:chExt cx="0" cy="0"/>
        </a:xfrm>
      </p:grpSpPr>
      <p:sp>
        <p:nvSpPr>
          <p:cNvPr id="709" name="标题 1"/>
          <p:cNvSpPr>
            <a:spLocks noGrp="true" noChangeShapeType="true"/>
          </p:cNvSpPr>
          <p:nvPr>
            <p:ph type="title"/>
          </p:nvPr>
        </p:nvSpPr>
        <p:spPr>
          <a:xfrm>
            <a:off x="457200" y="457200"/>
            <a:ext cx="8077200" cy="914400"/>
          </a:xfrm>
          <a:prstGeom prst="rect">
            <a:avLst/>
          </a:prstGeom>
          <a:noFill/>
        </p:spPr>
        <p:txBody>
          <a:bodyPr lIns="91440" tIns="45720" rIns="91440" bIns="45720" anchor="ctr" anchorCtr="false"/>
          <a:lstStyle/>
          <a:p>
            <a:pPr lvl="0"/>
            <a:r>
              <a:rPr lang="en-US">
                <a:ea typeface="SimSun" pitchFamily="2" charset="-122"/>
              </a:rPr>
              <a:t>I/O</a:t>
            </a:r>
            <a:r>
              <a:rPr lang="zh-CN">
                <a:ea typeface="SimSun" pitchFamily="2" charset="-122"/>
              </a:rPr>
              <a:t> </a:t>
            </a:r>
            <a:r>
              <a:rPr lang="en-US">
                <a:ea typeface="SimSun" pitchFamily="2" charset="-122"/>
              </a:rPr>
              <a:t>Devices</a:t>
            </a:r>
            <a:endParaRPr/>
          </a:p>
        </p:txBody>
      </p:sp>
      <p:sp>
        <p:nvSpPr>
          <p:cNvPr id="710" name="内容占位符 2"/>
          <p:cNvSpPr>
            <a:spLocks noGrp="true" noChangeShapeType="true"/>
          </p:cNvSpPr>
          <p:nvPr>
            <p:ph type="obj"/>
          </p:nvPr>
        </p:nvSpPr>
        <p:spPr>
          <a:xfrm>
            <a:off x="457200" y="1600200"/>
            <a:ext cx="8305800" cy="4419600"/>
          </a:xfrm>
          <a:prstGeom prst="rect">
            <a:avLst/>
          </a:prstGeom>
        </p:spPr>
        <p:txBody>
          <a:bodyPr lIns="91440" tIns="45720" rIns="91440" bIns="45720" anchor="t"/>
          <a:lstStyle>
            <a:lvl1pPr marL="342900" indent="0" algn="l" defTabSz="914400" rtl="false" fontAlgn="base">
              <a:lnSpc>
                <a:spcPct val="100000"/>
              </a:lnSpc>
              <a:spcBef>
                <a:spcPct val="20000"/>
              </a:spcBef>
              <a:spcAft>
                <a:spcPts val="0"/>
              </a:spcAft>
              <a:buChar char="•"/>
              <a:defRPr sz="2800">
                <a:solidFill>
                  <a:schemeClr val="dk1"/>
                </a:solidFill>
                <a:latin typeface="Comic Sans MS"/>
              </a:defRPr>
            </a:lvl1pPr>
            <a:lvl2pPr marL="742950" indent="457200" algn="l" defTabSz="914400" rtl="false" fontAlgn="base">
              <a:lnSpc>
                <a:spcPct val="100000"/>
              </a:lnSpc>
              <a:spcBef>
                <a:spcPct val="20000"/>
              </a:spcBef>
              <a:spcAft>
                <a:spcPts val="0"/>
              </a:spcAft>
              <a:buChar char="–"/>
              <a:defRPr sz="2400">
                <a:solidFill>
                  <a:schemeClr val="dk1"/>
                </a:solidFill>
                <a:latin typeface="Comic Sans MS"/>
              </a:defRPr>
            </a:lvl2pPr>
            <a:lvl3pPr marL="1143000" indent="914400" algn="l" defTabSz="914400" rtl="false" fontAlgn="base">
              <a:lnSpc>
                <a:spcPct val="100000"/>
              </a:lnSpc>
              <a:spcBef>
                <a:spcPct val="20000"/>
              </a:spcBef>
              <a:spcAft>
                <a:spcPts val="0"/>
              </a:spcAft>
              <a:buChar char="•"/>
              <a:defRPr sz="2000">
                <a:solidFill>
                  <a:schemeClr val="dk1"/>
                </a:solidFill>
                <a:latin typeface="Comic Sans MS"/>
              </a:defRPr>
            </a:lvl3pPr>
            <a:lvl4pPr marL="1600200" indent="1371600" algn="l" defTabSz="914400" rtl="false" fontAlgn="base">
              <a:lnSpc>
                <a:spcPct val="100000"/>
              </a:lnSpc>
              <a:spcBef>
                <a:spcPct val="20000"/>
              </a:spcBef>
              <a:spcAft>
                <a:spcPts val="0"/>
              </a:spcAft>
              <a:buChar char="–"/>
              <a:defRPr sz="2000">
                <a:solidFill>
                  <a:schemeClr val="dk1"/>
                </a:solidFill>
                <a:latin typeface="Comic Sans MS"/>
              </a:defRPr>
            </a:lvl4pPr>
            <a:lvl5pPr marL="2057400" indent="1828800" algn="l" defTabSz="914400" rtl="false" fontAlgn="base">
              <a:lnSpc>
                <a:spcPct val="100000"/>
              </a:lnSpc>
              <a:spcBef>
                <a:spcPct val="20000"/>
              </a:spcBef>
              <a:spcAft>
                <a:spcPts val="0"/>
              </a:spcAft>
              <a:buChar char="»"/>
              <a:defRPr sz="2000">
                <a:solidFill>
                  <a:schemeClr val="dk1"/>
                </a:solidFill>
                <a:latin typeface="Comic Sans MS"/>
              </a:defRPr>
            </a:lvl5pPr>
          </a:lstStyle>
          <a:p>
            <a:pPr marL="342900" lvl="0" indent="-342900">
              <a:spcBef>
                <a:spcPct val="20000"/>
              </a:spcBef>
              <a:buSzPct val="100000"/>
              <a:buChar char="•"/>
            </a:pPr>
            <a:r>
              <a:rPr lang="en-US">
                <a:ea typeface="SimSun" pitchFamily="2" charset="-122"/>
              </a:rPr>
              <a:t>I/O</a:t>
            </a:r>
            <a:r>
              <a:rPr lang="zh-CN">
                <a:ea typeface="SimSun" pitchFamily="2" charset="-122"/>
              </a:rPr>
              <a:t>设备的通用结构</a:t>
            </a:r>
            <a:endParaRPr lang="en-US"/>
          </a:p>
          <a:p>
            <a:pPr marL="742950" lvl="1" indent="-285750">
              <a:spcBef>
                <a:spcPct val="20000"/>
              </a:spcBef>
              <a:buSzPct val="100000"/>
              <a:buChar char="–"/>
            </a:pPr>
            <a:r>
              <a:rPr lang="en-US">
                <a:ea typeface="SimSun" pitchFamily="2" charset="-122"/>
              </a:rPr>
              <a:t>Status</a:t>
            </a:r>
            <a:endParaRPr/>
          </a:p>
          <a:p>
            <a:pPr marL="742950" lvl="1" indent="-285750">
              <a:spcBef>
                <a:spcPct val="20000"/>
              </a:spcBef>
              <a:buSzPct val="100000"/>
              <a:buChar char="–"/>
            </a:pPr>
            <a:r>
              <a:rPr lang="en-US">
                <a:ea typeface="SimSun" pitchFamily="2" charset="-122"/>
              </a:rPr>
              <a:t>Command</a:t>
            </a:r>
            <a:endParaRPr/>
          </a:p>
          <a:p>
            <a:pPr marL="742950" lvl="1" indent="-285750">
              <a:spcBef>
                <a:spcPct val="20000"/>
              </a:spcBef>
              <a:buSzPct val="100000"/>
              <a:buChar char="–"/>
            </a:pPr>
            <a:r>
              <a:rPr lang="en-US">
                <a:ea typeface="SimSun" pitchFamily="2" charset="-122"/>
              </a:rPr>
              <a:t>Data</a:t>
            </a:r>
            <a:endParaRPr/>
          </a:p>
        </p:txBody>
      </p:sp>
      <p:sp>
        <p:nvSpPr>
          <p:cNvPr id="711" name="幻灯片编号占位符 3"/>
          <p:cNvSpPr>
            <a:spLocks noGrp="true" noChangeShapeType="true"/>
          </p:cNvSpPr>
          <p:nvPr>
            <p:ph type="sldNum"/>
          </p:nvPr>
        </p:nvSpPr>
        <p:spPr>
          <a:xfrm>
            <a:off x="6934200" y="6172200"/>
            <a:ext cx="1295400" cy="457200"/>
          </a:xfrm>
          <a:prstGeom prst="rect">
            <a:avLst/>
          </a:prstGeom>
          <a:noFill/>
        </p:spPr>
        <p:txBody>
          <a:bodyPr lIns="91440" tIns="45720" rIns="91440" bIns="45720" anchor="t"/>
          <a:lstStyle/>
          <a:p>
            <a:pPr marL="0" lvl="0" indent="0" algn="r">
              <a:spcBef>
                <a:spcPts val="0"/>
              </a:spcBef>
              <a:buNone/>
            </a:pPr>
            <a:fld id="{D038279B-FC19-497E-A7D1-5ADD9CAF016F}" type="slidenum">
              <a:rPr lang="zh-CN" sz="1400" b="false" i="false" u="none">
                <a:latin typeface="Times New Roman" pitchFamily="18"/>
              </a:rPr>
              <a:t>*</a:t>
            </a:fld>
            <a:endParaRPr/>
          </a:p>
        </p:txBody>
      </p:sp>
      <p:pic>
        <p:nvPicPr>
          <p:cNvPr id="712" name="Picture 6"/>
          <p:cNvPicPr>
            <a:picLocks noGrp="true" noChangeAspect="true"/>
          </p:cNvPicPr>
          <p:nvPr/>
        </p:nvPicPr>
        <p:blipFill>
          <a:blip r:embed="rId1"/>
          <a:srcRect/>
          <a:stretch>
            <a:fillRect/>
          </a:stretch>
        </p:blipFill>
        <p:spPr>
          <a:xfrm>
            <a:off x="1219200" y="3733800"/>
            <a:ext cx="6596062" cy="2057400"/>
          </a:xfrm>
          <a:prstGeom prst="rect">
            <a:avLst/>
          </a:prstGeom>
          <a:noFill/>
        </p:spPr>
      </p:pic>
    </p:spTree>
  </p:cSld>
  <p:clrMapOvr>
    <a:masterClrMapping/>
  </p:clrMapOvr>
  <p:transition/>
</p:sld>
</file>

<file path=ppt/slides/slide60.xml><?xml version="1.0" encoding="utf-8"?>
<p:sld xmlns:a="http://schemas.openxmlformats.org/drawingml/2006/main" xmlns:p="http://schemas.openxmlformats.org/presentationml/2006/main">
  <p:cSld>
    <p:spTree>
      <p:nvGrpSpPr>
        <p:cNvPr id="669" name=""/>
        <p:cNvGrpSpPr/>
        <p:nvPr/>
      </p:nvGrpSpPr>
      <p:grpSpPr>
        <a:xfrm>
          <a:off x="0" y="0"/>
          <a:ext cx="0" cy="0"/>
          <a:chOff x="0" y="0"/>
          <a:chExt cx="0" cy="0"/>
        </a:xfrm>
      </p:grpSpPr>
      <p:sp>
        <p:nvSpPr>
          <p:cNvPr id="670" name="标题 1"/>
          <p:cNvSpPr>
            <a:spLocks noGrp="true" noChangeShapeType="true"/>
          </p:cNvSpPr>
          <p:nvPr>
            <p:ph type="title"/>
          </p:nvPr>
        </p:nvSpPr>
        <p:spPr>
          <a:xfrm>
            <a:off x="457200" y="457200"/>
            <a:ext cx="8077200" cy="914400"/>
          </a:xfrm>
          <a:prstGeom prst="rect">
            <a:avLst/>
          </a:prstGeom>
          <a:noFill/>
        </p:spPr>
        <p:txBody>
          <a:bodyPr lIns="91440" tIns="45720" rIns="91440" bIns="45720" anchor="ctr" anchorCtr="false"/>
          <a:lstStyle/>
          <a:p>
            <a:pPr lvl="0"/>
            <a:r>
              <a:rPr lang="en-US">
                <a:ea typeface="SimSun" pitchFamily="2" charset="-122"/>
              </a:rPr>
              <a:t>Open Files</a:t>
            </a:r>
            <a:endParaRPr/>
          </a:p>
        </p:txBody>
      </p:sp>
      <p:sp>
        <p:nvSpPr>
          <p:cNvPr id="671" name="内容占位符 2"/>
          <p:cNvSpPr>
            <a:spLocks noGrp="true" noChangeShapeType="true"/>
          </p:cNvSpPr>
          <p:nvPr>
            <p:ph type="obj"/>
          </p:nvPr>
        </p:nvSpPr>
        <p:spPr>
          <a:xfrm>
            <a:off x="457200" y="1600200"/>
            <a:ext cx="8305800" cy="4419600"/>
          </a:xfrm>
          <a:prstGeom prst="rect">
            <a:avLst/>
          </a:prstGeom>
        </p:spPr>
        <p:txBody>
          <a:bodyPr lIns="91440" tIns="45720" rIns="91440" bIns="45720" anchor="t"/>
          <a:lstStyle>
            <a:lvl1pPr marL="342900" indent="0" algn="l" defTabSz="914400" rtl="false" fontAlgn="base">
              <a:lnSpc>
                <a:spcPct val="100000"/>
              </a:lnSpc>
              <a:spcBef>
                <a:spcPct val="20000"/>
              </a:spcBef>
              <a:spcAft>
                <a:spcPts val="0"/>
              </a:spcAft>
              <a:buChar char="•"/>
              <a:defRPr sz="2800">
                <a:solidFill>
                  <a:schemeClr val="dk1"/>
                </a:solidFill>
                <a:latin typeface="Comic Sans MS"/>
              </a:defRPr>
            </a:lvl1pPr>
            <a:lvl2pPr marL="742950" indent="457200" algn="l" defTabSz="914400" rtl="false" fontAlgn="base">
              <a:lnSpc>
                <a:spcPct val="100000"/>
              </a:lnSpc>
              <a:spcBef>
                <a:spcPct val="20000"/>
              </a:spcBef>
              <a:spcAft>
                <a:spcPts val="0"/>
              </a:spcAft>
              <a:buChar char="–"/>
              <a:defRPr sz="2400">
                <a:solidFill>
                  <a:schemeClr val="dk1"/>
                </a:solidFill>
                <a:latin typeface="Comic Sans MS"/>
              </a:defRPr>
            </a:lvl2pPr>
            <a:lvl3pPr marL="1143000" indent="914400" algn="l" defTabSz="914400" rtl="false" fontAlgn="base">
              <a:lnSpc>
                <a:spcPct val="100000"/>
              </a:lnSpc>
              <a:spcBef>
                <a:spcPct val="20000"/>
              </a:spcBef>
              <a:spcAft>
                <a:spcPts val="0"/>
              </a:spcAft>
              <a:buChar char="•"/>
              <a:defRPr sz="2000">
                <a:solidFill>
                  <a:schemeClr val="dk1"/>
                </a:solidFill>
                <a:latin typeface="Comic Sans MS"/>
              </a:defRPr>
            </a:lvl3pPr>
            <a:lvl4pPr marL="1600200" indent="1371600" algn="l" defTabSz="914400" rtl="false" fontAlgn="base">
              <a:lnSpc>
                <a:spcPct val="100000"/>
              </a:lnSpc>
              <a:spcBef>
                <a:spcPct val="20000"/>
              </a:spcBef>
              <a:spcAft>
                <a:spcPts val="0"/>
              </a:spcAft>
              <a:buChar char="–"/>
              <a:defRPr sz="2000">
                <a:solidFill>
                  <a:schemeClr val="dk1"/>
                </a:solidFill>
                <a:latin typeface="Comic Sans MS"/>
              </a:defRPr>
            </a:lvl4pPr>
            <a:lvl5pPr marL="2057400" indent="1828800" algn="l" defTabSz="914400" rtl="false" fontAlgn="base">
              <a:lnSpc>
                <a:spcPct val="100000"/>
              </a:lnSpc>
              <a:spcBef>
                <a:spcPct val="20000"/>
              </a:spcBef>
              <a:spcAft>
                <a:spcPts val="0"/>
              </a:spcAft>
              <a:buChar char="»"/>
              <a:defRPr sz="2000">
                <a:solidFill>
                  <a:schemeClr val="dk1"/>
                </a:solidFill>
                <a:latin typeface="Comic Sans MS"/>
              </a:defRPr>
            </a:lvl5pPr>
          </a:lstStyle>
          <a:p>
            <a:pPr marL="342900" lvl="0" indent="-342900">
              <a:spcBef>
                <a:spcPct val="20000"/>
              </a:spcBef>
              <a:buSzPct val="100000"/>
              <a:buChar char="•"/>
            </a:pPr>
            <a:r>
              <a:rPr lang="en-US">
                <a:ea typeface="SimSun" pitchFamily="2" charset="-122"/>
              </a:rPr>
              <a:t>Flags:</a:t>
            </a:r>
            <a:endParaRPr/>
          </a:p>
          <a:p>
            <a:pPr marL="742950" lvl="1" indent="-285750">
              <a:spcBef>
                <a:spcPct val="20000"/>
              </a:spcBef>
              <a:buSzPct val="100000"/>
              <a:buChar char="–"/>
            </a:pPr>
            <a:r>
              <a:rPr lang="en-US" b="true" i="false" u="none">
                <a:latin typeface="Courier New" pitchFamily="49"/>
                <a:ea typeface="SimSun" pitchFamily="2" charset="-122"/>
              </a:rPr>
              <a:t>O_CREAT:</a:t>
            </a:r>
            <a:r>
              <a:rPr lang="zh-CN" b="true" i="false" u="none">
                <a:latin typeface="Courier New" pitchFamily="49"/>
                <a:ea typeface="SimSun" pitchFamily="2" charset="-122"/>
              </a:rPr>
              <a:t>如果文件不存在，就创建一个空文件</a:t>
            </a:r>
            <a:endParaRPr lang="en-US"/>
          </a:p>
          <a:p>
            <a:pPr marL="742950" lvl="1" indent="-285750">
              <a:spcBef>
                <a:spcPct val="20000"/>
              </a:spcBef>
              <a:buSzPct val="100000"/>
              <a:buChar char="–"/>
            </a:pPr>
            <a:r>
              <a:rPr lang="en-US" b="true" i="false" u="none">
                <a:latin typeface="Courier New" pitchFamily="49"/>
                <a:ea typeface="SimSun" pitchFamily="2" charset="-122"/>
              </a:rPr>
              <a:t>O_TRUNC</a:t>
            </a:r>
            <a:r>
              <a:rPr lang="zh-CN" b="true" i="false" u="none">
                <a:latin typeface="Courier New" pitchFamily="49"/>
                <a:ea typeface="SimSun" pitchFamily="2" charset="-122"/>
              </a:rPr>
              <a:t>：如果文件已经存在，就截断它</a:t>
            </a:r>
            <a:endParaRPr lang="en-US"/>
          </a:p>
          <a:p>
            <a:pPr marL="1143000" lvl="2" indent="-228600">
              <a:spcBef>
                <a:spcPct val="20000"/>
              </a:spcBef>
              <a:buSzPct val="100000"/>
              <a:buChar char="•"/>
            </a:pPr>
            <a:r>
              <a:rPr lang="zh-CN" b="true" i="false" u="none">
                <a:latin typeface="Courier New" pitchFamily="49"/>
                <a:ea typeface="SimSun" pitchFamily="2" charset="-122"/>
              </a:rPr>
              <a:t>再写入时，从头写入，覆盖原来的内容</a:t>
            </a:r>
            <a:endParaRPr lang="en-US"/>
          </a:p>
          <a:p>
            <a:pPr marL="742950" lvl="1" indent="-285750">
              <a:spcBef>
                <a:spcPct val="20000"/>
              </a:spcBef>
              <a:buSzPct val="100000"/>
              <a:buChar char="–"/>
            </a:pPr>
            <a:r>
              <a:rPr lang="en-US" b="true" i="false" u="none">
                <a:latin typeface="Courier New" pitchFamily="49"/>
                <a:ea typeface="SimSun" pitchFamily="2" charset="-122"/>
              </a:rPr>
              <a:t>O_APPEND:</a:t>
            </a:r>
            <a:r>
              <a:rPr lang="zh-CN" b="true" i="false" u="none">
                <a:latin typeface="Courier New" pitchFamily="49"/>
                <a:ea typeface="SimSun" pitchFamily="2" charset="-122"/>
              </a:rPr>
              <a:t>在每次写入操作钱，设置文件位置到文件的结尾处</a:t>
            </a:r>
            <a:endParaRPr/>
          </a:p>
          <a:p>
            <a:pPr marL="742950" lvl="1" indent="-285750">
              <a:spcBef>
                <a:spcPct val="20000"/>
              </a:spcBef>
              <a:buSzPct val="100000"/>
              <a:buChar char="–"/>
            </a:pPr>
            <a:r>
              <a:rPr lang="en-US" b="true" i="false" u="none">
                <a:latin typeface="Courier New" pitchFamily="49"/>
                <a:ea typeface="SimSun" pitchFamily="2" charset="-122"/>
              </a:rPr>
              <a:t>O_DIRECT:</a:t>
            </a:r>
            <a:r>
              <a:rPr lang="zh-CN" b="true" i="false" u="none">
                <a:latin typeface="Courier New" pitchFamily="49"/>
                <a:ea typeface="SimSun" pitchFamily="2" charset="-122"/>
              </a:rPr>
              <a:t>跳过</a:t>
            </a:r>
            <a:r>
              <a:rPr lang="en-US" b="true" i="false" u="none">
                <a:latin typeface="Courier New" pitchFamily="49"/>
                <a:ea typeface="SimSun" pitchFamily="2" charset="-122"/>
              </a:rPr>
              <a:t>(by pass) cache</a:t>
            </a:r>
            <a:r>
              <a:rPr lang="zh-CN" b="true" i="false" u="none">
                <a:latin typeface="Courier New" pitchFamily="49"/>
                <a:ea typeface="SimSun" pitchFamily="2" charset="-122"/>
              </a:rPr>
              <a:t>直接以读写文件</a:t>
            </a:r>
            <a:endParaRPr lang="en-US"/>
          </a:p>
          <a:p>
            <a:pPr marL="742950" lvl="1" indent="-285750">
              <a:spcBef>
                <a:spcPct val="20000"/>
              </a:spcBef>
              <a:buSzPct val="100000"/>
              <a:buChar char="–"/>
            </a:pPr>
            <a:endParaRPr/>
          </a:p>
          <a:p>
            <a:pPr marL="342900" lvl="0" indent="-342900">
              <a:spcBef>
                <a:spcPct val="20000"/>
              </a:spcBef>
              <a:buSzPct val="100000"/>
              <a:buChar char="•"/>
            </a:pPr>
            <a:r>
              <a:rPr lang="en-US" b="true" i="false" u="none">
                <a:latin typeface="Courier New" pitchFamily="49"/>
                <a:ea typeface="SimSun" pitchFamily="2" charset="-122"/>
              </a:rPr>
              <a:t>Note: open</a:t>
            </a:r>
            <a:r>
              <a:rPr lang="zh-CN" b="true" i="false" u="none">
                <a:latin typeface="Courier New" pitchFamily="49"/>
                <a:ea typeface="SimSun" pitchFamily="2" charset="-122"/>
              </a:rPr>
              <a:t>集成了</a:t>
            </a:r>
            <a:r>
              <a:rPr lang="en-US" b="true" i="false" u="none">
                <a:latin typeface="Courier New" pitchFamily="49"/>
                <a:ea typeface="SimSun" pitchFamily="2" charset="-122"/>
              </a:rPr>
              <a:t>create</a:t>
            </a:r>
            <a:r>
              <a:rPr lang="zh-CN" b="true" i="false" u="none">
                <a:latin typeface="Courier New" pitchFamily="49"/>
                <a:ea typeface="SimSun" pitchFamily="2" charset="-122"/>
              </a:rPr>
              <a:t> </a:t>
            </a:r>
            <a:r>
              <a:rPr lang="en-US" b="true" i="false" u="none">
                <a:latin typeface="Courier New" pitchFamily="49"/>
                <a:ea typeface="SimSun" pitchFamily="2" charset="-122"/>
              </a:rPr>
              <a:t>file</a:t>
            </a:r>
            <a:r>
              <a:rPr lang="zh-CN" b="true" i="false" u="none">
                <a:latin typeface="Courier New" pitchFamily="49"/>
                <a:ea typeface="SimSun" pitchFamily="2" charset="-122"/>
              </a:rPr>
              <a:t>功能</a:t>
            </a:r>
            <a:endParaRPr/>
          </a:p>
        </p:txBody>
      </p:sp>
      <p:sp>
        <p:nvSpPr>
          <p:cNvPr id="672" name="幻灯片编号占位符 3"/>
          <p:cNvSpPr>
            <a:spLocks noGrp="true" noChangeShapeType="true"/>
          </p:cNvSpPr>
          <p:nvPr>
            <p:ph type="sldNum"/>
          </p:nvPr>
        </p:nvSpPr>
        <p:spPr>
          <a:xfrm>
            <a:off x="6934200" y="6172200"/>
            <a:ext cx="1295400" cy="457200"/>
          </a:xfrm>
          <a:prstGeom prst="rect">
            <a:avLst/>
          </a:prstGeom>
          <a:noFill/>
        </p:spPr>
        <p:txBody>
          <a:bodyPr lIns="91440" tIns="45720" rIns="91440" bIns="45720" anchor="t"/>
          <a:lstStyle/>
          <a:p>
            <a:pPr marL="0" lvl="0" indent="0" algn="r">
              <a:spcBef>
                <a:spcPts val="0"/>
              </a:spcBef>
              <a:buNone/>
            </a:pPr>
            <a:fld id="{D038279B-FC19-497E-A7D1-5ADD9CAF016F}" type="slidenum">
              <a:rPr lang="zh-CN" sz="1400" b="false" i="false" u="none">
                <a:latin typeface="Times New Roman" pitchFamily="18"/>
              </a:rPr>
              <a:t>*</a:t>
            </a:fld>
            <a:endParaRPr/>
          </a:p>
        </p:txBody>
      </p:sp>
    </p:spTree>
  </p:cSld>
  <p:clrMapOvr>
    <a:masterClrMapping/>
  </p:clrMapOvr>
  <p:transition/>
</p:sld>
</file>

<file path=ppt/slides/slide61.xml><?xml version="1.0" encoding="utf-8"?>
<p:sld xmlns:a="http://schemas.openxmlformats.org/drawingml/2006/main" xmlns:p="http://schemas.openxmlformats.org/presentationml/2006/main" xmlns:r="http://schemas.openxmlformats.org/officeDocument/2006/relationships">
  <p:cSld>
    <p:spTree>
      <p:nvGrpSpPr>
        <p:cNvPr id="673" name=""/>
        <p:cNvGrpSpPr/>
        <p:nvPr/>
      </p:nvGrpSpPr>
      <p:grpSpPr>
        <a:xfrm>
          <a:off x="0" y="0"/>
          <a:ext cx="0" cy="0"/>
          <a:chOff x="0" y="0"/>
          <a:chExt cx="0" cy="0"/>
        </a:xfrm>
      </p:grpSpPr>
      <p:sp>
        <p:nvSpPr>
          <p:cNvPr id="674" name="标题 1"/>
          <p:cNvSpPr>
            <a:spLocks noGrp="true" noChangeShapeType="true"/>
          </p:cNvSpPr>
          <p:nvPr>
            <p:ph type="title"/>
          </p:nvPr>
        </p:nvSpPr>
        <p:spPr>
          <a:xfrm>
            <a:off x="457200" y="457200"/>
            <a:ext cx="8077200" cy="914400"/>
          </a:xfrm>
          <a:prstGeom prst="rect">
            <a:avLst/>
          </a:prstGeom>
          <a:noFill/>
        </p:spPr>
        <p:txBody>
          <a:bodyPr lIns="91440" tIns="45720" rIns="91440" bIns="45720" anchor="ctr" anchorCtr="false"/>
          <a:lstStyle/>
          <a:p>
            <a:pPr lvl="0"/>
            <a:r>
              <a:rPr lang="en-US">
                <a:ea typeface="SimSun" pitchFamily="2" charset="-122"/>
              </a:rPr>
              <a:t>Open Files</a:t>
            </a:r>
            <a:endParaRPr/>
          </a:p>
        </p:txBody>
      </p:sp>
      <p:sp>
        <p:nvSpPr>
          <p:cNvPr id="675" name="内容占位符 2"/>
          <p:cNvSpPr>
            <a:spLocks noGrp="true" noChangeShapeType="true"/>
          </p:cNvSpPr>
          <p:nvPr>
            <p:ph type="obj"/>
          </p:nvPr>
        </p:nvSpPr>
        <p:spPr>
          <a:xfrm>
            <a:off x="457200" y="1600200"/>
            <a:ext cx="8305800" cy="4419600"/>
          </a:xfrm>
          <a:prstGeom prst="rect">
            <a:avLst/>
          </a:prstGeom>
        </p:spPr>
        <p:txBody>
          <a:bodyPr lIns="91440" tIns="45720" rIns="91440" bIns="45720" anchor="t"/>
          <a:lstStyle>
            <a:lvl1pPr marL="342900" indent="0" algn="l" defTabSz="914400" rtl="false" fontAlgn="base">
              <a:lnSpc>
                <a:spcPct val="100000"/>
              </a:lnSpc>
              <a:spcBef>
                <a:spcPct val="20000"/>
              </a:spcBef>
              <a:spcAft>
                <a:spcPts val="0"/>
              </a:spcAft>
              <a:buChar char="•"/>
              <a:defRPr sz="2800">
                <a:solidFill>
                  <a:schemeClr val="dk1"/>
                </a:solidFill>
                <a:latin typeface="Comic Sans MS"/>
              </a:defRPr>
            </a:lvl1pPr>
            <a:lvl2pPr marL="742950" indent="457200" algn="l" defTabSz="914400" rtl="false" fontAlgn="base">
              <a:lnSpc>
                <a:spcPct val="100000"/>
              </a:lnSpc>
              <a:spcBef>
                <a:spcPct val="20000"/>
              </a:spcBef>
              <a:spcAft>
                <a:spcPts val="0"/>
              </a:spcAft>
              <a:buChar char="–"/>
              <a:defRPr sz="2400">
                <a:solidFill>
                  <a:schemeClr val="dk1"/>
                </a:solidFill>
                <a:latin typeface="Comic Sans MS"/>
              </a:defRPr>
            </a:lvl2pPr>
            <a:lvl3pPr marL="1143000" indent="914400" algn="l" defTabSz="914400" rtl="false" fontAlgn="base">
              <a:lnSpc>
                <a:spcPct val="100000"/>
              </a:lnSpc>
              <a:spcBef>
                <a:spcPct val="20000"/>
              </a:spcBef>
              <a:spcAft>
                <a:spcPts val="0"/>
              </a:spcAft>
              <a:buChar char="•"/>
              <a:defRPr sz="2000">
                <a:solidFill>
                  <a:schemeClr val="dk1"/>
                </a:solidFill>
                <a:latin typeface="Comic Sans MS"/>
              </a:defRPr>
            </a:lvl3pPr>
            <a:lvl4pPr marL="1600200" indent="1371600" algn="l" defTabSz="914400" rtl="false" fontAlgn="base">
              <a:lnSpc>
                <a:spcPct val="100000"/>
              </a:lnSpc>
              <a:spcBef>
                <a:spcPct val="20000"/>
              </a:spcBef>
              <a:spcAft>
                <a:spcPts val="0"/>
              </a:spcAft>
              <a:buChar char="–"/>
              <a:defRPr sz="2000">
                <a:solidFill>
                  <a:schemeClr val="dk1"/>
                </a:solidFill>
                <a:latin typeface="Comic Sans MS"/>
              </a:defRPr>
            </a:lvl4pPr>
            <a:lvl5pPr marL="2057400" indent="1828800" algn="l" defTabSz="914400" rtl="false" fontAlgn="base">
              <a:lnSpc>
                <a:spcPct val="100000"/>
              </a:lnSpc>
              <a:spcBef>
                <a:spcPct val="20000"/>
              </a:spcBef>
              <a:spcAft>
                <a:spcPts val="0"/>
              </a:spcAft>
              <a:buChar char="»"/>
              <a:defRPr sz="2000">
                <a:solidFill>
                  <a:schemeClr val="dk1"/>
                </a:solidFill>
                <a:latin typeface="Comic Sans MS"/>
              </a:defRPr>
            </a:lvl5pPr>
          </a:lstStyle>
          <a:p>
            <a:pPr marL="342900" lvl="0" indent="-342900">
              <a:spcBef>
                <a:spcPct val="20000"/>
              </a:spcBef>
              <a:buSzPct val="100000"/>
              <a:buChar char="•"/>
            </a:pPr>
            <a:r>
              <a:rPr lang="en-US">
                <a:ea typeface="SimSun" pitchFamily="2" charset="-122"/>
              </a:rPr>
              <a:t>Mode:</a:t>
            </a:r>
            <a:endParaRPr/>
          </a:p>
        </p:txBody>
      </p:sp>
      <p:sp>
        <p:nvSpPr>
          <p:cNvPr id="676" name="幻灯片编号占位符 3"/>
          <p:cNvSpPr>
            <a:spLocks noGrp="true" noChangeShapeType="true"/>
          </p:cNvSpPr>
          <p:nvPr>
            <p:ph type="sldNum"/>
          </p:nvPr>
        </p:nvSpPr>
        <p:spPr>
          <a:xfrm>
            <a:off x="6934200" y="6172200"/>
            <a:ext cx="1295400" cy="457200"/>
          </a:xfrm>
          <a:prstGeom prst="rect">
            <a:avLst/>
          </a:prstGeom>
          <a:noFill/>
        </p:spPr>
        <p:txBody>
          <a:bodyPr lIns="91440" tIns="45720" rIns="91440" bIns="45720" anchor="t"/>
          <a:lstStyle/>
          <a:p>
            <a:pPr marL="0" lvl="0" indent="0" algn="r">
              <a:spcBef>
                <a:spcPts val="0"/>
              </a:spcBef>
              <a:buNone/>
            </a:pPr>
            <a:fld id="{D038279B-FC19-497E-A7D1-5ADD9CAF016F}" type="slidenum">
              <a:rPr lang="zh-CN" sz="1400" b="false" i="false" u="none">
                <a:latin typeface="Times New Roman" pitchFamily="18"/>
              </a:rPr>
              <a:t>*</a:t>
            </a:fld>
            <a:endParaRPr/>
          </a:p>
        </p:txBody>
      </p:sp>
      <p:pic>
        <p:nvPicPr>
          <p:cNvPr id="677" name="图片 4"/>
          <p:cNvPicPr>
            <a:picLocks noGrp="true" noChangeAspect="true"/>
          </p:cNvPicPr>
          <p:nvPr/>
        </p:nvPicPr>
        <p:blipFill>
          <a:blip r:embed="rId1"/>
          <a:srcRect/>
          <a:stretch>
            <a:fillRect/>
          </a:stretch>
        </p:blipFill>
        <p:spPr>
          <a:xfrm>
            <a:off x="695325" y="2173287"/>
            <a:ext cx="7807325" cy="4006850"/>
          </a:xfrm>
          <a:prstGeom prst="rect">
            <a:avLst/>
          </a:prstGeom>
          <a:noFill/>
        </p:spPr>
      </p:pic>
    </p:spTree>
  </p:cSld>
  <p:clrMapOvr>
    <a:masterClrMapping/>
  </p:clrMapOvr>
  <p:transition/>
</p:sld>
</file>

<file path=ppt/slides/slide62.xml><?xml version="1.0" encoding="utf-8"?>
<p:sld xmlns:a="http://schemas.openxmlformats.org/drawingml/2006/main" xmlns:p="http://schemas.openxmlformats.org/presentationml/2006/main">
  <p:cSld>
    <p:spTree>
      <p:nvGrpSpPr>
        <p:cNvPr id="678" name=""/>
        <p:cNvGrpSpPr/>
        <p:nvPr/>
      </p:nvGrpSpPr>
      <p:grpSpPr>
        <a:xfrm>
          <a:off x="0" y="0"/>
          <a:ext cx="0" cy="0"/>
          <a:chOff x="0" y="0"/>
          <a:chExt cx="0" cy="0"/>
        </a:xfrm>
      </p:grpSpPr>
      <p:sp>
        <p:nvSpPr>
          <p:cNvPr id="679" name="灯片编号占位符 5"/>
          <p:cNvSpPr>
            <a:spLocks noGrp="true" noChangeShapeType="true"/>
          </p:cNvSpPr>
          <p:nvPr>
            <p:ph type="sldNum"/>
          </p:nvPr>
        </p:nvSpPr>
        <p:spPr>
          <a:xfrm>
            <a:off x="6934200" y="6172200"/>
            <a:ext cx="1295400" cy="457200"/>
          </a:xfrm>
          <a:prstGeom prst="rect">
            <a:avLst/>
          </a:prstGeom>
          <a:noFill/>
        </p:spPr>
        <p:txBody>
          <a:bodyPr lIns="91440" tIns="45720" rIns="91440" bIns="45720" anchor="t"/>
          <a:lstStyle/>
          <a:p>
            <a:pPr marL="0" lvl="0" indent="0" algn="r">
              <a:spcBef>
                <a:spcPts val="0"/>
              </a:spcBef>
              <a:buNone/>
            </a:pPr>
            <a:fld id="{D038279B-FC19-497E-A7D1-5ADD9CAF016F}" type="slidenum">
              <a:rPr lang="zh-CN" sz="1400" b="false" i="false" u="none">
                <a:latin typeface="Times New Roman" pitchFamily="18"/>
              </a:rPr>
              <a:t>*</a:t>
            </a:fld>
            <a:endParaRPr/>
          </a:p>
        </p:txBody>
      </p:sp>
      <p:sp>
        <p:nvSpPr>
          <p:cNvPr id="680" name="Rectangle 2"/>
          <p:cNvSpPr>
            <a:spLocks noGrp="true" noChangeShapeType="true"/>
          </p:cNvSpPr>
          <p:nvPr>
            <p:ph type="title"/>
          </p:nvPr>
        </p:nvSpPr>
        <p:spPr>
          <a:xfrm>
            <a:off x="457200" y="457200"/>
            <a:ext cx="8077200" cy="914400"/>
          </a:xfrm>
          <a:prstGeom prst="rect">
            <a:avLst/>
          </a:prstGeom>
          <a:noFill/>
        </p:spPr>
        <p:txBody>
          <a:bodyPr lIns="91440" tIns="45720" rIns="91440" bIns="45720" anchor="ctr" anchorCtr="false"/>
          <a:lstStyle/>
          <a:p>
            <a:pPr lvl="0"/>
            <a:r>
              <a:rPr lang="en-US">
                <a:ea typeface="SimSun" pitchFamily="2" charset="-122"/>
              </a:rPr>
              <a:t>Open Files</a:t>
            </a:r>
            <a:endParaRPr/>
          </a:p>
        </p:txBody>
      </p:sp>
      <p:sp>
        <p:nvSpPr>
          <p:cNvPr id="681" name="Rectangle 3"/>
          <p:cNvSpPr>
            <a:spLocks noGrp="true" noChangeShapeType="true"/>
          </p:cNvSpPr>
          <p:nvPr>
            <p:ph type="obj"/>
          </p:nvPr>
        </p:nvSpPr>
        <p:spPr>
          <a:xfrm>
            <a:off x="457200" y="1600200"/>
            <a:ext cx="8305800" cy="4419600"/>
          </a:xfrm>
          <a:prstGeom prst="rect">
            <a:avLst/>
          </a:prstGeom>
        </p:spPr>
        <p:txBody>
          <a:bodyPr lIns="91440" tIns="45720" rIns="91440" bIns="45720" anchor="t"/>
          <a:lstStyle>
            <a:lvl1pPr marL="342900" indent="0" algn="l" defTabSz="914400" rtl="false" fontAlgn="base">
              <a:lnSpc>
                <a:spcPct val="100000"/>
              </a:lnSpc>
              <a:spcBef>
                <a:spcPct val="20000"/>
              </a:spcBef>
              <a:spcAft>
                <a:spcPts val="0"/>
              </a:spcAft>
              <a:buChar char="•"/>
              <a:defRPr sz="2800">
                <a:solidFill>
                  <a:schemeClr val="dk1"/>
                </a:solidFill>
                <a:latin typeface="Comic Sans MS"/>
              </a:defRPr>
            </a:lvl1pPr>
            <a:lvl2pPr marL="742950" indent="457200" algn="l" defTabSz="914400" rtl="false" fontAlgn="base">
              <a:lnSpc>
                <a:spcPct val="100000"/>
              </a:lnSpc>
              <a:spcBef>
                <a:spcPct val="20000"/>
              </a:spcBef>
              <a:spcAft>
                <a:spcPts val="0"/>
              </a:spcAft>
              <a:buChar char="–"/>
              <a:defRPr sz="2400">
                <a:solidFill>
                  <a:schemeClr val="dk1"/>
                </a:solidFill>
                <a:latin typeface="Comic Sans MS"/>
              </a:defRPr>
            </a:lvl2pPr>
            <a:lvl3pPr marL="1143000" indent="914400" algn="l" defTabSz="914400" rtl="false" fontAlgn="base">
              <a:lnSpc>
                <a:spcPct val="100000"/>
              </a:lnSpc>
              <a:spcBef>
                <a:spcPct val="20000"/>
              </a:spcBef>
              <a:spcAft>
                <a:spcPts val="0"/>
              </a:spcAft>
              <a:buChar char="•"/>
              <a:defRPr sz="2000">
                <a:solidFill>
                  <a:schemeClr val="dk1"/>
                </a:solidFill>
                <a:latin typeface="Comic Sans MS"/>
              </a:defRPr>
            </a:lvl3pPr>
            <a:lvl4pPr marL="1600200" indent="1371600" algn="l" defTabSz="914400" rtl="false" fontAlgn="base">
              <a:lnSpc>
                <a:spcPct val="100000"/>
              </a:lnSpc>
              <a:spcBef>
                <a:spcPct val="20000"/>
              </a:spcBef>
              <a:spcAft>
                <a:spcPts val="0"/>
              </a:spcAft>
              <a:buChar char="–"/>
              <a:defRPr sz="2000">
                <a:solidFill>
                  <a:schemeClr val="dk1"/>
                </a:solidFill>
                <a:latin typeface="Comic Sans MS"/>
              </a:defRPr>
            </a:lvl4pPr>
            <a:lvl5pPr marL="2057400" indent="1828800" algn="l" defTabSz="914400" rtl="false" fontAlgn="base">
              <a:lnSpc>
                <a:spcPct val="100000"/>
              </a:lnSpc>
              <a:spcBef>
                <a:spcPct val="20000"/>
              </a:spcBef>
              <a:spcAft>
                <a:spcPts val="0"/>
              </a:spcAft>
              <a:buChar char="»"/>
              <a:defRPr sz="2000">
                <a:solidFill>
                  <a:schemeClr val="dk1"/>
                </a:solidFill>
                <a:latin typeface="Comic Sans MS"/>
              </a:defRPr>
            </a:lvl5pPr>
          </a:lstStyle>
          <a:p>
            <a:pPr marL="0" lvl="0" indent="0">
              <a:spcBef>
                <a:spcPct val="20000"/>
              </a:spcBef>
              <a:buNone/>
            </a:pPr>
            <a:r>
              <a:rPr lang="en-US" sz="2400" b="true" i="false" u="none">
                <a:latin typeface="Courier New" pitchFamily="49"/>
                <a:ea typeface="SimSun" pitchFamily="2" charset="-122"/>
              </a:rPr>
              <a:t>umask(): set mask of process</a:t>
            </a:r>
            <a:endParaRPr/>
          </a:p>
          <a:p>
            <a:pPr marL="0" lvl="0" indent="0">
              <a:spcBef>
                <a:spcPct val="20000"/>
              </a:spcBef>
              <a:buNone/>
            </a:pPr>
            <a:r>
              <a:rPr lang="zh-CN" sz="2400" b="true" i="false" u="none">
                <a:latin typeface="Courier New" pitchFamily="49"/>
                <a:ea typeface="SimSun" pitchFamily="2" charset="-122"/>
              </a:rPr>
              <a:t>  </a:t>
            </a:r>
            <a:r>
              <a:rPr lang="zh-CN" sz="2400">
                <a:ea typeface="SimSun" pitchFamily="2" charset="-122"/>
              </a:rPr>
              <a:t>利用</a:t>
            </a:r>
            <a:r>
              <a:rPr lang="en-US" sz="2400">
                <a:ea typeface="SimSun" pitchFamily="2" charset="-122"/>
              </a:rPr>
              <a:t>umask</a:t>
            </a:r>
            <a:r>
              <a:rPr lang="zh-CN" sz="2400">
                <a:ea typeface="SimSun" pitchFamily="2" charset="-122"/>
              </a:rPr>
              <a:t>命令可以指定哪些权限将在新文件的默认权限中被删除</a:t>
            </a:r>
            <a:endParaRPr lang="en-US" sz="2400"/>
          </a:p>
          <a:p>
            <a:pPr marL="0" lvl="0" indent="0">
              <a:spcBef>
                <a:spcPct val="20000"/>
              </a:spcBef>
              <a:buNone/>
            </a:pPr>
            <a:endParaRPr/>
          </a:p>
          <a:p>
            <a:pPr marL="0" lvl="0" indent="0">
              <a:spcBef>
                <a:spcPct val="20000"/>
              </a:spcBef>
              <a:buNone/>
            </a:pPr>
            <a:r>
              <a:rPr lang="en-US" sz="2000" b="true" i="false" u="none">
                <a:latin typeface="Courier New" pitchFamily="49"/>
                <a:ea typeface="SimSun" pitchFamily="2" charset="-122"/>
              </a:rPr>
              <a:t>#define </a:t>
            </a:r>
            <a:r>
              <a:rPr lang="en-US" sz="2000" b="true" i="false" u="none">
                <a:solidFill>
                  <a:srgbClr val="FF0000"/>
                </a:solidFill>
                <a:latin typeface="Courier New" pitchFamily="49"/>
                <a:ea typeface="SimSun" pitchFamily="2" charset="-122"/>
              </a:rPr>
              <a:t>DEF_MODE</a:t>
            </a:r>
            <a:r>
              <a:rPr lang="en-US" sz="2000" b="true" i="false" u="none">
                <a:latin typeface="Courier New" pitchFamily="49"/>
                <a:ea typeface="SimSun" pitchFamily="2" charset="-122"/>
              </a:rPr>
              <a:t> S_IRUSR | S_IWUSR |	\</a:t>
            </a:r>
            <a:endParaRPr/>
          </a:p>
          <a:p>
            <a:pPr marL="0" lvl="0" indent="0">
              <a:spcBef>
                <a:spcPct val="20000"/>
              </a:spcBef>
              <a:buNone/>
            </a:pPr>
            <a:r>
              <a:rPr lang="en-US" sz="2000" b="true" i="false" u="none">
                <a:latin typeface="Courier New" pitchFamily="49"/>
                <a:ea typeface="SimSun" pitchFamily="2" charset="-122"/>
              </a:rPr>
              <a:t>                 S_IRGRP | S_IWGRP |	\</a:t>
            </a:r>
            <a:endParaRPr/>
          </a:p>
          <a:p>
            <a:pPr marL="742950" lvl="1" indent="-285750">
              <a:spcBef>
                <a:spcPct val="20000"/>
              </a:spcBef>
              <a:buNone/>
            </a:pPr>
            <a:r>
              <a:rPr lang="en-US" sz="2000" b="true" i="false" u="none">
                <a:latin typeface="Courier New" pitchFamily="49"/>
                <a:ea typeface="SimSun" pitchFamily="2" charset="-122"/>
              </a:rPr>
              <a:t>              S_IROTH | S_IWOTH </a:t>
            </a:r>
            <a:endParaRPr lang="en-US" sz="2000"/>
          </a:p>
          <a:p>
            <a:pPr marL="0" lvl="0" indent="0">
              <a:spcBef>
                <a:spcPct val="20000"/>
              </a:spcBef>
              <a:buNone/>
            </a:pPr>
            <a:r>
              <a:rPr lang="en-US" sz="2000" b="true" i="false" u="none">
                <a:latin typeface="Courier New" pitchFamily="49"/>
                <a:ea typeface="SimSun" pitchFamily="2" charset="-122"/>
              </a:rPr>
              <a:t>#define </a:t>
            </a:r>
            <a:r>
              <a:rPr lang="en-US" sz="2000" b="true" i="false" u="none">
                <a:solidFill>
                  <a:srgbClr val="FF0000"/>
                </a:solidFill>
                <a:latin typeface="Courier New" pitchFamily="49"/>
                <a:ea typeface="SimSun" pitchFamily="2" charset="-122"/>
              </a:rPr>
              <a:t>DEF_UMASK</a:t>
            </a:r>
            <a:r>
              <a:rPr lang="en-US" sz="2000" b="true" i="false" u="none">
                <a:latin typeface="Courier New" pitchFamily="49"/>
                <a:ea typeface="SimSun" pitchFamily="2" charset="-122"/>
              </a:rPr>
              <a:t> S_IWGRP | S_IWOTH</a:t>
            </a:r>
            <a:endParaRPr/>
          </a:p>
          <a:p>
            <a:pPr marL="0" lvl="0" indent="0">
              <a:spcBef>
                <a:spcPct val="20000"/>
              </a:spcBef>
              <a:buNone/>
            </a:pPr>
            <a:endParaRPr/>
          </a:p>
          <a:p>
            <a:pPr marL="0" lvl="0" indent="0">
              <a:spcBef>
                <a:spcPct val="20000"/>
              </a:spcBef>
              <a:buNone/>
            </a:pPr>
            <a:r>
              <a:rPr lang="en-US" sz="2000" b="true" i="false" u="none">
                <a:latin typeface="Courier New" pitchFamily="49"/>
                <a:ea typeface="SimSun" pitchFamily="2" charset="-122"/>
              </a:rPr>
              <a:t>umask(DEF_UMASK);</a:t>
            </a:r>
            <a:endParaRPr/>
          </a:p>
          <a:p>
            <a:pPr marL="0" lvl="0" indent="0">
              <a:spcBef>
                <a:spcPct val="20000"/>
              </a:spcBef>
              <a:buNone/>
            </a:pPr>
            <a:r>
              <a:rPr lang="en-US" sz="2000" b="true" i="false" u="none">
                <a:latin typeface="Courier New" pitchFamily="49"/>
                <a:ea typeface="SimSun" pitchFamily="2" charset="-122"/>
              </a:rPr>
              <a:t>fd = open (“foot.txt”, 	</a:t>
            </a:r>
            <a:br>
              <a:rPr lang="en-US" sz="2000" b="true" i="false" u="none">
                <a:latin typeface="Courier New" pitchFamily="49"/>
                <a:ea typeface="SimSun" pitchFamily="2" charset="-122"/>
              </a:rPr>
            </a:br>
            <a:r>
              <a:rPr lang="en-US" sz="2000" b="true" i="false" u="none">
                <a:latin typeface="Courier New" pitchFamily="49"/>
                <a:ea typeface="SimSun" pitchFamily="2" charset="-122"/>
              </a:rPr>
              <a:t>	     O_CREAT|O_TRUNC|O_WRONLY, DEF_MODE);</a:t>
            </a:r>
            <a:endParaRPr/>
          </a:p>
          <a:p>
            <a:pPr marL="0" lvl="0" indent="0">
              <a:spcBef>
                <a:spcPct val="20000"/>
              </a:spcBef>
              <a:buNone/>
            </a:pPr>
            <a:r>
              <a:rPr lang="en-US" sz="2000" b="true" i="false" u="none">
                <a:latin typeface="Courier New" pitchFamily="49"/>
                <a:ea typeface="SimSun" pitchFamily="2" charset="-122"/>
              </a:rPr>
              <a:t>/* permission: S_IRUSR|S_IWUSR|S_IRGRP|S_IROTH*/</a:t>
            </a:r>
            <a:endParaRPr/>
          </a:p>
        </p:txBody>
      </p:sp>
    </p:spTree>
  </p:cSld>
  <p:clrMapOvr>
    <a:masterClrMapping/>
  </p:clrMapOvr>
  <p:transition/>
</p:sld>
</file>

<file path=ppt/slides/slide63.xml><?xml version="1.0" encoding="utf-8"?>
<p:sld xmlns:a="http://schemas.openxmlformats.org/drawingml/2006/main" xmlns:p="http://schemas.openxmlformats.org/presentationml/2006/main">
  <p:cSld>
    <p:spTree>
      <p:nvGrpSpPr>
        <p:cNvPr id="682" name=""/>
        <p:cNvGrpSpPr/>
        <p:nvPr/>
      </p:nvGrpSpPr>
      <p:grpSpPr>
        <a:xfrm>
          <a:off x="0" y="0"/>
          <a:ext cx="0" cy="0"/>
          <a:chOff x="0" y="0"/>
          <a:chExt cx="0" cy="0"/>
        </a:xfrm>
      </p:grpSpPr>
      <p:sp>
        <p:nvSpPr>
          <p:cNvPr id="683" name="标题 1"/>
          <p:cNvSpPr>
            <a:spLocks noGrp="true" noChangeShapeType="true"/>
          </p:cNvSpPr>
          <p:nvPr>
            <p:ph type="title"/>
          </p:nvPr>
        </p:nvSpPr>
        <p:spPr>
          <a:xfrm>
            <a:off x="457200" y="457200"/>
            <a:ext cx="8077200" cy="914400"/>
          </a:xfrm>
          <a:prstGeom prst="rect">
            <a:avLst/>
          </a:prstGeom>
          <a:noFill/>
        </p:spPr>
        <p:txBody>
          <a:bodyPr lIns="91440" tIns="45720" rIns="91440" bIns="45720" anchor="ctr" anchorCtr="false"/>
          <a:lstStyle/>
          <a:p>
            <a:pPr lvl="0"/>
            <a:r>
              <a:rPr lang="en-US">
                <a:ea typeface="SimSun" pitchFamily="2" charset="-122"/>
              </a:rPr>
              <a:t>Open Files</a:t>
            </a:r>
            <a:endParaRPr/>
          </a:p>
        </p:txBody>
      </p:sp>
      <p:sp>
        <p:nvSpPr>
          <p:cNvPr id="684" name="内容占位符 2"/>
          <p:cNvSpPr>
            <a:spLocks noGrp="true" noChangeShapeType="true"/>
          </p:cNvSpPr>
          <p:nvPr>
            <p:ph type="obj"/>
          </p:nvPr>
        </p:nvSpPr>
        <p:spPr>
          <a:xfrm>
            <a:off x="457200" y="1600200"/>
            <a:ext cx="8305800" cy="4419600"/>
          </a:xfrm>
          <a:prstGeom prst="rect">
            <a:avLst/>
          </a:prstGeom>
        </p:spPr>
        <p:txBody>
          <a:bodyPr lIns="91440" tIns="45720" rIns="91440" bIns="45720" anchor="t"/>
          <a:lstStyle>
            <a:lvl1pPr marL="342900" indent="0" algn="l" defTabSz="914400" rtl="false" fontAlgn="base">
              <a:lnSpc>
                <a:spcPct val="100000"/>
              </a:lnSpc>
              <a:spcBef>
                <a:spcPct val="20000"/>
              </a:spcBef>
              <a:spcAft>
                <a:spcPts val="0"/>
              </a:spcAft>
              <a:buChar char="•"/>
              <a:defRPr sz="2800">
                <a:solidFill>
                  <a:schemeClr val="dk1"/>
                </a:solidFill>
                <a:latin typeface="Comic Sans MS"/>
              </a:defRPr>
            </a:lvl1pPr>
            <a:lvl2pPr marL="742950" indent="457200" algn="l" defTabSz="914400" rtl="false" fontAlgn="base">
              <a:lnSpc>
                <a:spcPct val="100000"/>
              </a:lnSpc>
              <a:spcBef>
                <a:spcPct val="20000"/>
              </a:spcBef>
              <a:spcAft>
                <a:spcPts val="0"/>
              </a:spcAft>
              <a:buChar char="–"/>
              <a:defRPr sz="2400">
                <a:solidFill>
                  <a:schemeClr val="dk1"/>
                </a:solidFill>
                <a:latin typeface="Comic Sans MS"/>
              </a:defRPr>
            </a:lvl2pPr>
            <a:lvl3pPr marL="1143000" indent="914400" algn="l" defTabSz="914400" rtl="false" fontAlgn="base">
              <a:lnSpc>
                <a:spcPct val="100000"/>
              </a:lnSpc>
              <a:spcBef>
                <a:spcPct val="20000"/>
              </a:spcBef>
              <a:spcAft>
                <a:spcPts val="0"/>
              </a:spcAft>
              <a:buChar char="•"/>
              <a:defRPr sz="2000">
                <a:solidFill>
                  <a:schemeClr val="dk1"/>
                </a:solidFill>
                <a:latin typeface="Comic Sans MS"/>
              </a:defRPr>
            </a:lvl3pPr>
            <a:lvl4pPr marL="1600200" indent="1371600" algn="l" defTabSz="914400" rtl="false" fontAlgn="base">
              <a:lnSpc>
                <a:spcPct val="100000"/>
              </a:lnSpc>
              <a:spcBef>
                <a:spcPct val="20000"/>
              </a:spcBef>
              <a:spcAft>
                <a:spcPts val="0"/>
              </a:spcAft>
              <a:buChar char="–"/>
              <a:defRPr sz="2000">
                <a:solidFill>
                  <a:schemeClr val="dk1"/>
                </a:solidFill>
                <a:latin typeface="Comic Sans MS"/>
              </a:defRPr>
            </a:lvl4pPr>
            <a:lvl5pPr marL="2057400" indent="1828800" algn="l" defTabSz="914400" rtl="false" fontAlgn="base">
              <a:lnSpc>
                <a:spcPct val="100000"/>
              </a:lnSpc>
              <a:spcBef>
                <a:spcPct val="20000"/>
              </a:spcBef>
              <a:spcAft>
                <a:spcPts val="0"/>
              </a:spcAft>
              <a:buChar char="»"/>
              <a:defRPr sz="2000">
                <a:solidFill>
                  <a:schemeClr val="dk1"/>
                </a:solidFill>
                <a:latin typeface="Comic Sans MS"/>
              </a:defRPr>
            </a:lvl5pPr>
          </a:lstStyle>
          <a:p>
            <a:pPr marL="342900" lvl="0" indent="-342900">
              <a:spcBef>
                <a:spcPct val="20000"/>
              </a:spcBef>
              <a:buSzPct val="100000"/>
              <a:buChar char="•"/>
            </a:pPr>
            <a:r>
              <a:rPr lang="zh-CN">
                <a:ea typeface="SimSun" pitchFamily="2" charset="-122"/>
              </a:rPr>
              <a:t>一个进程的文件描述符有上限</a:t>
            </a:r>
            <a:endParaRPr lang="en-US"/>
          </a:p>
          <a:p>
            <a:pPr marL="742950" lvl="1" indent="-285750">
              <a:spcBef>
                <a:spcPct val="20000"/>
              </a:spcBef>
              <a:buSzPct val="100000"/>
              <a:buChar char="–"/>
            </a:pPr>
            <a:r>
              <a:rPr lang="zh-CN">
                <a:ea typeface="SimSun" pitchFamily="2" charset="-122"/>
              </a:rPr>
              <a:t>超过了会报错：</a:t>
            </a:r>
            <a:r>
              <a:rPr lang="en-US">
                <a:ea typeface="SimSun" pitchFamily="2" charset="-122"/>
              </a:rPr>
              <a:t>“Too many open files”</a:t>
            </a:r>
            <a:endParaRPr/>
          </a:p>
          <a:p>
            <a:pPr marL="742950" lvl="1" indent="-285750">
              <a:spcBef>
                <a:spcPct val="20000"/>
              </a:spcBef>
              <a:buSzPct val="100000"/>
              <a:buChar char="–"/>
            </a:pPr>
            <a:r>
              <a:rPr lang="zh-CN">
                <a:ea typeface="SimSun" pitchFamily="2" charset="-122"/>
              </a:rPr>
              <a:t>单个进程的上限一般是</a:t>
            </a:r>
            <a:r>
              <a:rPr lang="en-US">
                <a:ea typeface="SimSun" pitchFamily="2" charset="-122"/>
              </a:rPr>
              <a:t>1024</a:t>
            </a:r>
            <a:endParaRPr/>
          </a:p>
          <a:p>
            <a:pPr marL="1143000" lvl="2" indent="-228600">
              <a:spcBef>
                <a:spcPct val="20000"/>
              </a:spcBef>
              <a:buSzPct val="100000"/>
              <a:buChar char="•"/>
            </a:pPr>
            <a:r>
              <a:rPr lang="zh-CN">
                <a:ea typeface="SimSun" pitchFamily="2" charset="-122"/>
              </a:rPr>
              <a:t>可以通过</a:t>
            </a:r>
            <a:r>
              <a:rPr lang="en-US">
                <a:ea typeface="SimSun" pitchFamily="2" charset="-122"/>
              </a:rPr>
              <a:t>ulimit </a:t>
            </a:r>
            <a:r>
              <a:rPr lang="mr-IN"/>
              <a:t>–</a:t>
            </a:r>
            <a:r>
              <a:rPr lang="en-US">
                <a:ea typeface="SimSun" pitchFamily="2" charset="-122"/>
              </a:rPr>
              <a:t>n</a:t>
            </a:r>
            <a:r>
              <a:rPr lang="zh-CN">
                <a:ea typeface="SimSun" pitchFamily="2" charset="-122"/>
              </a:rPr>
              <a:t>查询</a:t>
            </a:r>
            <a:endParaRPr lang="en-US"/>
          </a:p>
          <a:p>
            <a:pPr marL="742950" lvl="1" indent="-285750">
              <a:spcBef>
                <a:spcPct val="20000"/>
              </a:spcBef>
              <a:buSzPct val="100000"/>
              <a:buChar char="–"/>
            </a:pPr>
            <a:r>
              <a:rPr lang="zh-CN">
                <a:ea typeface="SimSun" pitchFamily="2" charset="-122"/>
              </a:rPr>
              <a:t>系统的最大值：</a:t>
            </a:r>
            <a:r>
              <a:rPr lang="en-US">
                <a:ea typeface="SimSun" pitchFamily="2" charset="-122"/>
              </a:rPr>
              <a:t>sysctl -a | grep fs.file-max</a:t>
            </a:r>
            <a:endParaRPr/>
          </a:p>
          <a:p>
            <a:pPr marL="742950" lvl="1" indent="-285750">
              <a:spcBef>
                <a:spcPct val="20000"/>
              </a:spcBef>
              <a:buSzPct val="100000"/>
              <a:buChar char="–"/>
            </a:pPr>
            <a:endParaRPr/>
          </a:p>
          <a:p>
            <a:pPr marL="742950" lvl="1" indent="-285750">
              <a:spcBef>
                <a:spcPct val="20000"/>
              </a:spcBef>
              <a:buSzPct val="100000"/>
              <a:buChar char="–"/>
            </a:pPr>
            <a:r>
              <a:rPr lang="zh-CN">
                <a:ea typeface="SimSun" pitchFamily="2" charset="-122"/>
              </a:rPr>
              <a:t>及时关闭不再被使用的文件描述符</a:t>
            </a:r>
            <a:endParaRPr/>
          </a:p>
        </p:txBody>
      </p:sp>
      <p:sp>
        <p:nvSpPr>
          <p:cNvPr id="685" name="幻灯片编号占位符 3"/>
          <p:cNvSpPr>
            <a:spLocks noGrp="true" noChangeShapeType="true"/>
          </p:cNvSpPr>
          <p:nvPr>
            <p:ph type="sldNum"/>
          </p:nvPr>
        </p:nvSpPr>
        <p:spPr>
          <a:xfrm>
            <a:off x="6934200" y="6172200"/>
            <a:ext cx="1295400" cy="457200"/>
          </a:xfrm>
          <a:prstGeom prst="rect">
            <a:avLst/>
          </a:prstGeom>
          <a:noFill/>
        </p:spPr>
        <p:txBody>
          <a:bodyPr lIns="91440" tIns="45720" rIns="91440" bIns="45720" anchor="t"/>
          <a:lstStyle/>
          <a:p>
            <a:pPr marL="0" lvl="0" indent="0" algn="r">
              <a:spcBef>
                <a:spcPts val="0"/>
              </a:spcBef>
              <a:buNone/>
            </a:pPr>
            <a:fld id="{D038279B-FC19-497E-A7D1-5ADD9CAF016F}" type="slidenum">
              <a:rPr lang="zh-CN" sz="1400" b="false" i="false" u="none">
                <a:latin typeface="Times New Roman" pitchFamily="18"/>
              </a:rPr>
              <a:t>*</a:t>
            </a:fld>
            <a:endParaRPr/>
          </a:p>
        </p:txBody>
      </p:sp>
    </p:spTree>
  </p:cSld>
  <p:clrMapOvr>
    <a:masterClrMapping/>
  </p:clrMapOvr>
  <p:transition/>
</p:sld>
</file>

<file path=ppt/slides/slide64.xml><?xml version="1.0" encoding="utf-8"?>
<p:sld xmlns:a="http://schemas.openxmlformats.org/drawingml/2006/main" xmlns:p="http://schemas.openxmlformats.org/presentationml/2006/main">
  <p:cSld>
    <p:spTree>
      <p:nvGrpSpPr>
        <p:cNvPr id="686" name=""/>
        <p:cNvGrpSpPr/>
        <p:nvPr/>
      </p:nvGrpSpPr>
      <p:grpSpPr>
        <a:xfrm>
          <a:off x="0" y="0"/>
          <a:ext cx="0" cy="0"/>
          <a:chOff x="0" y="0"/>
          <a:chExt cx="0" cy="0"/>
        </a:xfrm>
      </p:grpSpPr>
      <p:sp>
        <p:nvSpPr>
          <p:cNvPr id="687" name="灯片编号占位符 5"/>
          <p:cNvSpPr>
            <a:spLocks noGrp="true" noChangeShapeType="true"/>
          </p:cNvSpPr>
          <p:nvPr>
            <p:ph type="sldNum"/>
          </p:nvPr>
        </p:nvSpPr>
        <p:spPr>
          <a:xfrm>
            <a:off x="6934200" y="6172200"/>
            <a:ext cx="1295400" cy="457200"/>
          </a:xfrm>
          <a:prstGeom prst="rect">
            <a:avLst/>
          </a:prstGeom>
          <a:noFill/>
        </p:spPr>
        <p:txBody>
          <a:bodyPr lIns="91440" tIns="45720" rIns="91440" bIns="45720" anchor="t"/>
          <a:lstStyle/>
          <a:p>
            <a:pPr marL="0" lvl="0" indent="0" algn="r">
              <a:spcBef>
                <a:spcPts val="0"/>
              </a:spcBef>
              <a:buNone/>
            </a:pPr>
            <a:fld id="{D038279B-FC19-497E-A7D1-5ADD9CAF016F}" type="slidenum">
              <a:rPr lang="zh-CN" sz="1400" b="false" i="false" u="none">
                <a:latin typeface="Times New Roman" pitchFamily="18"/>
              </a:rPr>
              <a:t>*</a:t>
            </a:fld>
            <a:endParaRPr/>
          </a:p>
        </p:txBody>
      </p:sp>
      <p:sp>
        <p:nvSpPr>
          <p:cNvPr id="688" name="Rectangle 2"/>
          <p:cNvSpPr>
            <a:spLocks noGrp="true" noChangeShapeType="true"/>
          </p:cNvSpPr>
          <p:nvPr>
            <p:ph type="title"/>
          </p:nvPr>
        </p:nvSpPr>
        <p:spPr>
          <a:xfrm>
            <a:off x="457200" y="457200"/>
            <a:ext cx="8077200" cy="914400"/>
          </a:xfrm>
          <a:prstGeom prst="rect">
            <a:avLst/>
          </a:prstGeom>
          <a:noFill/>
        </p:spPr>
        <p:txBody>
          <a:bodyPr lIns="91440" tIns="45720" rIns="91440" bIns="45720" anchor="ctr" anchorCtr="false"/>
          <a:lstStyle/>
          <a:p>
            <a:pPr lvl="0"/>
            <a:r>
              <a:rPr lang="en-US">
                <a:ea typeface="SimSun" pitchFamily="2" charset="-122"/>
              </a:rPr>
              <a:t>Close Files</a:t>
            </a:r>
            <a:endParaRPr/>
          </a:p>
        </p:txBody>
      </p:sp>
      <p:sp>
        <p:nvSpPr>
          <p:cNvPr id="689" name="Rectangle 3"/>
          <p:cNvSpPr>
            <a:spLocks noGrp="true" noChangeShapeType="true"/>
          </p:cNvSpPr>
          <p:nvPr>
            <p:ph type="obj"/>
          </p:nvPr>
        </p:nvSpPr>
        <p:spPr>
          <a:xfrm>
            <a:off x="457200" y="1600200"/>
            <a:ext cx="8305800" cy="4419600"/>
          </a:xfrm>
          <a:prstGeom prst="rect">
            <a:avLst/>
          </a:prstGeom>
        </p:spPr>
        <p:txBody>
          <a:bodyPr lIns="91440" tIns="45720" rIns="91440" bIns="45720" anchor="t"/>
          <a:lstStyle>
            <a:lvl1pPr marL="342900" indent="0" algn="l" defTabSz="914400" rtl="false" fontAlgn="base">
              <a:lnSpc>
                <a:spcPct val="100000"/>
              </a:lnSpc>
              <a:spcBef>
                <a:spcPct val="20000"/>
              </a:spcBef>
              <a:spcAft>
                <a:spcPts val="0"/>
              </a:spcAft>
              <a:buChar char="•"/>
              <a:defRPr sz="2800">
                <a:solidFill>
                  <a:schemeClr val="dk1"/>
                </a:solidFill>
                <a:latin typeface="Comic Sans MS"/>
              </a:defRPr>
            </a:lvl1pPr>
            <a:lvl2pPr marL="742950" indent="457200" algn="l" defTabSz="914400" rtl="false" fontAlgn="base">
              <a:lnSpc>
                <a:spcPct val="100000"/>
              </a:lnSpc>
              <a:spcBef>
                <a:spcPct val="20000"/>
              </a:spcBef>
              <a:spcAft>
                <a:spcPts val="0"/>
              </a:spcAft>
              <a:buChar char="–"/>
              <a:defRPr sz="2400">
                <a:solidFill>
                  <a:schemeClr val="dk1"/>
                </a:solidFill>
                <a:latin typeface="Comic Sans MS"/>
              </a:defRPr>
            </a:lvl2pPr>
            <a:lvl3pPr marL="1143000" indent="914400" algn="l" defTabSz="914400" rtl="false" fontAlgn="base">
              <a:lnSpc>
                <a:spcPct val="100000"/>
              </a:lnSpc>
              <a:spcBef>
                <a:spcPct val="20000"/>
              </a:spcBef>
              <a:spcAft>
                <a:spcPts val="0"/>
              </a:spcAft>
              <a:buChar char="•"/>
              <a:defRPr sz="2000">
                <a:solidFill>
                  <a:schemeClr val="dk1"/>
                </a:solidFill>
                <a:latin typeface="Comic Sans MS"/>
              </a:defRPr>
            </a:lvl3pPr>
            <a:lvl4pPr marL="1600200" indent="1371600" algn="l" defTabSz="914400" rtl="false" fontAlgn="base">
              <a:lnSpc>
                <a:spcPct val="100000"/>
              </a:lnSpc>
              <a:spcBef>
                <a:spcPct val="20000"/>
              </a:spcBef>
              <a:spcAft>
                <a:spcPts val="0"/>
              </a:spcAft>
              <a:buChar char="–"/>
              <a:defRPr sz="2000">
                <a:solidFill>
                  <a:schemeClr val="dk1"/>
                </a:solidFill>
                <a:latin typeface="Comic Sans MS"/>
              </a:defRPr>
            </a:lvl4pPr>
            <a:lvl5pPr marL="2057400" indent="1828800" algn="l" defTabSz="914400" rtl="false" fontAlgn="base">
              <a:lnSpc>
                <a:spcPct val="100000"/>
              </a:lnSpc>
              <a:spcBef>
                <a:spcPct val="20000"/>
              </a:spcBef>
              <a:spcAft>
                <a:spcPts val="0"/>
              </a:spcAft>
              <a:buChar char="»"/>
              <a:defRPr sz="2000">
                <a:solidFill>
                  <a:schemeClr val="dk1"/>
                </a:solidFill>
                <a:latin typeface="Comic Sans MS"/>
              </a:defRPr>
            </a:lvl5pPr>
            <a:lvl6pPr defTabSz="914400">
              <a:defRPr lang="en-US" sz="1800"/>
            </a:lvl6pPr>
            <a:lvl7pPr defTabSz="914400">
              <a:defRPr lang="en-US" sz="1800"/>
            </a:lvl7pPr>
            <a:lvl8pPr defTabSz="914400">
              <a:defRPr lang="en-US" sz="1800"/>
            </a:lvl8pPr>
            <a:lvl9pPr defTabSz="914400">
              <a:defRPr lang="en-US" sz="1800"/>
            </a:lvl9pPr>
          </a:lstStyle>
          <a:p>
            <a:pPr marL="342900" lvl="0" indent="-342900" defTabSz="914400" hangingPunct="true">
              <a:lnSpc>
                <a:spcPct val="120000"/>
              </a:lnSpc>
              <a:spcBef>
                <a:spcPct val="20000"/>
              </a:spcBef>
              <a:buSzPct val="100000"/>
              <a:buChar char="•"/>
            </a:pPr>
            <a:r>
              <a:rPr lang="en-US" b="false" i="false" u="none" baseline="0">
                <a:ea typeface="SimSun" pitchFamily="2" charset="-122"/>
              </a:rPr>
              <a:t>close </a:t>
            </a:r>
            <a:r>
              <a:rPr lang="en-US" baseline="0">
                <a:ea typeface="SimSun" pitchFamily="2" charset="-122"/>
              </a:rPr>
              <a:t>the file</a:t>
            </a:r>
            <a:endParaRPr lang="en-US"/>
          </a:p>
          <a:p>
            <a:pPr marL="742950" lvl="1" indent="-285750" defTabSz="914400" hangingPunct="true">
              <a:lnSpc>
                <a:spcPct val="120000"/>
              </a:lnSpc>
              <a:spcBef>
                <a:spcPct val="20000"/>
              </a:spcBef>
              <a:buSzPct val="100000"/>
              <a:buChar char="–"/>
            </a:pPr>
            <a:r>
              <a:rPr lang="en-US" baseline="0">
                <a:ea typeface="SimSun" pitchFamily="2" charset="-122"/>
              </a:rPr>
              <a:t>Do not access the file</a:t>
            </a:r>
            <a:endParaRPr lang="en-US"/>
          </a:p>
          <a:p>
            <a:pPr marL="742950" lvl="1" indent="-285750" defTabSz="914400" hangingPunct="true">
              <a:lnSpc>
                <a:spcPct val="120000"/>
              </a:lnSpc>
              <a:spcBef>
                <a:spcPct val="20000"/>
              </a:spcBef>
              <a:buSzPct val="100000"/>
              <a:buChar char="–"/>
            </a:pPr>
            <a:r>
              <a:rPr lang="en-US" baseline="0">
                <a:ea typeface="SimSun" pitchFamily="2" charset="-122"/>
              </a:rPr>
              <a:t>The </a:t>
            </a:r>
            <a:r>
              <a:rPr lang="en-US" b="false" i="false" u="none" baseline="0">
                <a:ea typeface="SimSun" pitchFamily="2" charset="-122"/>
              </a:rPr>
              <a:t>kernel</a:t>
            </a:r>
            <a:r>
              <a:rPr lang="en-US" baseline="0">
                <a:ea typeface="SimSun" pitchFamily="2" charset="-122"/>
              </a:rPr>
              <a:t> action</a:t>
            </a:r>
            <a:endParaRPr lang="en-US"/>
          </a:p>
          <a:p>
            <a:pPr marL="1143000" lvl="2" indent="-228600" defTabSz="914400" hangingPunct="true">
              <a:lnSpc>
                <a:spcPct val="120000"/>
              </a:lnSpc>
              <a:spcBef>
                <a:spcPct val="20000"/>
              </a:spcBef>
              <a:buSzPct val="100000"/>
              <a:buChar char="•"/>
            </a:pPr>
            <a:r>
              <a:rPr lang="en-US" baseline="0">
                <a:ea typeface="SimSun" pitchFamily="2" charset="-122"/>
              </a:rPr>
              <a:t>The kernel </a:t>
            </a:r>
            <a:r>
              <a:rPr lang="en-US" b="false" i="false" u="none" baseline="0">
                <a:ea typeface="SimSun" pitchFamily="2" charset="-122"/>
              </a:rPr>
              <a:t>frees</a:t>
            </a:r>
            <a:r>
              <a:rPr lang="en-US" baseline="0">
                <a:ea typeface="SimSun" pitchFamily="2" charset="-122"/>
              </a:rPr>
              <a:t> the structures it created when the file was opened </a:t>
            </a:r>
            <a:endParaRPr lang="en-US"/>
          </a:p>
          <a:p>
            <a:pPr marL="1143000" lvl="2" indent="-228600" defTabSz="914400" hangingPunct="true">
              <a:lnSpc>
                <a:spcPct val="120000"/>
              </a:lnSpc>
              <a:spcBef>
                <a:spcPct val="20000"/>
              </a:spcBef>
              <a:buSzPct val="100000"/>
              <a:buChar char="•"/>
            </a:pPr>
            <a:r>
              <a:rPr lang="en-US" baseline="0">
                <a:ea typeface="SimSun" pitchFamily="2" charset="-122"/>
              </a:rPr>
              <a:t>The kernel </a:t>
            </a:r>
            <a:r>
              <a:rPr lang="en-US" b="false" i="false" u="none" baseline="0">
                <a:ea typeface="SimSun" pitchFamily="2" charset="-122"/>
              </a:rPr>
              <a:t>restores</a:t>
            </a:r>
            <a:r>
              <a:rPr lang="en-US" baseline="0">
                <a:ea typeface="SimSun" pitchFamily="2" charset="-122"/>
              </a:rPr>
              <a:t> the </a:t>
            </a:r>
            <a:r>
              <a:rPr lang="en-US" b="false" i="false" u="none" baseline="0">
                <a:ea typeface="SimSun" pitchFamily="2" charset="-122"/>
              </a:rPr>
              <a:t>descriptor</a:t>
            </a:r>
            <a:r>
              <a:rPr lang="en-US" baseline="0">
                <a:ea typeface="SimSun" pitchFamily="2" charset="-122"/>
              </a:rPr>
              <a:t> to a pool of available descriptors</a:t>
            </a:r>
            <a:endParaRPr lang="en-US"/>
          </a:p>
          <a:p>
            <a:pPr marL="1600200" lvl="3" indent="-228600" defTabSz="914400" hangingPunct="true">
              <a:lnSpc>
                <a:spcPct val="120000"/>
              </a:lnSpc>
              <a:spcBef>
                <a:spcPct val="20000"/>
              </a:spcBef>
              <a:buSzPct val="100000"/>
              <a:buChar char="–"/>
            </a:pPr>
            <a:r>
              <a:rPr lang="en-US" baseline="0">
                <a:ea typeface="SimSun" pitchFamily="2" charset="-122"/>
              </a:rPr>
              <a:t>The next file that is opened is guaranteed to receive the </a:t>
            </a:r>
            <a:r>
              <a:rPr lang="en-US" b="false" i="false" u="none" baseline="0">
                <a:ea typeface="SimSun" pitchFamily="2" charset="-122"/>
              </a:rPr>
              <a:t>smallest</a:t>
            </a:r>
            <a:r>
              <a:rPr lang="en-US" baseline="0">
                <a:ea typeface="SimSun" pitchFamily="2" charset="-122"/>
              </a:rPr>
              <a:t> available descriptor in the pool</a:t>
            </a:r>
            <a:endParaRPr/>
          </a:p>
        </p:txBody>
      </p:sp>
    </p:spTree>
  </p:cSld>
  <p:clrMapOvr>
    <a:masterClrMapping/>
  </p:clrMapOvr>
  <p:transition/>
</p:sld>
</file>

<file path=ppt/slides/slide65.xml><?xml version="1.0" encoding="utf-8"?>
<p:sld xmlns:a="http://schemas.openxmlformats.org/drawingml/2006/main" xmlns:p="http://schemas.openxmlformats.org/presentationml/2006/main">
  <p:cSld>
    <p:spTree>
      <p:nvGrpSpPr>
        <p:cNvPr id="690" name=""/>
        <p:cNvGrpSpPr/>
        <p:nvPr/>
      </p:nvGrpSpPr>
      <p:grpSpPr>
        <a:xfrm>
          <a:off x="0" y="0"/>
          <a:ext cx="0" cy="0"/>
          <a:chOff x="0" y="0"/>
          <a:chExt cx="0" cy="0"/>
        </a:xfrm>
      </p:grpSpPr>
      <p:sp>
        <p:nvSpPr>
          <p:cNvPr id="691" name="灯片编号占位符 5"/>
          <p:cNvSpPr>
            <a:spLocks noGrp="true" noChangeShapeType="true"/>
          </p:cNvSpPr>
          <p:nvPr>
            <p:ph type="sldNum"/>
          </p:nvPr>
        </p:nvSpPr>
        <p:spPr>
          <a:xfrm>
            <a:off x="6934200" y="6172200"/>
            <a:ext cx="1295400" cy="457200"/>
          </a:xfrm>
          <a:prstGeom prst="rect">
            <a:avLst/>
          </a:prstGeom>
          <a:noFill/>
        </p:spPr>
        <p:txBody>
          <a:bodyPr lIns="91440" tIns="45720" rIns="91440" bIns="45720" anchor="t"/>
          <a:lstStyle/>
          <a:p>
            <a:pPr marL="0" lvl="0" indent="0" algn="r">
              <a:spcBef>
                <a:spcPts val="0"/>
              </a:spcBef>
              <a:buNone/>
            </a:pPr>
            <a:fld id="{D038279B-FC19-497E-A7D1-5ADD9CAF016F}" type="slidenum">
              <a:rPr lang="zh-CN" sz="1400" b="false" i="false" u="none">
                <a:latin typeface="Times New Roman" pitchFamily="18"/>
              </a:rPr>
              <a:t>*</a:t>
            </a:fld>
            <a:endParaRPr/>
          </a:p>
        </p:txBody>
      </p:sp>
      <p:sp>
        <p:nvSpPr>
          <p:cNvPr id="692" name="Rectangle 2"/>
          <p:cNvSpPr>
            <a:spLocks noGrp="true" noChangeShapeType="true"/>
          </p:cNvSpPr>
          <p:nvPr>
            <p:ph type="title"/>
          </p:nvPr>
        </p:nvSpPr>
        <p:spPr>
          <a:xfrm>
            <a:off x="457200" y="457200"/>
            <a:ext cx="8077200" cy="914400"/>
          </a:xfrm>
          <a:prstGeom prst="rect">
            <a:avLst/>
          </a:prstGeom>
          <a:noFill/>
        </p:spPr>
        <p:txBody>
          <a:bodyPr lIns="91440" tIns="45720" rIns="91440" bIns="45720" anchor="ctr" anchorCtr="false"/>
          <a:lstStyle/>
          <a:p>
            <a:pPr lvl="0"/>
            <a:r>
              <a:rPr lang="en-US">
                <a:ea typeface="SimSun" pitchFamily="2" charset="-122"/>
              </a:rPr>
              <a:t>Close Files</a:t>
            </a:r>
            <a:endParaRPr/>
          </a:p>
        </p:txBody>
      </p:sp>
      <p:sp>
        <p:nvSpPr>
          <p:cNvPr id="693" name="Rectangle 3"/>
          <p:cNvSpPr>
            <a:spLocks noGrp="true" noChangeShapeType="true"/>
          </p:cNvSpPr>
          <p:nvPr>
            <p:ph type="obj"/>
          </p:nvPr>
        </p:nvSpPr>
        <p:spPr>
          <a:xfrm>
            <a:off x="457200" y="1600200"/>
            <a:ext cx="8305800" cy="2133600"/>
          </a:xfrm>
          <a:prstGeom prst="rect">
            <a:avLst/>
          </a:prstGeom>
        </p:spPr>
        <p:txBody>
          <a:bodyPr lIns="91440" tIns="45720" rIns="91440" bIns="45720" anchor="t"/>
          <a:lstStyle>
            <a:lvl1pPr marL="342900" indent="0" algn="l" defTabSz="914400" rtl="false" fontAlgn="base">
              <a:lnSpc>
                <a:spcPct val="100000"/>
              </a:lnSpc>
              <a:spcBef>
                <a:spcPct val="20000"/>
              </a:spcBef>
              <a:spcAft>
                <a:spcPts val="0"/>
              </a:spcAft>
              <a:buChar char="•"/>
              <a:defRPr sz="2800">
                <a:solidFill>
                  <a:schemeClr val="dk1"/>
                </a:solidFill>
                <a:latin typeface="Comic Sans MS"/>
              </a:defRPr>
            </a:lvl1pPr>
            <a:lvl2pPr marL="742950" indent="457200" algn="l" defTabSz="914400" rtl="false" fontAlgn="base">
              <a:lnSpc>
                <a:spcPct val="100000"/>
              </a:lnSpc>
              <a:spcBef>
                <a:spcPct val="20000"/>
              </a:spcBef>
              <a:spcAft>
                <a:spcPts val="0"/>
              </a:spcAft>
              <a:buChar char="–"/>
              <a:defRPr sz="2400">
                <a:solidFill>
                  <a:schemeClr val="dk1"/>
                </a:solidFill>
                <a:latin typeface="Comic Sans MS"/>
              </a:defRPr>
            </a:lvl2pPr>
            <a:lvl3pPr marL="1143000" indent="914400" algn="l" defTabSz="914400" rtl="false" fontAlgn="base">
              <a:lnSpc>
                <a:spcPct val="100000"/>
              </a:lnSpc>
              <a:spcBef>
                <a:spcPct val="20000"/>
              </a:spcBef>
              <a:spcAft>
                <a:spcPts val="0"/>
              </a:spcAft>
              <a:buChar char="•"/>
              <a:defRPr sz="2000">
                <a:solidFill>
                  <a:schemeClr val="dk1"/>
                </a:solidFill>
                <a:latin typeface="Comic Sans MS"/>
              </a:defRPr>
            </a:lvl3pPr>
            <a:lvl4pPr marL="1600200" indent="1371600" algn="l" defTabSz="914400" rtl="false" fontAlgn="base">
              <a:lnSpc>
                <a:spcPct val="100000"/>
              </a:lnSpc>
              <a:spcBef>
                <a:spcPct val="20000"/>
              </a:spcBef>
              <a:spcAft>
                <a:spcPts val="0"/>
              </a:spcAft>
              <a:buChar char="–"/>
              <a:defRPr sz="2000">
                <a:solidFill>
                  <a:schemeClr val="dk1"/>
                </a:solidFill>
                <a:latin typeface="Comic Sans MS"/>
              </a:defRPr>
            </a:lvl4pPr>
            <a:lvl5pPr marL="2057400" indent="1828800" algn="l" defTabSz="914400" rtl="false" fontAlgn="base">
              <a:lnSpc>
                <a:spcPct val="100000"/>
              </a:lnSpc>
              <a:spcBef>
                <a:spcPct val="20000"/>
              </a:spcBef>
              <a:spcAft>
                <a:spcPts val="0"/>
              </a:spcAft>
              <a:buChar char="»"/>
              <a:defRPr sz="2000">
                <a:solidFill>
                  <a:schemeClr val="dk1"/>
                </a:solidFill>
                <a:latin typeface="Comic Sans MS"/>
              </a:defRPr>
            </a:lvl5pPr>
            <a:lvl6pPr defTabSz="914400">
              <a:defRPr lang="en-US" sz="1800"/>
            </a:lvl6pPr>
            <a:lvl7pPr defTabSz="914400">
              <a:defRPr lang="en-US" sz="1800"/>
            </a:lvl7pPr>
            <a:lvl8pPr defTabSz="914400">
              <a:defRPr lang="en-US" sz="1800"/>
            </a:lvl8pPr>
            <a:lvl9pPr defTabSz="914400">
              <a:defRPr lang="en-US" sz="1800"/>
            </a:lvl9pPr>
          </a:lstStyle>
          <a:p>
            <a:pPr marL="342900" lvl="0" indent="-342900" defTabSz="914400" hangingPunct="true">
              <a:lnSpc>
                <a:spcPct val="130000"/>
              </a:lnSpc>
              <a:spcBef>
                <a:spcPct val="20000"/>
              </a:spcBef>
              <a:buSzPct val="100000"/>
              <a:buChar char="•"/>
            </a:pPr>
            <a:r>
              <a:rPr lang="en-US" b="false" i="false" u="none" baseline="0">
                <a:ea typeface="SimSun" pitchFamily="2" charset="-122"/>
              </a:rPr>
              <a:t>close</a:t>
            </a:r>
            <a:r>
              <a:rPr lang="en-US" b="false" i="true" u="none" baseline="0">
                <a:ea typeface="SimSun" pitchFamily="2" charset="-122"/>
              </a:rPr>
              <a:t> </a:t>
            </a:r>
            <a:r>
              <a:rPr lang="en-US" baseline="0">
                <a:ea typeface="SimSun" pitchFamily="2" charset="-122"/>
              </a:rPr>
              <a:t>the file</a:t>
            </a:r>
            <a:endParaRPr lang="en-US"/>
          </a:p>
          <a:p>
            <a:pPr marL="742950" lvl="1" indent="-285750" defTabSz="914400" hangingPunct="true">
              <a:lnSpc>
                <a:spcPct val="130000"/>
              </a:lnSpc>
              <a:spcBef>
                <a:spcPct val="20000"/>
              </a:spcBef>
              <a:buSzPct val="100000"/>
              <a:buChar char="–"/>
            </a:pPr>
            <a:r>
              <a:rPr lang="en-US" baseline="0">
                <a:ea typeface="SimSun" pitchFamily="2" charset="-122"/>
              </a:rPr>
              <a:t>Default actions when </a:t>
            </a:r>
            <a:r>
              <a:rPr lang="en-US" b="false" i="false" u="none" baseline="0">
                <a:ea typeface="SimSun" pitchFamily="2" charset="-122"/>
              </a:rPr>
              <a:t>terminate</a:t>
            </a:r>
            <a:endParaRPr lang="en-US"/>
          </a:p>
          <a:p>
            <a:pPr marL="1143000" lvl="2" indent="-228600" defTabSz="914400" hangingPunct="true">
              <a:lnSpc>
                <a:spcPct val="130000"/>
              </a:lnSpc>
              <a:spcBef>
                <a:spcPct val="20000"/>
              </a:spcBef>
              <a:buSzPct val="100000"/>
              <a:buChar char="•"/>
            </a:pPr>
            <a:r>
              <a:rPr lang="en-US" baseline="0">
                <a:ea typeface="SimSun" pitchFamily="2" charset="-122"/>
              </a:rPr>
              <a:t>The kernel closes all open files</a:t>
            </a:r>
            <a:endParaRPr lang="en-US"/>
          </a:p>
          <a:p>
            <a:pPr marL="1143000" lvl="2" indent="-228600" defTabSz="914400" hangingPunct="true">
              <a:lnSpc>
                <a:spcPct val="130000"/>
              </a:lnSpc>
              <a:spcBef>
                <a:spcPct val="20000"/>
              </a:spcBef>
              <a:buSzPct val="100000"/>
              <a:buChar char="•"/>
            </a:pPr>
            <a:r>
              <a:rPr lang="en-US" baseline="0">
                <a:ea typeface="SimSun" pitchFamily="2" charset="-122"/>
              </a:rPr>
              <a:t>The kernel frees their memory resources</a:t>
            </a:r>
            <a:endParaRPr lang="en-US"/>
          </a:p>
          <a:p>
            <a:pPr marL="342900" lvl="0" indent="-342900" defTabSz="914400" hangingPunct="true">
              <a:lnSpc>
                <a:spcPct val="100000"/>
              </a:lnSpc>
              <a:spcBef>
                <a:spcPct val="20000"/>
              </a:spcBef>
              <a:buNone/>
            </a:pPr>
            <a:endParaRPr/>
          </a:p>
        </p:txBody>
      </p:sp>
      <p:sp>
        <p:nvSpPr>
          <p:cNvPr id="694" name="Rectangle 2"/>
          <p:cNvSpPr>
            <a:spLocks noGrp="true" noChangeShapeType="true"/>
          </p:cNvSpPr>
          <p:nvPr/>
        </p:nvSpPr>
        <p:spPr>
          <a:xfrm>
            <a:off x="952500" y="4191000"/>
            <a:ext cx="6743700" cy="1212850"/>
          </a:xfrm>
          <a:prstGeom prst="rect">
            <a:avLst/>
          </a:prstGeom>
          <a:solidFill>
            <a:srgbClr val="FFFFCC"/>
          </a:solidFill>
          <a:ln w="9524">
            <a:solidFill>
              <a:schemeClr val="dk1"/>
            </a:solidFill>
            <a:round/>
            <a:headEnd/>
            <a:tailEnd/>
          </a:ln>
        </p:spPr>
        <p:txBody>
          <a:bodyPr lIns="91440" tIns="45720" rIns="91440" bIns="45720" anchor="t">
            <a:spAutoFit/>
          </a:bodyPr>
          <a:lstStyle/>
          <a:p>
            <a:pPr marL="342900" lvl="0" indent="-342900">
              <a:spcBef>
                <a:spcPct val="20000"/>
              </a:spcBef>
              <a:buNone/>
            </a:pPr>
            <a:r>
              <a:rPr lang="en-US" sz="2000">
                <a:solidFill>
                  <a:srgbClr val="000000"/>
                </a:solidFill>
                <a:latin typeface="Courier New" pitchFamily="49"/>
              </a:rPr>
              <a:t>#include &lt;</a:t>
            </a:r>
            <a:r>
              <a:rPr lang="en-US" sz="2000">
                <a:solidFill>
                  <a:srgbClr val="000000"/>
                </a:solidFill>
                <a:latin typeface="Courier New" pitchFamily="49"/>
              </a:rPr>
              <a:t>unistd.h</a:t>
            </a:r>
            <a:r>
              <a:rPr lang="en-US" sz="2000">
                <a:solidFill>
                  <a:srgbClr val="000000"/>
                </a:solidFill>
                <a:latin typeface="Courier New" pitchFamily="49"/>
              </a:rPr>
              <a:t>&gt;</a:t>
            </a:r>
            <a:endParaRPr lang="en-US" sz="2000"/>
          </a:p>
          <a:p>
            <a:pPr marL="342900" lvl="0" indent="-342900">
              <a:spcBef>
                <a:spcPct val="20000"/>
              </a:spcBef>
              <a:buNone/>
            </a:pPr>
            <a:r>
              <a:rPr lang="en-US" sz="2000">
                <a:solidFill>
                  <a:srgbClr val="000000"/>
                </a:solidFill>
                <a:latin typeface="Courier New" pitchFamily="49"/>
              </a:rPr>
              <a:t>int</a:t>
            </a:r>
            <a:r>
              <a:rPr lang="en-US" sz="2000">
                <a:solidFill>
                  <a:srgbClr val="000000"/>
                </a:solidFill>
                <a:latin typeface="Courier New" pitchFamily="49"/>
              </a:rPr>
              <a:t> </a:t>
            </a:r>
            <a:r>
              <a:rPr lang="en-US" sz="2400">
                <a:latin typeface="Courier New" pitchFamily="49"/>
              </a:rPr>
              <a:t>close</a:t>
            </a:r>
            <a:r>
              <a:rPr lang="en-US" sz="2000">
                <a:solidFill>
                  <a:srgbClr val="000000"/>
                </a:solidFill>
                <a:latin typeface="Courier New" pitchFamily="49"/>
              </a:rPr>
              <a:t>(</a:t>
            </a:r>
            <a:r>
              <a:rPr lang="en-US" sz="2000">
                <a:solidFill>
                  <a:srgbClr val="000000"/>
                </a:solidFill>
                <a:latin typeface="Courier New" pitchFamily="49"/>
              </a:rPr>
              <a:t>int</a:t>
            </a:r>
            <a:r>
              <a:rPr lang="en-US" sz="2000">
                <a:solidFill>
                  <a:srgbClr val="000000"/>
                </a:solidFill>
                <a:latin typeface="Courier New" pitchFamily="49"/>
              </a:rPr>
              <a:t> </a:t>
            </a:r>
            <a:r>
              <a:rPr lang="en-US" sz="2000">
                <a:solidFill>
                  <a:srgbClr val="000000"/>
                </a:solidFill>
                <a:latin typeface="Courier New" pitchFamily="49"/>
              </a:rPr>
              <a:t>fd</a:t>
            </a:r>
            <a:r>
              <a:rPr lang="en-US" sz="2000">
                <a:solidFill>
                  <a:srgbClr val="000000"/>
                </a:solidFill>
                <a:latin typeface="Courier New" pitchFamily="49"/>
              </a:rPr>
              <a:t>) ;</a:t>
            </a:r>
            <a:endParaRPr lang="en-US" sz="2000"/>
          </a:p>
          <a:p>
            <a:pPr marL="342900" lvl="0" indent="-342900" algn="r">
              <a:spcBef>
                <a:spcPct val="20000"/>
              </a:spcBef>
              <a:buNone/>
            </a:pPr>
            <a:r>
              <a:rPr lang="en-US" sz="2000">
                <a:solidFill>
                  <a:srgbClr val="000000"/>
                </a:solidFill>
                <a:latin typeface="Courier New" pitchFamily="49"/>
              </a:rPr>
              <a:t>		</a:t>
            </a:r>
            <a:r>
              <a:rPr lang="en-US" sz="2000">
                <a:solidFill>
                  <a:srgbClr val="FF0000"/>
                </a:solidFill>
                <a:latin typeface="Courier New" pitchFamily="49"/>
              </a:rPr>
              <a:t>Returns: zero if OK, -1 on error</a:t>
            </a:r>
            <a:endParaRPr/>
          </a:p>
        </p:txBody>
      </p:sp>
    </p:spTree>
  </p:cSld>
  <p:clrMapOvr>
    <a:masterClrMapping/>
  </p:clrMapOvr>
  <p:transition/>
</p:sld>
</file>

<file path=ppt/slides/slide66.xml><?xml version="1.0" encoding="utf-8"?>
<p:sld xmlns:a="http://schemas.openxmlformats.org/drawingml/2006/main" xmlns:p="http://schemas.openxmlformats.org/presentationml/2006/main" xmlns:r="http://schemas.openxmlformats.org/officeDocument/2006/relationships">
  <p:cSld>
    <p:spTree>
      <p:nvGrpSpPr>
        <p:cNvPr id="695" name=""/>
        <p:cNvGrpSpPr/>
        <p:nvPr/>
      </p:nvGrpSpPr>
      <p:grpSpPr>
        <a:xfrm>
          <a:off x="0" y="0"/>
          <a:ext cx="0" cy="0"/>
          <a:chOff x="0" y="0"/>
          <a:chExt cx="0" cy="0"/>
        </a:xfrm>
      </p:grpSpPr>
      <p:sp>
        <p:nvSpPr>
          <p:cNvPr id="696" name="标题 1"/>
          <p:cNvSpPr>
            <a:spLocks noGrp="true" noChangeShapeType="true"/>
          </p:cNvSpPr>
          <p:nvPr>
            <p:ph type="title"/>
          </p:nvPr>
        </p:nvSpPr>
        <p:spPr>
          <a:xfrm>
            <a:off x="457200" y="457200"/>
            <a:ext cx="8077200" cy="914400"/>
          </a:xfrm>
          <a:prstGeom prst="rect">
            <a:avLst/>
          </a:prstGeom>
          <a:noFill/>
        </p:spPr>
        <p:txBody>
          <a:bodyPr lIns="91440" tIns="45720" rIns="91440" bIns="45720" anchor="ctr" anchorCtr="false"/>
          <a:lstStyle/>
          <a:p>
            <a:pPr lvl="0"/>
            <a:r>
              <a:rPr lang="zh-CN">
                <a:ea typeface="SimSun" pitchFamily="2" charset="-122"/>
              </a:rPr>
              <a:t>课堂练习</a:t>
            </a:r>
            <a:endParaRPr/>
          </a:p>
        </p:txBody>
      </p:sp>
      <p:pic>
        <p:nvPicPr>
          <p:cNvPr id="697" name="内容占位符 4"/>
          <p:cNvPicPr>
            <a:picLocks noGrp="true" noChangeAspect="true"/>
          </p:cNvPicPr>
          <p:nvPr>
            <p:ph type="obj"/>
          </p:nvPr>
        </p:nvPicPr>
        <p:blipFill>
          <a:blip r:embed="rId2"/>
          <a:srcRect/>
          <a:stretch>
            <a:fillRect/>
          </a:stretch>
        </p:blipFill>
        <p:spPr>
          <a:xfrm>
            <a:off x="1193800" y="1600200"/>
            <a:ext cx="6832600" cy="4419600"/>
          </a:xfrm>
          <a:prstGeom prst="rect">
            <a:avLst/>
          </a:prstGeom>
          <a:noFill/>
        </p:spPr>
      </p:pic>
      <p:sp>
        <p:nvSpPr>
          <p:cNvPr id="698" name="幻灯片编号占位符 3"/>
          <p:cNvSpPr>
            <a:spLocks noGrp="true" noChangeShapeType="true"/>
          </p:cNvSpPr>
          <p:nvPr>
            <p:ph type="sldNum"/>
          </p:nvPr>
        </p:nvSpPr>
        <p:spPr>
          <a:xfrm>
            <a:off x="6934200" y="6172200"/>
            <a:ext cx="1295400" cy="457200"/>
          </a:xfrm>
          <a:prstGeom prst="rect">
            <a:avLst/>
          </a:prstGeom>
          <a:noFill/>
        </p:spPr>
        <p:txBody>
          <a:bodyPr lIns="91440" tIns="45720" rIns="91440" bIns="45720" anchor="t"/>
          <a:lstStyle/>
          <a:p>
            <a:pPr marL="0" lvl="0" indent="0" algn="r">
              <a:spcBef>
                <a:spcPts val="0"/>
              </a:spcBef>
              <a:buNone/>
            </a:pPr>
            <a:fld id="{D038279B-FC19-497E-A7D1-5ADD9CAF016F}" type="slidenum">
              <a:rPr lang="zh-CN" sz="1400" b="false" i="false" u="none">
                <a:latin typeface="Times New Roman" pitchFamily="18"/>
              </a:rPr>
              <a:t>*</a:t>
            </a:fld>
            <a:endParaRPr/>
          </a:p>
        </p:txBody>
      </p:sp>
      <p:sp>
        <p:nvSpPr>
          <p:cNvPr id="699" name="矩形 5"/>
          <p:cNvSpPr>
            <a:spLocks noGrp="true" noChangeShapeType="true"/>
          </p:cNvSpPr>
          <p:nvPr/>
        </p:nvSpPr>
        <p:spPr>
          <a:xfrm>
            <a:off x="5133975" y="6040437"/>
            <a:ext cx="1800225" cy="369887"/>
          </a:xfrm>
          <a:prstGeom prst="rect">
            <a:avLst/>
          </a:prstGeom>
          <a:noFill/>
        </p:spPr>
        <p:txBody>
          <a:bodyPr wrap="none" anchor="t">
            <a:spAutoFit/>
          </a:bodyPr>
          <a:lstStyle/>
          <a:p>
            <a:pPr lvl="0"/>
            <a:r>
              <a:rPr lang="zh-CN" sz="1800"/>
              <a:t>屏幕输出什么？</a:t>
            </a:r>
            <a:endParaRPr/>
          </a:p>
        </p:txBody>
      </p:sp>
    </p:spTree>
  </p:cSld>
  <p:clrMapOvr>
    <a:masterClrMapping/>
  </p:clrMapOvr>
  <p:transition/>
</p:sld>
</file>

<file path=ppt/slides/slide67.xml><?xml version="1.0" encoding="utf-8"?>
<p:sld xmlns:a="http://schemas.openxmlformats.org/drawingml/2006/main" xmlns:p="http://schemas.openxmlformats.org/presentationml/2006/main">
  <p:cSld>
    <p:spTree>
      <p:nvGrpSpPr>
        <p:cNvPr id="700" name=""/>
        <p:cNvGrpSpPr/>
        <p:nvPr/>
      </p:nvGrpSpPr>
      <p:grpSpPr>
        <a:xfrm>
          <a:off x="0" y="0"/>
          <a:ext cx="0" cy="0"/>
          <a:chOff x="0" y="0"/>
          <a:chExt cx="0" cy="0"/>
        </a:xfrm>
      </p:grpSpPr>
      <p:sp>
        <p:nvSpPr>
          <p:cNvPr id="701" name="灯片编号占位符 5"/>
          <p:cNvSpPr>
            <a:spLocks noGrp="true" noChangeShapeType="true"/>
          </p:cNvSpPr>
          <p:nvPr>
            <p:ph type="sldNum"/>
          </p:nvPr>
        </p:nvSpPr>
        <p:spPr>
          <a:xfrm>
            <a:off x="6934200" y="6172200"/>
            <a:ext cx="1295400" cy="457200"/>
          </a:xfrm>
          <a:prstGeom prst="rect">
            <a:avLst/>
          </a:prstGeom>
          <a:noFill/>
        </p:spPr>
        <p:txBody>
          <a:bodyPr lIns="91440" tIns="45720" rIns="91440" bIns="45720" anchor="t"/>
          <a:lstStyle/>
          <a:p>
            <a:pPr marL="0" lvl="0" indent="0" algn="r">
              <a:spcBef>
                <a:spcPts val="0"/>
              </a:spcBef>
              <a:buNone/>
            </a:pPr>
            <a:fld id="{D038279B-FC19-497E-A7D1-5ADD9CAF016F}" type="slidenum">
              <a:rPr lang="zh-CN" sz="1400" b="false" i="false" u="none">
                <a:latin typeface="Times New Roman" pitchFamily="18"/>
              </a:rPr>
              <a:t>*</a:t>
            </a:fld>
            <a:endParaRPr/>
          </a:p>
        </p:txBody>
      </p:sp>
      <p:sp>
        <p:nvSpPr>
          <p:cNvPr id="702" name="Rectangle 2"/>
          <p:cNvSpPr>
            <a:spLocks noGrp="true" noChangeShapeType="true"/>
          </p:cNvSpPr>
          <p:nvPr>
            <p:ph type="title"/>
          </p:nvPr>
        </p:nvSpPr>
        <p:spPr>
          <a:xfrm>
            <a:off x="457200" y="457200"/>
            <a:ext cx="8077200" cy="914400"/>
          </a:xfrm>
          <a:prstGeom prst="rect">
            <a:avLst/>
          </a:prstGeom>
          <a:noFill/>
        </p:spPr>
        <p:txBody>
          <a:bodyPr lIns="91440" tIns="45720" rIns="91440" bIns="45720" anchor="ctr" anchorCtr="false"/>
          <a:lstStyle/>
          <a:p>
            <a:pPr lvl="0"/>
            <a:r>
              <a:rPr lang="en-US">
                <a:ea typeface="SimSun" pitchFamily="2" charset="-122"/>
              </a:rPr>
              <a:t>Reading and Writing Files</a:t>
            </a:r>
            <a:endParaRPr/>
          </a:p>
        </p:txBody>
      </p:sp>
      <p:sp>
        <p:nvSpPr>
          <p:cNvPr id="703" name="Rectangle 3"/>
          <p:cNvSpPr>
            <a:spLocks noGrp="true" noChangeShapeType="true"/>
          </p:cNvSpPr>
          <p:nvPr>
            <p:ph type="obj"/>
          </p:nvPr>
        </p:nvSpPr>
        <p:spPr>
          <a:xfrm>
            <a:off x="381000" y="1600200"/>
            <a:ext cx="8458200" cy="3200400"/>
          </a:xfrm>
          <a:prstGeom prst="rect">
            <a:avLst/>
          </a:prstGeom>
          <a:solidFill>
            <a:srgbClr val="FFFFCC"/>
          </a:solidFill>
          <a:ln w="9524">
            <a:solidFill>
              <a:schemeClr val="dk1"/>
            </a:solidFill>
            <a:round/>
            <a:headEnd/>
            <a:tailEnd/>
          </a:ln>
        </p:spPr>
        <p:txBody>
          <a:bodyPr lIns="91440" tIns="45720" rIns="91440" bIns="45720" anchor="t"/>
          <a:lstStyle>
            <a:lvl1pPr marL="342900" indent="0" algn="l" defTabSz="914400" rtl="false" fontAlgn="base">
              <a:lnSpc>
                <a:spcPct val="100000"/>
              </a:lnSpc>
              <a:spcBef>
                <a:spcPct val="20000"/>
              </a:spcBef>
              <a:spcAft>
                <a:spcPts val="0"/>
              </a:spcAft>
              <a:buChar char="•"/>
              <a:defRPr sz="2800">
                <a:solidFill>
                  <a:schemeClr val="dk1"/>
                </a:solidFill>
                <a:latin typeface="Comic Sans MS"/>
              </a:defRPr>
            </a:lvl1pPr>
            <a:lvl2pPr marL="742950" indent="457200" algn="l" defTabSz="914400" rtl="false" fontAlgn="base">
              <a:lnSpc>
                <a:spcPct val="100000"/>
              </a:lnSpc>
              <a:spcBef>
                <a:spcPct val="20000"/>
              </a:spcBef>
              <a:spcAft>
                <a:spcPts val="0"/>
              </a:spcAft>
              <a:buChar char="–"/>
              <a:defRPr sz="2400">
                <a:solidFill>
                  <a:schemeClr val="dk1"/>
                </a:solidFill>
                <a:latin typeface="Comic Sans MS"/>
              </a:defRPr>
            </a:lvl2pPr>
            <a:lvl3pPr marL="1143000" indent="914400" algn="l" defTabSz="914400" rtl="false" fontAlgn="base">
              <a:lnSpc>
                <a:spcPct val="100000"/>
              </a:lnSpc>
              <a:spcBef>
                <a:spcPct val="20000"/>
              </a:spcBef>
              <a:spcAft>
                <a:spcPts val="0"/>
              </a:spcAft>
              <a:buChar char="•"/>
              <a:defRPr sz="2000">
                <a:solidFill>
                  <a:schemeClr val="dk1"/>
                </a:solidFill>
                <a:latin typeface="Comic Sans MS"/>
              </a:defRPr>
            </a:lvl3pPr>
            <a:lvl4pPr marL="1600200" indent="1371600" algn="l" defTabSz="914400" rtl="false" fontAlgn="base">
              <a:lnSpc>
                <a:spcPct val="100000"/>
              </a:lnSpc>
              <a:spcBef>
                <a:spcPct val="20000"/>
              </a:spcBef>
              <a:spcAft>
                <a:spcPts val="0"/>
              </a:spcAft>
              <a:buChar char="–"/>
              <a:defRPr sz="2000">
                <a:solidFill>
                  <a:schemeClr val="dk1"/>
                </a:solidFill>
                <a:latin typeface="Comic Sans MS"/>
              </a:defRPr>
            </a:lvl4pPr>
            <a:lvl5pPr marL="2057400" indent="1828800" algn="l" defTabSz="914400" rtl="false" fontAlgn="base">
              <a:lnSpc>
                <a:spcPct val="100000"/>
              </a:lnSpc>
              <a:spcBef>
                <a:spcPct val="20000"/>
              </a:spcBef>
              <a:spcAft>
                <a:spcPts val="0"/>
              </a:spcAft>
              <a:buChar char="»"/>
              <a:defRPr sz="2000">
                <a:solidFill>
                  <a:schemeClr val="dk1"/>
                </a:solidFill>
                <a:latin typeface="Comic Sans MS"/>
              </a:defRPr>
            </a:lvl5pPr>
            <a:lvl6pPr defTabSz="914400">
              <a:defRPr lang="en-US" sz="1800"/>
            </a:lvl6pPr>
            <a:lvl7pPr defTabSz="914400">
              <a:defRPr lang="en-US" sz="1800"/>
            </a:lvl7pPr>
            <a:lvl8pPr defTabSz="914400">
              <a:defRPr lang="en-US" sz="1800"/>
            </a:lvl8pPr>
            <a:lvl9pPr defTabSz="914400">
              <a:defRPr lang="en-US" sz="1800"/>
            </a:lvl9pPr>
          </a:lstStyle>
          <a:p>
            <a:pPr marL="342900" lvl="0" indent="-342900" defTabSz="914400" hangingPunct="true">
              <a:lnSpc>
                <a:spcPct val="120000"/>
              </a:lnSpc>
              <a:spcBef>
                <a:spcPct val="20000"/>
              </a:spcBef>
              <a:buNone/>
            </a:pPr>
            <a:r>
              <a:rPr lang="zh-CN" sz="2000" b="true" i="false" u="none" baseline="0">
                <a:latin typeface="Courier New" pitchFamily="49"/>
                <a:ea typeface="SimSun" pitchFamily="2" charset="-122"/>
              </a:rPr>
              <a:t>#</a:t>
            </a:r>
            <a:r>
              <a:rPr lang="en-US" sz="2000" b="true" i="false" u="none" baseline="0">
                <a:latin typeface="Courier New" pitchFamily="49"/>
                <a:ea typeface="SimSun" pitchFamily="2" charset="-122"/>
              </a:rPr>
              <a:t>include &lt;</a:t>
            </a:r>
            <a:r>
              <a:rPr lang="en-US" sz="2000" b="true" i="false" u="none" baseline="0">
                <a:latin typeface="Courier New" pitchFamily="49"/>
                <a:ea typeface="SimSun" pitchFamily="2" charset="-122"/>
              </a:rPr>
              <a:t>unistd.h</a:t>
            </a:r>
            <a:r>
              <a:rPr lang="en-US" sz="2000" b="true" i="false" u="none" baseline="0">
                <a:latin typeface="Courier New" pitchFamily="49"/>
                <a:ea typeface="SimSun" pitchFamily="2" charset="-122"/>
              </a:rPr>
              <a:t>&gt;</a:t>
            </a:r>
            <a:endParaRPr lang="en-US" sz="2000"/>
          </a:p>
          <a:p>
            <a:pPr marL="342900" lvl="0" indent="-342900" defTabSz="914400" hangingPunct="true">
              <a:lnSpc>
                <a:spcPct val="120000"/>
              </a:lnSpc>
              <a:spcBef>
                <a:spcPct val="20000"/>
              </a:spcBef>
              <a:buNone/>
            </a:pPr>
            <a:r>
              <a:rPr lang="en-US" sz="2000" b="true" i="false" u="none" baseline="0">
                <a:latin typeface="Courier New" pitchFamily="49"/>
                <a:ea typeface="SimSun" pitchFamily="2" charset="-122"/>
              </a:rPr>
              <a:t>ssize_t</a:t>
            </a:r>
            <a:r>
              <a:rPr lang="en-US" sz="2000" b="true" i="false" u="none" baseline="0">
                <a:latin typeface="Courier New" pitchFamily="49"/>
                <a:ea typeface="SimSun" pitchFamily="2" charset="-122"/>
              </a:rPr>
              <a:t> </a:t>
            </a:r>
            <a:r>
              <a:rPr lang="en-US" sz="2400" b="true" i="false" u="none" baseline="0">
                <a:latin typeface="Courier New" pitchFamily="49"/>
                <a:ea typeface="SimSun" pitchFamily="2" charset="-122"/>
              </a:rPr>
              <a:t>read</a:t>
            </a:r>
            <a:r>
              <a:rPr lang="en-US" sz="2000" b="true" i="false" u="none" baseline="0">
                <a:latin typeface="Courier New" pitchFamily="49"/>
                <a:ea typeface="SimSun" pitchFamily="2" charset="-122"/>
              </a:rPr>
              <a:t>(</a:t>
            </a:r>
            <a:r>
              <a:rPr lang="en-US" sz="2000" b="true" i="false" u="none" baseline="0">
                <a:latin typeface="Courier New" pitchFamily="49"/>
                <a:ea typeface="SimSun" pitchFamily="2" charset="-122"/>
              </a:rPr>
              <a:t>int</a:t>
            </a:r>
            <a:r>
              <a:rPr lang="en-US" sz="2000" b="true" i="false" u="none" baseline="0">
                <a:latin typeface="Courier New" pitchFamily="49"/>
                <a:ea typeface="SimSun" pitchFamily="2" charset="-122"/>
              </a:rPr>
              <a:t> </a:t>
            </a:r>
            <a:r>
              <a:rPr lang="en-US" sz="2000" b="true" i="false" u="none" baseline="0">
                <a:latin typeface="Courier New" pitchFamily="49"/>
                <a:ea typeface="SimSun" pitchFamily="2" charset="-122"/>
              </a:rPr>
              <a:t>fd</a:t>
            </a:r>
            <a:r>
              <a:rPr lang="en-US" sz="2000" b="true" i="false" u="none" baseline="0">
                <a:latin typeface="Courier New" pitchFamily="49"/>
                <a:ea typeface="SimSun" pitchFamily="2" charset="-122"/>
              </a:rPr>
              <a:t>, void *</a:t>
            </a:r>
            <a:r>
              <a:rPr lang="en-US" sz="2000" b="true" i="false" u="none" baseline="0">
                <a:latin typeface="Courier New" pitchFamily="49"/>
                <a:ea typeface="SimSun" pitchFamily="2" charset="-122"/>
              </a:rPr>
              <a:t>buf</a:t>
            </a:r>
            <a:r>
              <a:rPr lang="en-US" sz="2000" b="true" i="false" u="none" baseline="0">
                <a:latin typeface="Courier New" pitchFamily="49"/>
                <a:ea typeface="SimSun" pitchFamily="2" charset="-122"/>
              </a:rPr>
              <a:t>, </a:t>
            </a:r>
            <a:r>
              <a:rPr lang="en-US" sz="2000" b="true" i="false" u="none" baseline="0">
                <a:latin typeface="Courier New" pitchFamily="49"/>
                <a:ea typeface="SimSun" pitchFamily="2" charset="-122"/>
              </a:rPr>
              <a:t>size_t</a:t>
            </a:r>
            <a:r>
              <a:rPr lang="en-US" sz="2000" b="true" i="false" u="none" baseline="0">
                <a:latin typeface="Courier New" pitchFamily="49"/>
                <a:ea typeface="SimSun" pitchFamily="2" charset="-122"/>
              </a:rPr>
              <a:t> count);</a:t>
            </a:r>
            <a:endParaRPr lang="en-US" sz="2000"/>
          </a:p>
          <a:p>
            <a:pPr marL="342900" lvl="0" indent="-342900" algn="r" defTabSz="914400" hangingPunct="true">
              <a:lnSpc>
                <a:spcPct val="120000"/>
              </a:lnSpc>
              <a:spcBef>
                <a:spcPct val="20000"/>
              </a:spcBef>
              <a:buNone/>
            </a:pPr>
            <a:r>
              <a:rPr lang="en-US" sz="2000" b="true" i="false" u="none" baseline="0">
                <a:latin typeface="Courier New" pitchFamily="49"/>
                <a:ea typeface="SimSun" pitchFamily="2" charset="-122"/>
              </a:rPr>
              <a:t>		</a:t>
            </a:r>
            <a:r>
              <a:rPr lang="en-US" sz="2000" b="true" i="false" u="none" baseline="0">
                <a:solidFill>
                  <a:srgbClr val="FF0000"/>
                </a:solidFill>
                <a:latin typeface="Courier New" pitchFamily="49"/>
                <a:ea typeface="SimSun" pitchFamily="2" charset="-122"/>
              </a:rPr>
              <a:t>returns: number of bytes read if OK, </a:t>
            </a:r>
            <a:br>
              <a:rPr lang="en-US" sz="2000" b="true" i="false" u="none" baseline="0">
                <a:solidFill>
                  <a:srgbClr val="FF0000"/>
                </a:solidFill>
                <a:latin typeface="Courier New" pitchFamily="49"/>
                <a:ea typeface="SimSun" pitchFamily="2" charset="-122"/>
              </a:rPr>
            </a:br>
            <a:r>
              <a:rPr lang="en-US" sz="2000" b="true" i="false" u="none" baseline="0">
                <a:solidFill>
                  <a:srgbClr val="FF0000"/>
                </a:solidFill>
                <a:latin typeface="Courier New" pitchFamily="49"/>
                <a:ea typeface="SimSun" pitchFamily="2" charset="-122"/>
              </a:rPr>
              <a:t>0 on EOF, -1 on error</a:t>
            </a:r>
            <a:endParaRPr lang="en-US" sz="2000"/>
          </a:p>
          <a:p>
            <a:pPr marL="342900" lvl="0" indent="-342900" defTabSz="914400" hangingPunct="true">
              <a:lnSpc>
                <a:spcPct val="120000"/>
              </a:lnSpc>
              <a:spcBef>
                <a:spcPct val="20000"/>
              </a:spcBef>
              <a:buNone/>
            </a:pPr>
            <a:r>
              <a:rPr lang="en-US" sz="2000" b="true" i="false" u="none" baseline="0">
                <a:latin typeface="Courier New" pitchFamily="49"/>
                <a:ea typeface="SimSun" pitchFamily="2" charset="-122"/>
              </a:rPr>
              <a:t>ssize_t</a:t>
            </a:r>
            <a:r>
              <a:rPr lang="en-US" sz="2000" b="true" i="false" u="none" baseline="0">
                <a:latin typeface="Courier New" pitchFamily="49"/>
                <a:ea typeface="SimSun" pitchFamily="2" charset="-122"/>
              </a:rPr>
              <a:t> </a:t>
            </a:r>
            <a:r>
              <a:rPr lang="en-US" sz="2400" b="true" i="false" u="none" baseline="0">
                <a:latin typeface="Courier New" pitchFamily="49"/>
                <a:ea typeface="SimSun" pitchFamily="2" charset="-122"/>
              </a:rPr>
              <a:t>write</a:t>
            </a:r>
            <a:r>
              <a:rPr lang="en-US" sz="2000" b="true" i="false" u="none" baseline="0">
                <a:latin typeface="Courier New" pitchFamily="49"/>
                <a:ea typeface="SimSun" pitchFamily="2" charset="-122"/>
              </a:rPr>
              <a:t>(</a:t>
            </a:r>
            <a:r>
              <a:rPr lang="en-US" sz="2000" b="true" i="false" u="none" baseline="0">
                <a:latin typeface="Courier New" pitchFamily="49"/>
                <a:ea typeface="SimSun" pitchFamily="2" charset="-122"/>
              </a:rPr>
              <a:t>int</a:t>
            </a:r>
            <a:r>
              <a:rPr lang="en-US" sz="2000" b="true" i="false" u="none" baseline="0">
                <a:latin typeface="Courier New" pitchFamily="49"/>
                <a:ea typeface="SimSun" pitchFamily="2" charset="-122"/>
              </a:rPr>
              <a:t> </a:t>
            </a:r>
            <a:r>
              <a:rPr lang="en-US" sz="2000" b="true" i="false" u="none" baseline="0">
                <a:latin typeface="Courier New" pitchFamily="49"/>
                <a:ea typeface="SimSun" pitchFamily="2" charset="-122"/>
              </a:rPr>
              <a:t>fd</a:t>
            </a:r>
            <a:r>
              <a:rPr lang="en-US" sz="2000" b="true" i="false" u="none" baseline="0">
                <a:latin typeface="Courier New" pitchFamily="49"/>
                <a:ea typeface="SimSun" pitchFamily="2" charset="-122"/>
              </a:rPr>
              <a:t>, </a:t>
            </a:r>
            <a:r>
              <a:rPr lang="en-US" sz="2000" b="true" i="false" u="none" baseline="0">
                <a:latin typeface="Courier New" pitchFamily="49"/>
                <a:ea typeface="SimSun" pitchFamily="2" charset="-122"/>
              </a:rPr>
              <a:t>const</a:t>
            </a:r>
            <a:r>
              <a:rPr lang="en-US" sz="2000" b="true" i="false" u="none" baseline="0">
                <a:latin typeface="Courier New" pitchFamily="49"/>
                <a:ea typeface="SimSun" pitchFamily="2" charset="-122"/>
              </a:rPr>
              <a:t> void *</a:t>
            </a:r>
            <a:r>
              <a:rPr lang="en-US" sz="2000" b="true" i="false" u="none" baseline="0">
                <a:latin typeface="Courier New" pitchFamily="49"/>
                <a:ea typeface="SimSun" pitchFamily="2" charset="-122"/>
              </a:rPr>
              <a:t>buf</a:t>
            </a:r>
            <a:r>
              <a:rPr lang="en-US" sz="2000" b="true" i="false" u="none" baseline="0">
                <a:latin typeface="Courier New" pitchFamily="49"/>
                <a:ea typeface="SimSun" pitchFamily="2" charset="-122"/>
              </a:rPr>
              <a:t>, </a:t>
            </a:r>
            <a:r>
              <a:rPr lang="en-US" sz="2000" b="true" i="false" u="none" baseline="0">
                <a:latin typeface="Courier New" pitchFamily="49"/>
                <a:ea typeface="SimSun" pitchFamily="2" charset="-122"/>
              </a:rPr>
              <a:t>size_t</a:t>
            </a:r>
            <a:r>
              <a:rPr lang="en-US" sz="2000" b="true" i="false" u="none" baseline="0">
                <a:latin typeface="Courier New" pitchFamily="49"/>
                <a:ea typeface="SimSun" pitchFamily="2" charset="-122"/>
              </a:rPr>
              <a:t> count);</a:t>
            </a:r>
            <a:endParaRPr lang="en-US" sz="2000"/>
          </a:p>
          <a:p>
            <a:pPr marL="342900" lvl="0" indent="-342900" algn="r" defTabSz="914400" hangingPunct="true">
              <a:lnSpc>
                <a:spcPct val="120000"/>
              </a:lnSpc>
              <a:spcBef>
                <a:spcPct val="20000"/>
              </a:spcBef>
              <a:buNone/>
            </a:pPr>
            <a:r>
              <a:rPr lang="en-US" sz="2000" b="true" i="false" u="none" baseline="0">
                <a:latin typeface="Courier New" pitchFamily="49"/>
                <a:ea typeface="SimSun" pitchFamily="2" charset="-122"/>
              </a:rPr>
              <a:t>		</a:t>
            </a:r>
            <a:r>
              <a:rPr lang="en-US" sz="2000" b="true" i="false" u="none" baseline="0">
                <a:solidFill>
                  <a:srgbClr val="FF0000"/>
                </a:solidFill>
                <a:latin typeface="Courier New" pitchFamily="49"/>
                <a:ea typeface="SimSun" pitchFamily="2" charset="-122"/>
              </a:rPr>
              <a:t>returns: number of bytes written if OK, </a:t>
            </a:r>
            <a:br>
              <a:rPr lang="en-US" sz="2000" b="true" i="false" u="none" baseline="0">
                <a:solidFill>
                  <a:srgbClr val="FF0000"/>
                </a:solidFill>
                <a:latin typeface="Courier New" pitchFamily="49"/>
                <a:ea typeface="SimSun" pitchFamily="2" charset="-122"/>
              </a:rPr>
            </a:br>
            <a:r>
              <a:rPr lang="en-US" sz="2000" b="true" i="false" u="none" baseline="0">
                <a:solidFill>
                  <a:srgbClr val="FF0000"/>
                </a:solidFill>
                <a:latin typeface="Courier New" pitchFamily="49"/>
                <a:ea typeface="SimSun" pitchFamily="2" charset="-122"/>
              </a:rPr>
              <a:t>-1 on error</a:t>
            </a:r>
            <a:endParaRPr/>
          </a:p>
        </p:txBody>
      </p:sp>
    </p:spTree>
  </p:cSld>
  <p:clrMapOvr>
    <a:masterClrMapping/>
  </p:clrMapOvr>
  <p:transition/>
</p:sld>
</file>

<file path=ppt/slides/slide68.xml><?xml version="1.0" encoding="utf-8"?>
<p:sld xmlns:a="http://schemas.openxmlformats.org/drawingml/2006/main" xmlns:p="http://schemas.openxmlformats.org/presentationml/2006/main">
  <p:cSld>
    <p:spTree>
      <p:nvGrpSpPr>
        <p:cNvPr id="704" name=""/>
        <p:cNvGrpSpPr/>
        <p:nvPr/>
      </p:nvGrpSpPr>
      <p:grpSpPr>
        <a:xfrm>
          <a:off x="0" y="0"/>
          <a:ext cx="0" cy="0"/>
          <a:chOff x="0" y="0"/>
          <a:chExt cx="0" cy="0"/>
        </a:xfrm>
      </p:grpSpPr>
      <p:sp>
        <p:nvSpPr>
          <p:cNvPr id="705" name="灯片编号占位符 5"/>
          <p:cNvSpPr>
            <a:spLocks noGrp="true" noChangeShapeType="true"/>
          </p:cNvSpPr>
          <p:nvPr>
            <p:ph type="sldNum"/>
          </p:nvPr>
        </p:nvSpPr>
        <p:spPr>
          <a:xfrm>
            <a:off x="6934200" y="6172200"/>
            <a:ext cx="1295400" cy="457200"/>
          </a:xfrm>
          <a:prstGeom prst="rect">
            <a:avLst/>
          </a:prstGeom>
          <a:noFill/>
        </p:spPr>
        <p:txBody>
          <a:bodyPr lIns="91440" tIns="45720" rIns="91440" bIns="45720" anchor="t"/>
          <a:lstStyle/>
          <a:p>
            <a:pPr marL="0" lvl="0" indent="0" algn="r">
              <a:spcBef>
                <a:spcPts val="0"/>
              </a:spcBef>
              <a:buNone/>
            </a:pPr>
            <a:fld id="{D038279B-FC19-497E-A7D1-5ADD9CAF016F}" type="slidenum">
              <a:rPr lang="zh-CN" sz="1400" b="false" i="false" u="none">
                <a:latin typeface="Times New Roman" pitchFamily="18"/>
              </a:rPr>
              <a:t>*</a:t>
            </a:fld>
            <a:endParaRPr/>
          </a:p>
        </p:txBody>
      </p:sp>
      <p:sp>
        <p:nvSpPr>
          <p:cNvPr id="706" name="Rectangle 2"/>
          <p:cNvSpPr>
            <a:spLocks noGrp="true" noChangeShapeType="true"/>
          </p:cNvSpPr>
          <p:nvPr>
            <p:ph type="title"/>
          </p:nvPr>
        </p:nvSpPr>
        <p:spPr>
          <a:xfrm>
            <a:off x="457200" y="457200"/>
            <a:ext cx="8077200" cy="914400"/>
          </a:xfrm>
          <a:prstGeom prst="rect">
            <a:avLst/>
          </a:prstGeom>
          <a:noFill/>
        </p:spPr>
        <p:txBody>
          <a:bodyPr lIns="91440" tIns="45720" rIns="91440" bIns="45720" anchor="ctr" anchorCtr="false"/>
          <a:lstStyle/>
          <a:p>
            <a:pPr lvl="0"/>
            <a:r>
              <a:rPr lang="en-US">
                <a:ea typeface="SimSun" pitchFamily="2" charset="-122"/>
              </a:rPr>
              <a:t>Reading and Writing Files</a:t>
            </a:r>
            <a:endParaRPr/>
          </a:p>
        </p:txBody>
      </p:sp>
      <p:sp>
        <p:nvSpPr>
          <p:cNvPr id="707" name="Rectangle 3"/>
          <p:cNvSpPr>
            <a:spLocks noGrp="true" noChangeShapeType="true"/>
          </p:cNvSpPr>
          <p:nvPr>
            <p:ph type="obj"/>
          </p:nvPr>
        </p:nvSpPr>
        <p:spPr>
          <a:xfrm>
            <a:off x="457200" y="1600200"/>
            <a:ext cx="8305800" cy="4648200"/>
          </a:xfrm>
          <a:prstGeom prst="rect">
            <a:avLst/>
          </a:prstGeom>
        </p:spPr>
        <p:txBody>
          <a:bodyPr lIns="91440" tIns="45720" rIns="91440" bIns="45720" anchor="t"/>
          <a:lstStyle>
            <a:lvl1pPr marL="342900" indent="0" algn="l" defTabSz="914400" rtl="false" fontAlgn="base">
              <a:lnSpc>
                <a:spcPct val="100000"/>
              </a:lnSpc>
              <a:spcBef>
                <a:spcPct val="20000"/>
              </a:spcBef>
              <a:spcAft>
                <a:spcPts val="0"/>
              </a:spcAft>
              <a:buChar char="•"/>
              <a:defRPr sz="2800">
                <a:solidFill>
                  <a:schemeClr val="dk1"/>
                </a:solidFill>
                <a:latin typeface="Comic Sans MS"/>
              </a:defRPr>
            </a:lvl1pPr>
            <a:lvl2pPr marL="742950" indent="457200" algn="l" defTabSz="914400" rtl="false" fontAlgn="base">
              <a:lnSpc>
                <a:spcPct val="100000"/>
              </a:lnSpc>
              <a:spcBef>
                <a:spcPct val="20000"/>
              </a:spcBef>
              <a:spcAft>
                <a:spcPts val="0"/>
              </a:spcAft>
              <a:buChar char="–"/>
              <a:defRPr sz="2400">
                <a:solidFill>
                  <a:schemeClr val="dk1"/>
                </a:solidFill>
                <a:latin typeface="Comic Sans MS"/>
              </a:defRPr>
            </a:lvl2pPr>
            <a:lvl3pPr marL="1143000" indent="914400" algn="l" defTabSz="914400" rtl="false" fontAlgn="base">
              <a:lnSpc>
                <a:spcPct val="100000"/>
              </a:lnSpc>
              <a:spcBef>
                <a:spcPct val="20000"/>
              </a:spcBef>
              <a:spcAft>
                <a:spcPts val="0"/>
              </a:spcAft>
              <a:buChar char="•"/>
              <a:defRPr sz="2000">
                <a:solidFill>
                  <a:schemeClr val="dk1"/>
                </a:solidFill>
                <a:latin typeface="Comic Sans MS"/>
              </a:defRPr>
            </a:lvl3pPr>
            <a:lvl4pPr marL="1600200" indent="1371600" algn="l" defTabSz="914400" rtl="false" fontAlgn="base">
              <a:lnSpc>
                <a:spcPct val="100000"/>
              </a:lnSpc>
              <a:spcBef>
                <a:spcPct val="20000"/>
              </a:spcBef>
              <a:spcAft>
                <a:spcPts val="0"/>
              </a:spcAft>
              <a:buChar char="–"/>
              <a:defRPr sz="2000">
                <a:solidFill>
                  <a:schemeClr val="dk1"/>
                </a:solidFill>
                <a:latin typeface="Comic Sans MS"/>
              </a:defRPr>
            </a:lvl4pPr>
            <a:lvl5pPr marL="2057400" indent="1828800" algn="l" defTabSz="914400" rtl="false" fontAlgn="base">
              <a:lnSpc>
                <a:spcPct val="100000"/>
              </a:lnSpc>
              <a:spcBef>
                <a:spcPct val="20000"/>
              </a:spcBef>
              <a:spcAft>
                <a:spcPts val="0"/>
              </a:spcAft>
              <a:buChar char="»"/>
              <a:defRPr sz="2000">
                <a:solidFill>
                  <a:schemeClr val="dk1"/>
                </a:solidFill>
                <a:latin typeface="Comic Sans MS"/>
              </a:defRPr>
            </a:lvl5pPr>
            <a:lvl6pPr defTabSz="914400">
              <a:defRPr lang="en-US" sz="1800"/>
            </a:lvl6pPr>
            <a:lvl7pPr defTabSz="914400">
              <a:defRPr lang="en-US" sz="1800"/>
            </a:lvl7pPr>
            <a:lvl8pPr defTabSz="914400">
              <a:defRPr lang="en-US" sz="1800"/>
            </a:lvl8pPr>
            <a:lvl9pPr defTabSz="914400">
              <a:defRPr lang="en-US" sz="1800"/>
            </a:lvl9pPr>
          </a:lstStyle>
          <a:p>
            <a:pPr marL="342900" lvl="0" indent="-342900" defTabSz="914400" hangingPunct="true">
              <a:lnSpc>
                <a:spcPct val="130000"/>
              </a:lnSpc>
              <a:spcBef>
                <a:spcPct val="20000"/>
              </a:spcBef>
              <a:buSzPct val="100000"/>
              <a:buChar char="•"/>
            </a:pPr>
            <a:r>
              <a:rPr lang="en-US" baseline="0">
                <a:ea typeface="SimSun" pitchFamily="2" charset="-122"/>
              </a:rPr>
              <a:t>A </a:t>
            </a:r>
            <a:r>
              <a:rPr lang="en-US" b="false" i="false" u="none" baseline="0">
                <a:ea typeface="SimSun" pitchFamily="2" charset="-122"/>
              </a:rPr>
              <a:t>read</a:t>
            </a:r>
            <a:r>
              <a:rPr lang="en-US" b="false" i="true" u="none" baseline="0">
                <a:ea typeface="SimSun" pitchFamily="2" charset="-122"/>
              </a:rPr>
              <a:t> </a:t>
            </a:r>
            <a:r>
              <a:rPr lang="en-US" baseline="0">
                <a:ea typeface="SimSun" pitchFamily="2" charset="-122"/>
              </a:rPr>
              <a:t>operation </a:t>
            </a:r>
            <a:endParaRPr lang="en-US"/>
          </a:p>
          <a:p>
            <a:pPr marL="742950" lvl="1" indent="-285750" defTabSz="914400" hangingPunct="true">
              <a:lnSpc>
                <a:spcPct val="130000"/>
              </a:lnSpc>
              <a:spcBef>
                <a:spcPct val="20000"/>
              </a:spcBef>
              <a:buSzPct val="100000"/>
              <a:buChar char="–"/>
            </a:pPr>
            <a:r>
              <a:rPr lang="en-US" baseline="0">
                <a:ea typeface="SimSun" pitchFamily="2" charset="-122"/>
              </a:rPr>
              <a:t>Copies m &gt; 0 bytes from the file to memory</a:t>
            </a:r>
            <a:endParaRPr lang="en-US"/>
          </a:p>
          <a:p>
            <a:pPr marL="1143000" lvl="2" indent="-228600" defTabSz="914400" hangingPunct="true">
              <a:lnSpc>
                <a:spcPct val="130000"/>
              </a:lnSpc>
              <a:spcBef>
                <a:spcPct val="20000"/>
              </a:spcBef>
              <a:buSzPct val="100000"/>
              <a:buChar char="•"/>
            </a:pPr>
            <a:r>
              <a:rPr lang="en-US" baseline="0">
                <a:ea typeface="SimSun" pitchFamily="2" charset="-122"/>
              </a:rPr>
              <a:t>starting at the </a:t>
            </a:r>
            <a:r>
              <a:rPr lang="en-US" b="false" i="false" u="none" baseline="0">
                <a:solidFill>
                  <a:srgbClr val="FF0000"/>
                </a:solidFill>
                <a:ea typeface="SimSun" pitchFamily="2" charset="-122"/>
              </a:rPr>
              <a:t>current</a:t>
            </a:r>
            <a:r>
              <a:rPr lang="en-US" baseline="0">
                <a:solidFill>
                  <a:srgbClr val="FF0000"/>
                </a:solidFill>
                <a:ea typeface="SimSun" pitchFamily="2" charset="-122"/>
              </a:rPr>
              <a:t> </a:t>
            </a:r>
            <a:r>
              <a:rPr lang="en-US" baseline="0">
                <a:ea typeface="SimSun" pitchFamily="2" charset="-122"/>
              </a:rPr>
              <a:t>file position k</a:t>
            </a:r>
            <a:endParaRPr lang="en-US"/>
          </a:p>
          <a:p>
            <a:pPr marL="1143000" lvl="2" indent="-228600" defTabSz="914400" hangingPunct="true">
              <a:lnSpc>
                <a:spcPct val="130000"/>
              </a:lnSpc>
              <a:spcBef>
                <a:spcPct val="20000"/>
              </a:spcBef>
              <a:buSzPct val="100000"/>
              <a:buChar char="•"/>
            </a:pPr>
            <a:r>
              <a:rPr lang="en-US" baseline="0">
                <a:ea typeface="SimSun" pitchFamily="2" charset="-122"/>
              </a:rPr>
              <a:t>incrementing k</a:t>
            </a:r>
            <a:r>
              <a:rPr lang="en-US" baseline="0">
                <a:latin typeface="Arial" pitchFamily="34"/>
                <a:ea typeface="SimSun" pitchFamily="2" charset="-122"/>
              </a:rPr>
              <a:t> </a:t>
            </a:r>
            <a:r>
              <a:rPr lang="en-US" baseline="0">
                <a:ea typeface="SimSun" pitchFamily="2" charset="-122"/>
              </a:rPr>
              <a:t>by m</a:t>
            </a:r>
            <a:endParaRPr lang="en-US"/>
          </a:p>
          <a:p>
            <a:pPr marL="742950" lvl="1" indent="-285750" defTabSz="914400" hangingPunct="true">
              <a:lnSpc>
                <a:spcPct val="130000"/>
              </a:lnSpc>
              <a:spcBef>
                <a:spcPct val="20000"/>
              </a:spcBef>
              <a:buSzPct val="100000"/>
              <a:buChar char="–"/>
            </a:pPr>
            <a:r>
              <a:rPr lang="en-US" baseline="0">
                <a:ea typeface="SimSun" pitchFamily="2" charset="-122"/>
              </a:rPr>
              <a:t>If the total bytes from k to the end of file is less than</a:t>
            </a:r>
            <a:r>
              <a:rPr lang="en-US" baseline="0">
                <a:ea typeface="SimSun" pitchFamily="2" charset="-122"/>
                <a:sym typeface="Symbol" pitchFamily="18" charset="2"/>
              </a:rPr>
              <a:t> m, it</a:t>
            </a:r>
            <a:r>
              <a:rPr lang="en-US" baseline="0">
                <a:ea typeface="SimSun" pitchFamily="2" charset="-122"/>
              </a:rPr>
              <a:t> triggers a condition known as </a:t>
            </a:r>
            <a:r>
              <a:rPr lang="en-US" b="false" i="false" u="none" baseline="0">
                <a:ea typeface="SimSun" pitchFamily="2" charset="-122"/>
              </a:rPr>
              <a:t>end-of-file</a:t>
            </a:r>
            <a:r>
              <a:rPr lang="en-US" b="false" i="true" u="none" baseline="0">
                <a:ea typeface="SimSun" pitchFamily="2" charset="-122"/>
              </a:rPr>
              <a:t> </a:t>
            </a:r>
            <a:r>
              <a:rPr lang="en-US" baseline="0">
                <a:ea typeface="SimSun" pitchFamily="2" charset="-122"/>
              </a:rPr>
              <a:t>(EOF)</a:t>
            </a:r>
            <a:endParaRPr lang="en-US"/>
          </a:p>
          <a:p>
            <a:pPr marL="1143000" lvl="2" indent="-228600" defTabSz="914400" hangingPunct="true">
              <a:lnSpc>
                <a:spcPct val="130000"/>
              </a:lnSpc>
              <a:spcBef>
                <a:spcPct val="20000"/>
              </a:spcBef>
              <a:buSzPct val="100000"/>
              <a:buChar char="•"/>
            </a:pPr>
            <a:r>
              <a:rPr lang="en-US" baseline="0">
                <a:ea typeface="SimSun" pitchFamily="2" charset="-122"/>
              </a:rPr>
              <a:t>Can be detected by the application</a:t>
            </a:r>
            <a:endParaRPr lang="en-US"/>
          </a:p>
          <a:p>
            <a:pPr marL="1143000" lvl="2" indent="-228600" defTabSz="914400" hangingPunct="true">
              <a:lnSpc>
                <a:spcPct val="130000"/>
              </a:lnSpc>
              <a:spcBef>
                <a:spcPct val="20000"/>
              </a:spcBef>
              <a:buSzPct val="100000"/>
              <a:buChar char="•"/>
            </a:pPr>
            <a:r>
              <a:rPr lang="en-US" baseline="0">
                <a:ea typeface="SimSun" pitchFamily="2" charset="-122"/>
              </a:rPr>
              <a:t>There is </a:t>
            </a:r>
            <a:r>
              <a:rPr lang="en-US" baseline="0">
                <a:solidFill>
                  <a:srgbClr val="FF0000"/>
                </a:solidFill>
                <a:ea typeface="SimSun" pitchFamily="2" charset="-122"/>
              </a:rPr>
              <a:t>no explicit </a:t>
            </a:r>
            <a:r>
              <a:rPr lang="en-US" baseline="0">
                <a:ea typeface="SimSun" pitchFamily="2" charset="-122"/>
              </a:rPr>
              <a:t>”EOF character” at the end of a file</a:t>
            </a:r>
            <a:endParaRPr/>
          </a:p>
        </p:txBody>
      </p:sp>
    </p:spTree>
  </p:cSld>
  <p:clrMapOvr>
    <a:masterClrMapping/>
  </p:clrMapOvr>
  <p:transition/>
</p:sld>
</file>

<file path=ppt/slides/slide69.xml><?xml version="1.0" encoding="utf-8"?>
<p:sld xmlns:a="http://schemas.openxmlformats.org/drawingml/2006/main" xmlns:p="http://schemas.openxmlformats.org/presentationml/2006/main">
  <p:cSld>
    <p:spTree>
      <p:nvGrpSpPr>
        <p:cNvPr id="713" name=""/>
        <p:cNvGrpSpPr/>
        <p:nvPr/>
      </p:nvGrpSpPr>
      <p:grpSpPr>
        <a:xfrm>
          <a:off x="0" y="0"/>
          <a:ext cx="0" cy="0"/>
          <a:chOff x="0" y="0"/>
          <a:chExt cx="0" cy="0"/>
        </a:xfrm>
      </p:grpSpPr>
      <p:sp>
        <p:nvSpPr>
          <p:cNvPr id="714" name="灯片编号占位符 5"/>
          <p:cNvSpPr>
            <a:spLocks noGrp="true" noChangeShapeType="true"/>
          </p:cNvSpPr>
          <p:nvPr>
            <p:ph type="sldNum"/>
          </p:nvPr>
        </p:nvSpPr>
        <p:spPr>
          <a:xfrm>
            <a:off x="6934200" y="6172200"/>
            <a:ext cx="1295400" cy="457200"/>
          </a:xfrm>
          <a:prstGeom prst="rect">
            <a:avLst/>
          </a:prstGeom>
          <a:noFill/>
        </p:spPr>
        <p:txBody>
          <a:bodyPr lIns="91440" tIns="45720" rIns="91440" bIns="45720" anchor="t"/>
          <a:lstStyle/>
          <a:p>
            <a:pPr marL="0" lvl="0" indent="0" algn="r">
              <a:spcBef>
                <a:spcPts val="0"/>
              </a:spcBef>
              <a:buNone/>
            </a:pPr>
            <a:fld id="{D038279B-FC19-497E-A7D1-5ADD9CAF016F}" type="slidenum">
              <a:rPr lang="zh-CN" sz="1400" b="false" i="false" u="none">
                <a:latin typeface="Times New Roman" pitchFamily="18"/>
              </a:rPr>
              <a:t>*</a:t>
            </a:fld>
            <a:endParaRPr/>
          </a:p>
        </p:txBody>
      </p:sp>
      <p:sp>
        <p:nvSpPr>
          <p:cNvPr id="715" name="Rectangle 2"/>
          <p:cNvSpPr>
            <a:spLocks noGrp="true" noChangeShapeType="true"/>
          </p:cNvSpPr>
          <p:nvPr>
            <p:ph type="title"/>
          </p:nvPr>
        </p:nvSpPr>
        <p:spPr>
          <a:xfrm>
            <a:off x="457200" y="457200"/>
            <a:ext cx="8077200" cy="914400"/>
          </a:xfrm>
          <a:prstGeom prst="rect">
            <a:avLst/>
          </a:prstGeom>
          <a:noFill/>
        </p:spPr>
        <p:txBody>
          <a:bodyPr lIns="91440" tIns="45720" rIns="91440" bIns="45720" anchor="ctr" anchorCtr="false"/>
          <a:lstStyle/>
          <a:p>
            <a:pPr lvl="0"/>
            <a:r>
              <a:rPr lang="en-US">
                <a:ea typeface="SimSun" pitchFamily="2" charset="-122"/>
              </a:rPr>
              <a:t>Reading and Writing Files</a:t>
            </a:r>
            <a:endParaRPr/>
          </a:p>
        </p:txBody>
      </p:sp>
      <p:sp>
        <p:nvSpPr>
          <p:cNvPr id="716" name="Rectangle 3"/>
          <p:cNvSpPr>
            <a:spLocks noGrp="true" noChangeShapeType="true"/>
          </p:cNvSpPr>
          <p:nvPr>
            <p:ph type="obj"/>
          </p:nvPr>
        </p:nvSpPr>
        <p:spPr>
          <a:xfrm>
            <a:off x="457200" y="1600200"/>
            <a:ext cx="8305800" cy="4648200"/>
          </a:xfrm>
          <a:prstGeom prst="rect">
            <a:avLst/>
          </a:prstGeom>
        </p:spPr>
        <p:txBody>
          <a:bodyPr lIns="91440" tIns="45720" rIns="91440" bIns="45720" anchor="t"/>
          <a:lstStyle>
            <a:lvl1pPr marL="342900" indent="0" algn="l" defTabSz="914400" rtl="false" fontAlgn="base">
              <a:lnSpc>
                <a:spcPct val="100000"/>
              </a:lnSpc>
              <a:spcBef>
                <a:spcPct val="20000"/>
              </a:spcBef>
              <a:spcAft>
                <a:spcPts val="0"/>
              </a:spcAft>
              <a:buChar char="•"/>
              <a:defRPr sz="2800">
                <a:solidFill>
                  <a:schemeClr val="dk1"/>
                </a:solidFill>
                <a:latin typeface="Comic Sans MS"/>
              </a:defRPr>
            </a:lvl1pPr>
            <a:lvl2pPr marL="742950" indent="457200" algn="l" defTabSz="914400" rtl="false" fontAlgn="base">
              <a:lnSpc>
                <a:spcPct val="100000"/>
              </a:lnSpc>
              <a:spcBef>
                <a:spcPct val="20000"/>
              </a:spcBef>
              <a:spcAft>
                <a:spcPts val="0"/>
              </a:spcAft>
              <a:buChar char="–"/>
              <a:defRPr sz="2400">
                <a:solidFill>
                  <a:schemeClr val="dk1"/>
                </a:solidFill>
                <a:latin typeface="Comic Sans MS"/>
              </a:defRPr>
            </a:lvl2pPr>
            <a:lvl3pPr marL="1143000" indent="914400" algn="l" defTabSz="914400" rtl="false" fontAlgn="base">
              <a:lnSpc>
                <a:spcPct val="100000"/>
              </a:lnSpc>
              <a:spcBef>
                <a:spcPct val="20000"/>
              </a:spcBef>
              <a:spcAft>
                <a:spcPts val="0"/>
              </a:spcAft>
              <a:buChar char="•"/>
              <a:defRPr sz="2000">
                <a:solidFill>
                  <a:schemeClr val="dk1"/>
                </a:solidFill>
                <a:latin typeface="Comic Sans MS"/>
              </a:defRPr>
            </a:lvl3pPr>
            <a:lvl4pPr marL="1600200" indent="1371600" algn="l" defTabSz="914400" rtl="false" fontAlgn="base">
              <a:lnSpc>
                <a:spcPct val="100000"/>
              </a:lnSpc>
              <a:spcBef>
                <a:spcPct val="20000"/>
              </a:spcBef>
              <a:spcAft>
                <a:spcPts val="0"/>
              </a:spcAft>
              <a:buChar char="–"/>
              <a:defRPr sz="2000">
                <a:solidFill>
                  <a:schemeClr val="dk1"/>
                </a:solidFill>
                <a:latin typeface="Comic Sans MS"/>
              </a:defRPr>
            </a:lvl4pPr>
            <a:lvl5pPr marL="2057400" indent="1828800" algn="l" defTabSz="914400" rtl="false" fontAlgn="base">
              <a:lnSpc>
                <a:spcPct val="100000"/>
              </a:lnSpc>
              <a:spcBef>
                <a:spcPct val="20000"/>
              </a:spcBef>
              <a:spcAft>
                <a:spcPts val="0"/>
              </a:spcAft>
              <a:buChar char="»"/>
              <a:defRPr sz="2000">
                <a:solidFill>
                  <a:schemeClr val="dk1"/>
                </a:solidFill>
                <a:latin typeface="Comic Sans MS"/>
              </a:defRPr>
            </a:lvl5pPr>
          </a:lstStyle>
          <a:p>
            <a:pPr marL="342900" lvl="0" indent="-342900">
              <a:lnSpc>
                <a:spcPct val="90000"/>
              </a:lnSpc>
              <a:spcBef>
                <a:spcPct val="20000"/>
              </a:spcBef>
              <a:buNone/>
            </a:pPr>
            <a:r>
              <a:rPr lang="zh-CN" sz="2000" b="true" i="false" u="none">
                <a:latin typeface="Courier New" pitchFamily="49"/>
                <a:ea typeface="SimSun" pitchFamily="2" charset="-122"/>
              </a:rPr>
              <a:t>1 	#</a:t>
            </a:r>
            <a:r>
              <a:rPr lang="en-US" sz="2000" b="true" i="false" u="none">
                <a:latin typeface="Courier New" pitchFamily="49"/>
                <a:ea typeface="SimSun" pitchFamily="2" charset="-122"/>
              </a:rPr>
              <a:t>include "csapp.h"</a:t>
            </a:r>
            <a:endParaRPr/>
          </a:p>
          <a:p>
            <a:pPr marL="342900" lvl="0" indent="-342900">
              <a:lnSpc>
                <a:spcPct val="90000"/>
              </a:lnSpc>
              <a:spcBef>
                <a:spcPct val="20000"/>
              </a:spcBef>
              <a:buNone/>
            </a:pPr>
            <a:r>
              <a:rPr lang="en-US" sz="2000" b="true" i="false" u="none">
                <a:latin typeface="Courier New" pitchFamily="49"/>
                <a:ea typeface="SimSun" pitchFamily="2" charset="-122"/>
              </a:rPr>
              <a:t>2</a:t>
            </a:r>
            <a:endParaRPr/>
          </a:p>
          <a:p>
            <a:pPr marL="342900" lvl="0" indent="-342900">
              <a:lnSpc>
                <a:spcPct val="90000"/>
              </a:lnSpc>
              <a:spcBef>
                <a:spcPct val="20000"/>
              </a:spcBef>
              <a:buNone/>
            </a:pPr>
            <a:r>
              <a:rPr lang="en-US" sz="2000" b="true" i="false" u="none">
                <a:latin typeface="Courier New" pitchFamily="49"/>
                <a:ea typeface="SimSun" pitchFamily="2" charset="-122"/>
              </a:rPr>
              <a:t>3 	int main(void)</a:t>
            </a:r>
            <a:endParaRPr/>
          </a:p>
          <a:p>
            <a:pPr marL="342900" lvl="0" indent="-342900">
              <a:lnSpc>
                <a:spcPct val="90000"/>
              </a:lnSpc>
              <a:spcBef>
                <a:spcPct val="20000"/>
              </a:spcBef>
              <a:buNone/>
            </a:pPr>
            <a:r>
              <a:rPr lang="en-US" sz="2000" b="true" i="false" u="none">
                <a:latin typeface="Courier New" pitchFamily="49"/>
                <a:ea typeface="SimSun" pitchFamily="2" charset="-122"/>
              </a:rPr>
              <a:t>4 	{</a:t>
            </a:r>
            <a:endParaRPr/>
          </a:p>
          <a:p>
            <a:pPr marL="342900" lvl="0" indent="-342900">
              <a:lnSpc>
                <a:spcPct val="90000"/>
              </a:lnSpc>
              <a:spcBef>
                <a:spcPct val="20000"/>
              </a:spcBef>
              <a:buNone/>
            </a:pPr>
            <a:r>
              <a:rPr lang="en-US" sz="2000" b="true" i="false" u="none">
                <a:latin typeface="Courier New" pitchFamily="49"/>
                <a:ea typeface="SimSun" pitchFamily="2" charset="-122"/>
              </a:rPr>
              <a:t>5 		char c;</a:t>
            </a:r>
            <a:endParaRPr/>
          </a:p>
          <a:p>
            <a:pPr marL="342900" lvl="0" indent="-342900">
              <a:lnSpc>
                <a:spcPct val="90000"/>
              </a:lnSpc>
              <a:spcBef>
                <a:spcPct val="20000"/>
              </a:spcBef>
              <a:buNone/>
            </a:pPr>
            <a:r>
              <a:rPr lang="en-US" sz="2000" b="true" i="false" u="none">
                <a:latin typeface="Courier New" pitchFamily="49"/>
                <a:ea typeface="SimSun" pitchFamily="2" charset="-122"/>
              </a:rPr>
              <a:t>6</a:t>
            </a:r>
            <a:endParaRPr/>
          </a:p>
          <a:p>
            <a:pPr marL="342900" lvl="0" indent="-342900">
              <a:lnSpc>
                <a:spcPct val="90000"/>
              </a:lnSpc>
              <a:spcBef>
                <a:spcPct val="20000"/>
              </a:spcBef>
              <a:buNone/>
            </a:pPr>
            <a:r>
              <a:rPr lang="en-US" sz="2000" b="true" i="false" u="none">
                <a:latin typeface="Courier New" pitchFamily="49"/>
                <a:ea typeface="SimSun" pitchFamily="2" charset="-122"/>
              </a:rPr>
              <a:t>7 		</a:t>
            </a:r>
            <a:r>
              <a:rPr lang="en-US" sz="2000" b="true" i="false" u="none">
                <a:solidFill>
                  <a:srgbClr val="00B050"/>
                </a:solidFill>
                <a:latin typeface="Courier New" pitchFamily="49"/>
                <a:ea typeface="SimSun" pitchFamily="2" charset="-122"/>
              </a:rPr>
              <a:t>/* copy stdin to stdout, one byte at a time */</a:t>
            </a:r>
            <a:endParaRPr/>
          </a:p>
          <a:p>
            <a:pPr marL="342900" lvl="0" indent="-342900">
              <a:lnSpc>
                <a:spcPct val="90000"/>
              </a:lnSpc>
              <a:spcBef>
                <a:spcPct val="20000"/>
              </a:spcBef>
              <a:buNone/>
            </a:pPr>
            <a:r>
              <a:rPr lang="en-US" sz="2000" b="true" i="false" u="none">
                <a:latin typeface="Courier New" pitchFamily="49"/>
                <a:ea typeface="SimSun" pitchFamily="2" charset="-122"/>
              </a:rPr>
              <a:t>8 		while(Read(STDIN_FILENO, &amp;c, 1) != 0)</a:t>
            </a:r>
            <a:endParaRPr/>
          </a:p>
          <a:p>
            <a:pPr marL="342900" lvl="0" indent="-342900">
              <a:lnSpc>
                <a:spcPct val="90000"/>
              </a:lnSpc>
              <a:spcBef>
                <a:spcPct val="20000"/>
              </a:spcBef>
              <a:buNone/>
            </a:pPr>
            <a:r>
              <a:rPr lang="en-US" sz="2000" b="true" i="false" u="none">
                <a:latin typeface="Courier New" pitchFamily="49"/>
                <a:ea typeface="SimSun" pitchFamily="2" charset="-122"/>
              </a:rPr>
              <a:t>9 			Write(STDOUT_FILENO, &amp;c, 1);</a:t>
            </a:r>
            <a:endParaRPr/>
          </a:p>
          <a:p>
            <a:pPr marL="342900" lvl="0" indent="-342900">
              <a:lnSpc>
                <a:spcPct val="90000"/>
              </a:lnSpc>
              <a:spcBef>
                <a:spcPct val="20000"/>
              </a:spcBef>
              <a:buNone/>
            </a:pPr>
            <a:r>
              <a:rPr lang="en-US" sz="2000" b="true" i="false" u="none">
                <a:latin typeface="Courier New" pitchFamily="49"/>
                <a:ea typeface="SimSun" pitchFamily="2" charset="-122"/>
              </a:rPr>
              <a:t>10 	exit(0);</a:t>
            </a:r>
            <a:endParaRPr/>
          </a:p>
          <a:p>
            <a:pPr marL="342900" lvl="0" indent="-342900">
              <a:lnSpc>
                <a:spcPct val="90000"/>
              </a:lnSpc>
              <a:spcBef>
                <a:spcPct val="20000"/>
              </a:spcBef>
              <a:buNone/>
            </a:pPr>
            <a:r>
              <a:rPr lang="en-US" sz="2000" b="true" i="false" u="none">
                <a:latin typeface="Courier New" pitchFamily="49"/>
                <a:ea typeface="SimSun" pitchFamily="2" charset="-122"/>
              </a:rPr>
              <a:t>11 }</a:t>
            </a:r>
            <a:endParaRPr/>
          </a:p>
          <a:p>
            <a:pPr marL="342900" lvl="0" indent="-342900">
              <a:lnSpc>
                <a:spcPct val="90000"/>
              </a:lnSpc>
              <a:spcBef>
                <a:spcPct val="20000"/>
              </a:spcBef>
              <a:buNone/>
            </a:pPr>
            <a:endParaRPr/>
          </a:p>
          <a:p>
            <a:pPr marL="342900" lvl="0" indent="-342900">
              <a:lnSpc>
                <a:spcPct val="90000"/>
              </a:lnSpc>
              <a:spcBef>
                <a:spcPct val="20000"/>
              </a:spcBef>
              <a:buNone/>
            </a:pPr>
            <a:r>
              <a:rPr lang="en-US" sz="2000" b="true" i="false" u="none">
                <a:latin typeface="Courier New" pitchFamily="49"/>
                <a:ea typeface="SimSun" pitchFamily="2" charset="-122"/>
              </a:rPr>
              <a:t>STDIN_FILENO(0), STDOUT_FILENO(1), STDERR_FILENO(2)</a:t>
            </a:r>
            <a:endParaRPr/>
          </a:p>
        </p:txBody>
      </p:sp>
    </p:spTree>
  </p:cSld>
  <p:clrMapOvr>
    <a:masterClrMapping/>
  </p:clrMapOvr>
  <p:transition/>
</p:sld>
</file>

<file path=ppt/slides/slide7.xml><?xml version="1.0" encoding="utf-8"?>
<p:sld xmlns:a="http://schemas.openxmlformats.org/drawingml/2006/main" xmlns:p="http://schemas.openxmlformats.org/presentationml/2006/main" xmlns:r="http://schemas.openxmlformats.org/officeDocument/2006/relationships">
  <p:cSld>
    <p:spTree>
      <p:nvGrpSpPr>
        <p:cNvPr id="756" name=""/>
        <p:cNvGrpSpPr/>
        <p:nvPr/>
      </p:nvGrpSpPr>
      <p:grpSpPr>
        <a:xfrm>
          <a:off x="0" y="0"/>
          <a:ext cx="0" cy="0"/>
          <a:chOff x="0" y="0"/>
          <a:chExt cx="0" cy="0"/>
        </a:xfrm>
      </p:grpSpPr>
      <p:sp>
        <p:nvSpPr>
          <p:cNvPr id="757" name="标题 1"/>
          <p:cNvSpPr>
            <a:spLocks noGrp="true" noChangeShapeType="true"/>
          </p:cNvSpPr>
          <p:nvPr>
            <p:ph type="title"/>
          </p:nvPr>
        </p:nvSpPr>
        <p:spPr>
          <a:xfrm>
            <a:off x="457200" y="457200"/>
            <a:ext cx="8077200" cy="914400"/>
          </a:xfrm>
          <a:prstGeom prst="rect">
            <a:avLst/>
          </a:prstGeom>
          <a:noFill/>
        </p:spPr>
        <p:txBody>
          <a:bodyPr lIns="91440" tIns="45720" rIns="91440" bIns="45720" anchor="ctr" anchorCtr="false"/>
          <a:lstStyle/>
          <a:p>
            <a:pPr lvl="0"/>
            <a:r>
              <a:rPr lang="en-US">
                <a:ea typeface="SimSun" pitchFamily="2" charset="-122"/>
              </a:rPr>
              <a:t>I/O</a:t>
            </a:r>
            <a:r>
              <a:rPr lang="zh-CN">
                <a:ea typeface="SimSun" pitchFamily="2" charset="-122"/>
              </a:rPr>
              <a:t> </a:t>
            </a:r>
            <a:r>
              <a:rPr lang="en-US">
                <a:ea typeface="SimSun" pitchFamily="2" charset="-122"/>
              </a:rPr>
              <a:t>Devices</a:t>
            </a:r>
            <a:endParaRPr/>
          </a:p>
        </p:txBody>
      </p:sp>
      <p:sp>
        <p:nvSpPr>
          <p:cNvPr id="758" name="内容占位符 2"/>
          <p:cNvSpPr>
            <a:spLocks noGrp="true" noChangeShapeType="true"/>
          </p:cNvSpPr>
          <p:nvPr>
            <p:ph type="obj"/>
          </p:nvPr>
        </p:nvSpPr>
        <p:spPr>
          <a:xfrm>
            <a:off x="457200" y="1600200"/>
            <a:ext cx="8305800" cy="4419600"/>
          </a:xfrm>
          <a:prstGeom prst="rect">
            <a:avLst/>
          </a:prstGeom>
        </p:spPr>
        <p:txBody>
          <a:bodyPr lIns="91440" tIns="45720" rIns="91440" bIns="45720" anchor="t"/>
          <a:lstStyle>
            <a:lvl1pPr marL="342900" indent="0" algn="l" defTabSz="914400" rtl="false" fontAlgn="base">
              <a:lnSpc>
                <a:spcPct val="100000"/>
              </a:lnSpc>
              <a:spcBef>
                <a:spcPct val="20000"/>
              </a:spcBef>
              <a:spcAft>
                <a:spcPts val="0"/>
              </a:spcAft>
              <a:buChar char="•"/>
              <a:defRPr sz="2800">
                <a:solidFill>
                  <a:schemeClr val="dk1"/>
                </a:solidFill>
                <a:latin typeface="Comic Sans MS"/>
              </a:defRPr>
            </a:lvl1pPr>
            <a:lvl2pPr marL="742950" indent="457200" algn="l" defTabSz="914400" rtl="false" fontAlgn="base">
              <a:lnSpc>
                <a:spcPct val="100000"/>
              </a:lnSpc>
              <a:spcBef>
                <a:spcPct val="20000"/>
              </a:spcBef>
              <a:spcAft>
                <a:spcPts val="0"/>
              </a:spcAft>
              <a:buChar char="–"/>
              <a:defRPr sz="2400">
                <a:solidFill>
                  <a:schemeClr val="dk1"/>
                </a:solidFill>
                <a:latin typeface="Comic Sans MS"/>
              </a:defRPr>
            </a:lvl2pPr>
            <a:lvl3pPr marL="1143000" indent="914400" algn="l" defTabSz="914400" rtl="false" fontAlgn="base">
              <a:lnSpc>
                <a:spcPct val="100000"/>
              </a:lnSpc>
              <a:spcBef>
                <a:spcPct val="20000"/>
              </a:spcBef>
              <a:spcAft>
                <a:spcPts val="0"/>
              </a:spcAft>
              <a:buChar char="•"/>
              <a:defRPr sz="2000">
                <a:solidFill>
                  <a:schemeClr val="dk1"/>
                </a:solidFill>
                <a:latin typeface="Comic Sans MS"/>
              </a:defRPr>
            </a:lvl3pPr>
            <a:lvl4pPr marL="1600200" indent="1371600" algn="l" defTabSz="914400" rtl="false" fontAlgn="base">
              <a:lnSpc>
                <a:spcPct val="100000"/>
              </a:lnSpc>
              <a:spcBef>
                <a:spcPct val="20000"/>
              </a:spcBef>
              <a:spcAft>
                <a:spcPts val="0"/>
              </a:spcAft>
              <a:buChar char="–"/>
              <a:defRPr sz="2000">
                <a:solidFill>
                  <a:schemeClr val="dk1"/>
                </a:solidFill>
                <a:latin typeface="Comic Sans MS"/>
              </a:defRPr>
            </a:lvl4pPr>
            <a:lvl5pPr marL="2057400" indent="1828800" algn="l" defTabSz="914400" rtl="false" fontAlgn="base">
              <a:lnSpc>
                <a:spcPct val="100000"/>
              </a:lnSpc>
              <a:spcBef>
                <a:spcPct val="20000"/>
              </a:spcBef>
              <a:spcAft>
                <a:spcPts val="0"/>
              </a:spcAft>
              <a:buChar char="»"/>
              <a:defRPr sz="2000">
                <a:solidFill>
                  <a:schemeClr val="dk1"/>
                </a:solidFill>
                <a:latin typeface="Comic Sans MS"/>
              </a:defRPr>
            </a:lvl5pPr>
          </a:lstStyle>
          <a:p>
            <a:pPr marL="342900" lvl="0" indent="-342900">
              <a:spcBef>
                <a:spcPct val="20000"/>
              </a:spcBef>
              <a:buSzPct val="100000"/>
              <a:buChar char="•"/>
            </a:pPr>
            <a:r>
              <a:rPr lang="en-US">
                <a:ea typeface="SimSun" pitchFamily="2" charset="-122"/>
              </a:rPr>
              <a:t>File</a:t>
            </a:r>
            <a:r>
              <a:rPr lang="zh-CN">
                <a:ea typeface="SimSun" pitchFamily="2" charset="-122"/>
              </a:rPr>
              <a:t> </a:t>
            </a:r>
            <a:r>
              <a:rPr lang="en-US">
                <a:ea typeface="SimSun" pitchFamily="2" charset="-122"/>
              </a:rPr>
              <a:t>System</a:t>
            </a:r>
            <a:r>
              <a:rPr lang="zh-CN">
                <a:ea typeface="SimSun" pitchFamily="2" charset="-122"/>
              </a:rPr>
              <a:t> </a:t>
            </a:r>
            <a:r>
              <a:rPr lang="en-US">
                <a:ea typeface="SimSun" pitchFamily="2" charset="-122"/>
              </a:rPr>
              <a:t>Stack</a:t>
            </a:r>
            <a:endParaRPr/>
          </a:p>
        </p:txBody>
      </p:sp>
      <p:sp>
        <p:nvSpPr>
          <p:cNvPr id="759" name="幻灯片编号占位符 3"/>
          <p:cNvSpPr>
            <a:spLocks noGrp="true" noChangeShapeType="true"/>
          </p:cNvSpPr>
          <p:nvPr>
            <p:ph type="sldNum"/>
          </p:nvPr>
        </p:nvSpPr>
        <p:spPr>
          <a:xfrm>
            <a:off x="6934200" y="6172200"/>
            <a:ext cx="1295400" cy="457200"/>
          </a:xfrm>
          <a:prstGeom prst="rect">
            <a:avLst/>
          </a:prstGeom>
          <a:noFill/>
        </p:spPr>
        <p:txBody>
          <a:bodyPr lIns="91440" tIns="45720" rIns="91440" bIns="45720" anchor="t"/>
          <a:lstStyle/>
          <a:p>
            <a:pPr marL="0" lvl="0" indent="0" algn="r">
              <a:spcBef>
                <a:spcPts val="0"/>
              </a:spcBef>
              <a:buNone/>
            </a:pPr>
            <a:fld id="{D038279B-FC19-497E-A7D1-5ADD9CAF016F}" type="slidenum">
              <a:rPr lang="zh-CN" sz="1400" b="false" i="false" u="none">
                <a:latin typeface="Times New Roman" pitchFamily="18"/>
              </a:rPr>
              <a:t>*</a:t>
            </a:fld>
            <a:endParaRPr/>
          </a:p>
        </p:txBody>
      </p:sp>
      <p:pic>
        <p:nvPicPr>
          <p:cNvPr id="760" name="Picture 6"/>
          <p:cNvPicPr>
            <a:picLocks noGrp="true" noChangeAspect="true"/>
          </p:cNvPicPr>
          <p:nvPr/>
        </p:nvPicPr>
        <p:blipFill>
          <a:blip r:embed="rId1"/>
          <a:srcRect/>
          <a:stretch>
            <a:fillRect/>
          </a:stretch>
        </p:blipFill>
        <p:spPr>
          <a:xfrm>
            <a:off x="685800" y="2514600"/>
            <a:ext cx="7683500" cy="3505200"/>
          </a:xfrm>
          <a:prstGeom prst="rect">
            <a:avLst/>
          </a:prstGeom>
          <a:noFill/>
        </p:spPr>
      </p:pic>
    </p:spTree>
  </p:cSld>
  <p:clrMapOvr>
    <a:masterClrMapping/>
  </p:clrMapOvr>
  <p:transition/>
</p:sld>
</file>

<file path=ppt/slides/slide70.xml><?xml version="1.0" encoding="utf-8"?>
<p:sld xmlns:a="http://schemas.openxmlformats.org/drawingml/2006/main" xmlns:p="http://schemas.openxmlformats.org/presentationml/2006/main">
  <p:cSld>
    <p:spTree>
      <p:nvGrpSpPr>
        <p:cNvPr id="717" name=""/>
        <p:cNvGrpSpPr/>
        <p:nvPr/>
      </p:nvGrpSpPr>
      <p:grpSpPr>
        <a:xfrm>
          <a:off x="0" y="0"/>
          <a:ext cx="0" cy="0"/>
          <a:chOff x="0" y="0"/>
          <a:chExt cx="0" cy="0"/>
        </a:xfrm>
      </p:grpSpPr>
      <p:sp>
        <p:nvSpPr>
          <p:cNvPr id="718" name="灯片编号占位符 5"/>
          <p:cNvSpPr>
            <a:spLocks noGrp="true" noChangeShapeType="true"/>
          </p:cNvSpPr>
          <p:nvPr>
            <p:ph type="sldNum"/>
          </p:nvPr>
        </p:nvSpPr>
        <p:spPr>
          <a:xfrm>
            <a:off x="6934200" y="6172200"/>
            <a:ext cx="1295400" cy="457200"/>
          </a:xfrm>
          <a:prstGeom prst="rect">
            <a:avLst/>
          </a:prstGeom>
          <a:noFill/>
        </p:spPr>
        <p:txBody>
          <a:bodyPr lIns="91440" tIns="45720" rIns="91440" bIns="45720" anchor="t"/>
          <a:lstStyle/>
          <a:p>
            <a:pPr marL="0" lvl="0" indent="0" algn="r">
              <a:spcBef>
                <a:spcPts val="0"/>
              </a:spcBef>
              <a:buNone/>
            </a:pPr>
            <a:fld id="{D038279B-FC19-497E-A7D1-5ADD9CAF016F}" type="slidenum">
              <a:rPr lang="zh-CN" sz="1400" b="false" i="false" u="none">
                <a:latin typeface="Times New Roman" pitchFamily="18"/>
              </a:rPr>
              <a:t>*</a:t>
            </a:fld>
            <a:endParaRPr/>
          </a:p>
        </p:txBody>
      </p:sp>
      <p:sp>
        <p:nvSpPr>
          <p:cNvPr id="719" name="Rectangle 2"/>
          <p:cNvSpPr>
            <a:spLocks noGrp="true" noChangeShapeType="true"/>
          </p:cNvSpPr>
          <p:nvPr>
            <p:ph type="title"/>
          </p:nvPr>
        </p:nvSpPr>
        <p:spPr>
          <a:xfrm>
            <a:off x="457200" y="457200"/>
            <a:ext cx="8077200" cy="914400"/>
          </a:xfrm>
          <a:prstGeom prst="rect">
            <a:avLst/>
          </a:prstGeom>
          <a:noFill/>
        </p:spPr>
        <p:txBody>
          <a:bodyPr lIns="91440" tIns="45720" rIns="91440" bIns="45720" anchor="ctr" anchorCtr="false"/>
          <a:lstStyle/>
          <a:p>
            <a:pPr lvl="0"/>
            <a:r>
              <a:rPr lang="en-US">
                <a:ea typeface="SimSun" pitchFamily="2" charset="-122"/>
              </a:rPr>
              <a:t>Reading and Writing Files</a:t>
            </a:r>
            <a:endParaRPr/>
          </a:p>
        </p:txBody>
      </p:sp>
      <p:sp>
        <p:nvSpPr>
          <p:cNvPr id="720" name="Rectangle 3"/>
          <p:cNvSpPr>
            <a:spLocks noGrp="true" noChangeShapeType="true"/>
          </p:cNvSpPr>
          <p:nvPr>
            <p:ph type="obj"/>
          </p:nvPr>
        </p:nvSpPr>
        <p:spPr>
          <a:xfrm>
            <a:off x="457200" y="1371600"/>
            <a:ext cx="8305800" cy="4648200"/>
          </a:xfrm>
          <a:prstGeom prst="rect">
            <a:avLst/>
          </a:prstGeom>
        </p:spPr>
        <p:txBody>
          <a:bodyPr lIns="91440" tIns="45720" rIns="91440" bIns="45720" anchor="t"/>
          <a:lstStyle>
            <a:lvl1pPr marL="342900" indent="0" algn="l" defTabSz="914400" rtl="false" fontAlgn="base">
              <a:lnSpc>
                <a:spcPct val="100000"/>
              </a:lnSpc>
              <a:spcBef>
                <a:spcPct val="20000"/>
              </a:spcBef>
              <a:spcAft>
                <a:spcPts val="0"/>
              </a:spcAft>
              <a:buChar char="•"/>
              <a:defRPr sz="2800">
                <a:solidFill>
                  <a:schemeClr val="dk1"/>
                </a:solidFill>
                <a:latin typeface="Comic Sans MS"/>
              </a:defRPr>
            </a:lvl1pPr>
            <a:lvl2pPr marL="742950" indent="457200" algn="l" defTabSz="914400" rtl="false" fontAlgn="base">
              <a:lnSpc>
                <a:spcPct val="100000"/>
              </a:lnSpc>
              <a:spcBef>
                <a:spcPct val="20000"/>
              </a:spcBef>
              <a:spcAft>
                <a:spcPts val="0"/>
              </a:spcAft>
              <a:buChar char="–"/>
              <a:defRPr sz="2400">
                <a:solidFill>
                  <a:schemeClr val="dk1"/>
                </a:solidFill>
                <a:latin typeface="Comic Sans MS"/>
              </a:defRPr>
            </a:lvl2pPr>
            <a:lvl3pPr marL="1143000" indent="914400" algn="l" defTabSz="914400" rtl="false" fontAlgn="base">
              <a:lnSpc>
                <a:spcPct val="100000"/>
              </a:lnSpc>
              <a:spcBef>
                <a:spcPct val="20000"/>
              </a:spcBef>
              <a:spcAft>
                <a:spcPts val="0"/>
              </a:spcAft>
              <a:buChar char="•"/>
              <a:defRPr sz="2000">
                <a:solidFill>
                  <a:schemeClr val="dk1"/>
                </a:solidFill>
                <a:latin typeface="Comic Sans MS"/>
              </a:defRPr>
            </a:lvl3pPr>
            <a:lvl4pPr marL="1600200" indent="1371600" algn="l" defTabSz="914400" rtl="false" fontAlgn="base">
              <a:lnSpc>
                <a:spcPct val="100000"/>
              </a:lnSpc>
              <a:spcBef>
                <a:spcPct val="20000"/>
              </a:spcBef>
              <a:spcAft>
                <a:spcPts val="0"/>
              </a:spcAft>
              <a:buChar char="–"/>
              <a:defRPr sz="2000">
                <a:solidFill>
                  <a:schemeClr val="dk1"/>
                </a:solidFill>
                <a:latin typeface="Comic Sans MS"/>
              </a:defRPr>
            </a:lvl4pPr>
            <a:lvl5pPr marL="2057400" indent="1828800" algn="l" defTabSz="914400" rtl="false" fontAlgn="base">
              <a:lnSpc>
                <a:spcPct val="100000"/>
              </a:lnSpc>
              <a:spcBef>
                <a:spcPct val="20000"/>
              </a:spcBef>
              <a:spcAft>
                <a:spcPts val="0"/>
              </a:spcAft>
              <a:buChar char="»"/>
              <a:defRPr sz="2000">
                <a:solidFill>
                  <a:schemeClr val="dk1"/>
                </a:solidFill>
                <a:latin typeface="Comic Sans MS"/>
              </a:defRPr>
            </a:lvl5pPr>
          </a:lstStyle>
          <a:p>
            <a:pPr marL="342900" lvl="0" indent="-342900">
              <a:lnSpc>
                <a:spcPct val="140000"/>
              </a:lnSpc>
              <a:spcBef>
                <a:spcPct val="20000"/>
              </a:spcBef>
              <a:buSzPct val="100000"/>
              <a:buChar char="•"/>
            </a:pPr>
            <a:r>
              <a:rPr lang="en-US">
                <a:ea typeface="SimSun" pitchFamily="2" charset="-122"/>
              </a:rPr>
              <a:t>ssize_t vs. size_t</a:t>
            </a:r>
            <a:endParaRPr/>
          </a:p>
          <a:p>
            <a:pPr marL="742950" lvl="1" indent="-285750">
              <a:lnSpc>
                <a:spcPct val="140000"/>
              </a:lnSpc>
              <a:spcBef>
                <a:spcPct val="20000"/>
              </a:spcBef>
              <a:buSzPct val="100000"/>
              <a:buChar char="–"/>
            </a:pPr>
            <a:r>
              <a:rPr lang="en-US">
                <a:ea typeface="SimSun" pitchFamily="2" charset="-122"/>
              </a:rPr>
              <a:t>X86-64:</a:t>
            </a:r>
            <a:endParaRPr/>
          </a:p>
          <a:p>
            <a:pPr marL="1143000" lvl="2" indent="-228600">
              <a:lnSpc>
                <a:spcPct val="140000"/>
              </a:lnSpc>
              <a:spcBef>
                <a:spcPct val="20000"/>
              </a:spcBef>
              <a:buSzPct val="100000"/>
              <a:buChar char="•"/>
            </a:pPr>
            <a:r>
              <a:rPr lang="en-US">
                <a:ea typeface="SimSun" pitchFamily="2" charset="-122"/>
              </a:rPr>
              <a:t>ssize_t: signed long</a:t>
            </a:r>
            <a:endParaRPr/>
          </a:p>
          <a:p>
            <a:pPr marL="1143000" lvl="2" indent="-228600">
              <a:lnSpc>
                <a:spcPct val="140000"/>
              </a:lnSpc>
              <a:spcBef>
                <a:spcPct val="20000"/>
              </a:spcBef>
              <a:buSzPct val="100000"/>
              <a:buChar char="•"/>
            </a:pPr>
            <a:r>
              <a:rPr lang="en-US">
                <a:ea typeface="SimSun" pitchFamily="2" charset="-122"/>
              </a:rPr>
              <a:t>size_t: unsigned long</a:t>
            </a:r>
            <a:endParaRPr/>
          </a:p>
          <a:p>
            <a:pPr marL="342900" lvl="0" indent="-342900">
              <a:lnSpc>
                <a:spcPct val="140000"/>
              </a:lnSpc>
              <a:spcBef>
                <a:spcPct val="20000"/>
              </a:spcBef>
              <a:buSzPct val="100000"/>
              <a:buChar char="•"/>
            </a:pPr>
            <a:r>
              <a:rPr lang="en-US">
                <a:ea typeface="SimSun" pitchFamily="2" charset="-122"/>
              </a:rPr>
              <a:t>Short count</a:t>
            </a:r>
            <a:endParaRPr/>
          </a:p>
          <a:p>
            <a:pPr marL="742950" lvl="1" indent="-285750">
              <a:lnSpc>
                <a:spcPct val="140000"/>
              </a:lnSpc>
              <a:spcBef>
                <a:spcPct val="20000"/>
              </a:spcBef>
              <a:buSzPct val="100000"/>
              <a:buChar char="–"/>
            </a:pPr>
            <a:r>
              <a:rPr lang="en-US">
                <a:ea typeface="SimSun" pitchFamily="2" charset="-122"/>
              </a:rPr>
              <a:t>Read and write transfer </a:t>
            </a:r>
            <a:r>
              <a:rPr lang="en-US">
                <a:solidFill>
                  <a:srgbClr val="FF0000"/>
                </a:solidFill>
                <a:ea typeface="SimSun" pitchFamily="2" charset="-122"/>
              </a:rPr>
              <a:t>fewer</a:t>
            </a:r>
            <a:r>
              <a:rPr lang="en-US">
                <a:ea typeface="SimSun" pitchFamily="2" charset="-122"/>
              </a:rPr>
              <a:t> bytes than the application requests</a:t>
            </a:r>
            <a:endParaRPr/>
          </a:p>
          <a:p>
            <a:pPr marL="1143000" lvl="2" indent="-228600">
              <a:lnSpc>
                <a:spcPct val="140000"/>
              </a:lnSpc>
              <a:spcBef>
                <a:spcPct val="20000"/>
              </a:spcBef>
              <a:buSzPct val="100000"/>
              <a:buChar char="•"/>
            </a:pPr>
            <a:r>
              <a:rPr lang="en-US">
                <a:ea typeface="SimSun" pitchFamily="2" charset="-122"/>
              </a:rPr>
              <a:t>Encounter EOF on reads</a:t>
            </a:r>
            <a:endParaRPr/>
          </a:p>
          <a:p>
            <a:pPr marL="1143000" lvl="2" indent="-228600">
              <a:lnSpc>
                <a:spcPct val="140000"/>
              </a:lnSpc>
              <a:spcBef>
                <a:spcPct val="20000"/>
              </a:spcBef>
              <a:buSzPct val="100000"/>
              <a:buChar char="•"/>
            </a:pPr>
            <a:r>
              <a:rPr lang="en-US">
                <a:ea typeface="SimSun" pitchFamily="2" charset="-122"/>
              </a:rPr>
              <a:t>Reading text lines from a terminal</a:t>
            </a:r>
            <a:endParaRPr/>
          </a:p>
          <a:p>
            <a:pPr marL="1143000" lvl="2" indent="-228600">
              <a:lnSpc>
                <a:spcPct val="140000"/>
              </a:lnSpc>
              <a:spcBef>
                <a:spcPct val="20000"/>
              </a:spcBef>
              <a:buSzPct val="100000"/>
              <a:buChar char="•"/>
            </a:pPr>
            <a:r>
              <a:rPr lang="en-US">
                <a:ea typeface="SimSun" pitchFamily="2" charset="-122"/>
              </a:rPr>
              <a:t>Reading and writing network sockets</a:t>
            </a:r>
            <a:endParaRPr/>
          </a:p>
        </p:txBody>
      </p:sp>
    </p:spTree>
  </p:cSld>
  <p:clrMapOvr>
    <a:masterClrMapping/>
  </p:clrMapOvr>
  <p:transition/>
</p:sld>
</file>

<file path=ppt/slides/slide71.xml><?xml version="1.0" encoding="utf-8"?>
<p:sld xmlns:a="http://schemas.openxmlformats.org/drawingml/2006/main" xmlns:p="http://schemas.openxmlformats.org/presentationml/2006/main">
  <p:cSld>
    <p:spTree>
      <p:nvGrpSpPr>
        <p:cNvPr id="721" name=""/>
        <p:cNvGrpSpPr/>
        <p:nvPr/>
      </p:nvGrpSpPr>
      <p:grpSpPr>
        <a:xfrm>
          <a:off x="0" y="0"/>
          <a:ext cx="0" cy="0"/>
          <a:chOff x="0" y="0"/>
          <a:chExt cx="0" cy="0"/>
        </a:xfrm>
      </p:grpSpPr>
      <p:sp>
        <p:nvSpPr>
          <p:cNvPr id="722" name="灯片编号占位符 5"/>
          <p:cNvSpPr>
            <a:spLocks noGrp="true" noChangeShapeType="true"/>
          </p:cNvSpPr>
          <p:nvPr>
            <p:ph type="sldNum"/>
          </p:nvPr>
        </p:nvSpPr>
        <p:spPr>
          <a:xfrm>
            <a:off x="6934200" y="6172200"/>
            <a:ext cx="1295400" cy="457200"/>
          </a:xfrm>
          <a:prstGeom prst="rect">
            <a:avLst/>
          </a:prstGeom>
          <a:noFill/>
        </p:spPr>
        <p:txBody>
          <a:bodyPr lIns="91440" tIns="45720" rIns="91440" bIns="45720" anchor="t"/>
          <a:lstStyle/>
          <a:p>
            <a:pPr marL="0" lvl="0" indent="0" algn="r">
              <a:spcBef>
                <a:spcPts val="0"/>
              </a:spcBef>
              <a:buNone/>
            </a:pPr>
            <a:fld id="{D038279B-FC19-497E-A7D1-5ADD9CAF016F}" type="slidenum">
              <a:rPr lang="zh-CN" sz="1400" b="false" i="false" u="none">
                <a:latin typeface="Times New Roman" pitchFamily="18"/>
              </a:rPr>
              <a:t>*</a:t>
            </a:fld>
            <a:endParaRPr/>
          </a:p>
        </p:txBody>
      </p:sp>
      <p:sp>
        <p:nvSpPr>
          <p:cNvPr id="723" name="Rectangle 2"/>
          <p:cNvSpPr>
            <a:spLocks noGrp="true" noChangeShapeType="true"/>
          </p:cNvSpPr>
          <p:nvPr>
            <p:ph type="title"/>
          </p:nvPr>
        </p:nvSpPr>
        <p:spPr>
          <a:xfrm>
            <a:off x="457200" y="457200"/>
            <a:ext cx="8077200" cy="914400"/>
          </a:xfrm>
          <a:prstGeom prst="rect">
            <a:avLst/>
          </a:prstGeom>
          <a:noFill/>
        </p:spPr>
        <p:txBody>
          <a:bodyPr lIns="91440" tIns="45720" rIns="91440" bIns="45720" anchor="ctr" anchorCtr="false"/>
          <a:lstStyle/>
          <a:p>
            <a:pPr lvl="0"/>
            <a:r>
              <a:rPr lang="en-US">
                <a:ea typeface="SimSun" pitchFamily="2" charset="-122"/>
              </a:rPr>
              <a:t>Outline</a:t>
            </a:r>
            <a:endParaRPr/>
          </a:p>
        </p:txBody>
      </p:sp>
      <p:sp>
        <p:nvSpPr>
          <p:cNvPr id="724" name="Rectangle 3"/>
          <p:cNvSpPr>
            <a:spLocks noGrp="true" noChangeShapeType="true"/>
          </p:cNvSpPr>
          <p:nvPr>
            <p:ph type="obj"/>
          </p:nvPr>
        </p:nvSpPr>
        <p:spPr>
          <a:xfrm>
            <a:off x="457200" y="1600200"/>
            <a:ext cx="8305800" cy="4419600"/>
          </a:xfrm>
          <a:prstGeom prst="rect">
            <a:avLst/>
          </a:prstGeom>
        </p:spPr>
        <p:txBody>
          <a:bodyPr lIns="91440" tIns="45720" rIns="91440" bIns="45720" anchor="t"/>
          <a:lstStyle>
            <a:lvl1pPr marL="342900" indent="0" algn="l" defTabSz="914400" rtl="false" fontAlgn="base">
              <a:lnSpc>
                <a:spcPct val="100000"/>
              </a:lnSpc>
              <a:spcBef>
                <a:spcPct val="20000"/>
              </a:spcBef>
              <a:spcAft>
                <a:spcPts val="0"/>
              </a:spcAft>
              <a:buChar char="•"/>
              <a:defRPr sz="2800">
                <a:solidFill>
                  <a:schemeClr val="dk1"/>
                </a:solidFill>
                <a:latin typeface="Comic Sans MS"/>
              </a:defRPr>
            </a:lvl1pPr>
            <a:lvl2pPr marL="742950" indent="457200" algn="l" defTabSz="914400" rtl="false" fontAlgn="base">
              <a:lnSpc>
                <a:spcPct val="100000"/>
              </a:lnSpc>
              <a:spcBef>
                <a:spcPct val="20000"/>
              </a:spcBef>
              <a:spcAft>
                <a:spcPts val="0"/>
              </a:spcAft>
              <a:buChar char="–"/>
              <a:defRPr sz="2400">
                <a:solidFill>
                  <a:schemeClr val="dk1"/>
                </a:solidFill>
                <a:latin typeface="Comic Sans MS"/>
              </a:defRPr>
            </a:lvl2pPr>
            <a:lvl3pPr marL="1143000" indent="914400" algn="l" defTabSz="914400" rtl="false" fontAlgn="base">
              <a:lnSpc>
                <a:spcPct val="100000"/>
              </a:lnSpc>
              <a:spcBef>
                <a:spcPct val="20000"/>
              </a:spcBef>
              <a:spcAft>
                <a:spcPts val="0"/>
              </a:spcAft>
              <a:buChar char="•"/>
              <a:defRPr sz="2000">
                <a:solidFill>
                  <a:schemeClr val="dk1"/>
                </a:solidFill>
                <a:latin typeface="Comic Sans MS"/>
              </a:defRPr>
            </a:lvl3pPr>
            <a:lvl4pPr marL="1600200" indent="1371600" algn="l" defTabSz="914400" rtl="false" fontAlgn="base">
              <a:lnSpc>
                <a:spcPct val="100000"/>
              </a:lnSpc>
              <a:spcBef>
                <a:spcPct val="20000"/>
              </a:spcBef>
              <a:spcAft>
                <a:spcPts val="0"/>
              </a:spcAft>
              <a:buChar char="–"/>
              <a:defRPr sz="2000">
                <a:solidFill>
                  <a:schemeClr val="dk1"/>
                </a:solidFill>
                <a:latin typeface="Comic Sans MS"/>
              </a:defRPr>
            </a:lvl4pPr>
            <a:lvl5pPr marL="2057400" indent="1828800" algn="l" defTabSz="914400" rtl="false" fontAlgn="base">
              <a:lnSpc>
                <a:spcPct val="100000"/>
              </a:lnSpc>
              <a:spcBef>
                <a:spcPct val="20000"/>
              </a:spcBef>
              <a:spcAft>
                <a:spcPts val="0"/>
              </a:spcAft>
              <a:buChar char="»"/>
              <a:defRPr sz="2000">
                <a:solidFill>
                  <a:schemeClr val="dk1"/>
                </a:solidFill>
                <a:latin typeface="Comic Sans MS"/>
              </a:defRPr>
            </a:lvl5pPr>
            <a:lvl6pPr defTabSz="914400">
              <a:defRPr lang="en-US" sz="1800"/>
            </a:lvl6pPr>
            <a:lvl7pPr defTabSz="914400">
              <a:defRPr lang="en-US" sz="1800"/>
            </a:lvl7pPr>
            <a:lvl8pPr defTabSz="914400">
              <a:defRPr lang="en-US" sz="1800"/>
            </a:lvl8pPr>
            <a:lvl9pPr defTabSz="914400">
              <a:defRPr lang="en-US" sz="1800"/>
            </a:lvl9pPr>
          </a:lstStyle>
          <a:p>
            <a:pPr marL="342900" lvl="0" indent="-342900" defTabSz="914400" hangingPunct="true">
              <a:lnSpc>
                <a:spcPct val="100000"/>
              </a:lnSpc>
              <a:spcBef>
                <a:spcPct val="20000"/>
              </a:spcBef>
              <a:buSzPct val="100000"/>
              <a:buChar char="•"/>
            </a:pPr>
            <a:r>
              <a:rPr lang="en-US" baseline="0">
                <a:ea typeface="SimSun" pitchFamily="2" charset="-122"/>
              </a:rPr>
              <a:t>I/O Devices</a:t>
            </a:r>
            <a:endParaRPr lang="en-US"/>
          </a:p>
          <a:p>
            <a:pPr marL="342900" lvl="0" indent="-342900" defTabSz="914400" hangingPunct="true">
              <a:lnSpc>
                <a:spcPct val="100000"/>
              </a:lnSpc>
              <a:spcBef>
                <a:spcPct val="20000"/>
              </a:spcBef>
              <a:buSzPct val="100000"/>
              <a:buChar char="•"/>
            </a:pPr>
            <a:r>
              <a:rPr lang="en-US" baseline="0">
                <a:ea typeface="SimSun" pitchFamily="2" charset="-122"/>
              </a:rPr>
              <a:t>Unix I/O</a:t>
            </a:r>
            <a:endParaRPr lang="en-US"/>
          </a:p>
          <a:p>
            <a:pPr marL="342900" lvl="0" indent="-342900" defTabSz="914400" hangingPunct="true">
              <a:lnSpc>
                <a:spcPct val="100000"/>
              </a:lnSpc>
              <a:spcBef>
                <a:spcPct val="20000"/>
              </a:spcBef>
              <a:buSzPct val="100000"/>
              <a:buChar char="•"/>
            </a:pPr>
            <a:r>
              <a:rPr lang="en-US" b="true" i="false" u="none" baseline="0">
                <a:solidFill>
                  <a:srgbClr val="0070C0"/>
                </a:solidFill>
                <a:ea typeface="SimSun" pitchFamily="2" charset="-122"/>
              </a:rPr>
              <a:t>Reading File Metadata</a:t>
            </a:r>
            <a:endParaRPr lang="en-US"/>
          </a:p>
          <a:p>
            <a:pPr marL="342900" lvl="0" indent="-342900" defTabSz="914400" hangingPunct="true">
              <a:lnSpc>
                <a:spcPct val="100000"/>
              </a:lnSpc>
              <a:spcBef>
                <a:spcPct val="20000"/>
              </a:spcBef>
              <a:buSzPct val="100000"/>
              <a:buChar char="•"/>
            </a:pPr>
            <a:r>
              <a:rPr lang="en-US" baseline="0">
                <a:ea typeface="SimSun" pitchFamily="2" charset="-122"/>
              </a:rPr>
              <a:t>Sharing Files &amp; I/O redirection</a:t>
            </a:r>
            <a:endParaRPr lang="en-US"/>
          </a:p>
          <a:p>
            <a:pPr marL="342900" lvl="0" indent="-342900" defTabSz="914400" hangingPunct="true">
              <a:lnSpc>
                <a:spcPct val="100000"/>
              </a:lnSpc>
              <a:spcBef>
                <a:spcPct val="20000"/>
              </a:spcBef>
              <a:buSzPct val="100000"/>
              <a:buChar char="•"/>
            </a:pPr>
            <a:r>
              <a:rPr lang="en-US" baseline="0">
                <a:solidFill>
                  <a:srgbClr val="808080"/>
                </a:solidFill>
                <a:ea typeface="SimSun" pitchFamily="2" charset="-122"/>
              </a:rPr>
              <a:t>Robust I/O</a:t>
            </a:r>
            <a:endParaRPr lang="en-US"/>
          </a:p>
          <a:p>
            <a:pPr marL="342900" lvl="0" indent="-342900" defTabSz="914400" hangingPunct="true">
              <a:lnSpc>
                <a:spcPct val="100000"/>
              </a:lnSpc>
              <a:spcBef>
                <a:spcPct val="20000"/>
              </a:spcBef>
              <a:buSzPct val="100000"/>
              <a:buChar char="•"/>
            </a:pPr>
            <a:r>
              <a:rPr lang="en-US" baseline="0">
                <a:solidFill>
                  <a:srgbClr val="808080"/>
                </a:solidFill>
                <a:ea typeface="SimSun" pitchFamily="2" charset="-122"/>
              </a:rPr>
              <a:t>Standard I/O</a:t>
            </a:r>
            <a:endParaRPr lang="en-US"/>
          </a:p>
          <a:p>
            <a:pPr marL="342900" lvl="0" indent="-342900" defTabSz="914400" hangingPunct="true">
              <a:lnSpc>
                <a:spcPct val="100000"/>
              </a:lnSpc>
              <a:spcBef>
                <a:spcPct val="20000"/>
              </a:spcBef>
              <a:buSzPct val="100000"/>
              <a:buChar char="•"/>
            </a:pPr>
            <a:r>
              <a:rPr lang="en-US" baseline="0">
                <a:solidFill>
                  <a:srgbClr val="808080"/>
                </a:solidFill>
                <a:ea typeface="SimSun" pitchFamily="2" charset="-122"/>
              </a:rPr>
              <a:t>Fast I/O</a:t>
            </a:r>
            <a:endParaRPr/>
          </a:p>
        </p:txBody>
      </p:sp>
    </p:spTree>
  </p:cSld>
  <p:clrMapOvr>
    <a:masterClrMapping/>
  </p:clrMapOvr>
  <p:transition/>
</p:sld>
</file>

<file path=ppt/slides/slide72.xml><?xml version="1.0" encoding="utf-8"?>
<p:sld xmlns:a="http://schemas.openxmlformats.org/drawingml/2006/main" xmlns:p="http://schemas.openxmlformats.org/presentationml/2006/main">
  <p:cSld>
    <p:spTree>
      <p:nvGrpSpPr>
        <p:cNvPr id="725" name=""/>
        <p:cNvGrpSpPr/>
        <p:nvPr/>
      </p:nvGrpSpPr>
      <p:grpSpPr>
        <a:xfrm>
          <a:off x="0" y="0"/>
          <a:ext cx="0" cy="0"/>
          <a:chOff x="0" y="0"/>
          <a:chExt cx="0" cy="0"/>
        </a:xfrm>
      </p:grpSpPr>
      <p:sp>
        <p:nvSpPr>
          <p:cNvPr id="726" name="灯片编号占位符 5"/>
          <p:cNvSpPr>
            <a:spLocks noGrp="true" noChangeShapeType="true"/>
          </p:cNvSpPr>
          <p:nvPr>
            <p:ph type="sldNum"/>
          </p:nvPr>
        </p:nvSpPr>
        <p:spPr>
          <a:xfrm>
            <a:off x="6934200" y="6172200"/>
            <a:ext cx="1295400" cy="457200"/>
          </a:xfrm>
          <a:prstGeom prst="rect">
            <a:avLst/>
          </a:prstGeom>
          <a:noFill/>
        </p:spPr>
        <p:txBody>
          <a:bodyPr lIns="91440" tIns="45720" rIns="91440" bIns="45720" anchor="t"/>
          <a:lstStyle/>
          <a:p>
            <a:pPr marL="0" lvl="0" indent="0" algn="r">
              <a:spcBef>
                <a:spcPts val="0"/>
              </a:spcBef>
              <a:buNone/>
            </a:pPr>
            <a:fld id="{D038279B-FC19-497E-A7D1-5ADD9CAF016F}" type="slidenum">
              <a:rPr lang="zh-CN" sz="1400" b="false" i="false" u="none">
                <a:latin typeface="Times New Roman" pitchFamily="18"/>
              </a:rPr>
              <a:t>*</a:t>
            </a:fld>
            <a:endParaRPr/>
          </a:p>
        </p:txBody>
      </p:sp>
      <p:sp>
        <p:nvSpPr>
          <p:cNvPr id="727" name="Rectangle 2"/>
          <p:cNvSpPr>
            <a:spLocks noGrp="true" noChangeShapeType="true"/>
          </p:cNvSpPr>
          <p:nvPr>
            <p:ph type="title"/>
          </p:nvPr>
        </p:nvSpPr>
        <p:spPr>
          <a:xfrm>
            <a:off x="457200" y="457200"/>
            <a:ext cx="8077200" cy="914400"/>
          </a:xfrm>
          <a:prstGeom prst="rect">
            <a:avLst/>
          </a:prstGeom>
          <a:noFill/>
        </p:spPr>
        <p:txBody>
          <a:bodyPr lIns="91440" tIns="45720" rIns="91440" bIns="45720" anchor="ctr" anchorCtr="false"/>
          <a:lstStyle/>
          <a:p>
            <a:pPr lvl="0"/>
            <a:r>
              <a:rPr lang="en-US">
                <a:ea typeface="SimSun" pitchFamily="2" charset="-122"/>
              </a:rPr>
              <a:t>Reading File Metadata</a:t>
            </a:r>
            <a:endParaRPr/>
          </a:p>
        </p:txBody>
      </p:sp>
      <p:sp>
        <p:nvSpPr>
          <p:cNvPr id="728" name="Rectangle 3"/>
          <p:cNvSpPr>
            <a:spLocks noGrp="true" noChangeShapeType="true"/>
          </p:cNvSpPr>
          <p:nvPr>
            <p:ph type="obj"/>
          </p:nvPr>
        </p:nvSpPr>
        <p:spPr>
          <a:xfrm>
            <a:off x="457200" y="1600200"/>
            <a:ext cx="8077200" cy="3124200"/>
          </a:xfrm>
          <a:prstGeom prst="rect">
            <a:avLst/>
          </a:prstGeom>
          <a:solidFill>
            <a:srgbClr val="FFFFCC"/>
          </a:solidFill>
          <a:ln w="9524">
            <a:solidFill>
              <a:schemeClr val="dk1"/>
            </a:solidFill>
            <a:round/>
            <a:headEnd/>
            <a:tailEnd/>
          </a:ln>
        </p:spPr>
        <p:txBody>
          <a:bodyPr lIns="91440" tIns="45720" rIns="91440" bIns="45720" anchor="t"/>
          <a:lstStyle>
            <a:lvl1pPr marL="342900" indent="0" algn="l" defTabSz="914400" rtl="false" fontAlgn="base">
              <a:lnSpc>
                <a:spcPct val="100000"/>
              </a:lnSpc>
              <a:spcBef>
                <a:spcPct val="20000"/>
              </a:spcBef>
              <a:spcAft>
                <a:spcPts val="0"/>
              </a:spcAft>
              <a:buChar char="•"/>
              <a:defRPr sz="2800">
                <a:solidFill>
                  <a:schemeClr val="dk1"/>
                </a:solidFill>
                <a:latin typeface="Comic Sans MS"/>
              </a:defRPr>
            </a:lvl1pPr>
            <a:lvl2pPr marL="742950" indent="457200" algn="l" defTabSz="914400" rtl="false" fontAlgn="base">
              <a:lnSpc>
                <a:spcPct val="100000"/>
              </a:lnSpc>
              <a:spcBef>
                <a:spcPct val="20000"/>
              </a:spcBef>
              <a:spcAft>
                <a:spcPts val="0"/>
              </a:spcAft>
              <a:buChar char="–"/>
              <a:defRPr sz="2400">
                <a:solidFill>
                  <a:schemeClr val="dk1"/>
                </a:solidFill>
                <a:latin typeface="Comic Sans MS"/>
              </a:defRPr>
            </a:lvl2pPr>
            <a:lvl3pPr marL="1143000" indent="914400" algn="l" defTabSz="914400" rtl="false" fontAlgn="base">
              <a:lnSpc>
                <a:spcPct val="100000"/>
              </a:lnSpc>
              <a:spcBef>
                <a:spcPct val="20000"/>
              </a:spcBef>
              <a:spcAft>
                <a:spcPts val="0"/>
              </a:spcAft>
              <a:buChar char="•"/>
              <a:defRPr sz="2000">
                <a:solidFill>
                  <a:schemeClr val="dk1"/>
                </a:solidFill>
                <a:latin typeface="Comic Sans MS"/>
              </a:defRPr>
            </a:lvl3pPr>
            <a:lvl4pPr marL="1600200" indent="1371600" algn="l" defTabSz="914400" rtl="false" fontAlgn="base">
              <a:lnSpc>
                <a:spcPct val="100000"/>
              </a:lnSpc>
              <a:spcBef>
                <a:spcPct val="20000"/>
              </a:spcBef>
              <a:spcAft>
                <a:spcPts val="0"/>
              </a:spcAft>
              <a:buChar char="–"/>
              <a:defRPr sz="2000">
                <a:solidFill>
                  <a:schemeClr val="dk1"/>
                </a:solidFill>
                <a:latin typeface="Comic Sans MS"/>
              </a:defRPr>
            </a:lvl4pPr>
            <a:lvl5pPr marL="2057400" indent="1828800" algn="l" defTabSz="914400" rtl="false" fontAlgn="base">
              <a:lnSpc>
                <a:spcPct val="100000"/>
              </a:lnSpc>
              <a:spcBef>
                <a:spcPct val="20000"/>
              </a:spcBef>
              <a:spcAft>
                <a:spcPts val="0"/>
              </a:spcAft>
              <a:buChar char="»"/>
              <a:defRPr sz="2000">
                <a:solidFill>
                  <a:schemeClr val="dk1"/>
                </a:solidFill>
                <a:latin typeface="Comic Sans MS"/>
              </a:defRPr>
            </a:lvl5pPr>
            <a:lvl6pPr defTabSz="914400">
              <a:defRPr lang="en-US" sz="1800"/>
            </a:lvl6pPr>
            <a:lvl7pPr defTabSz="914400">
              <a:defRPr lang="en-US" sz="1800"/>
            </a:lvl7pPr>
            <a:lvl8pPr defTabSz="914400">
              <a:defRPr lang="en-US" sz="1800"/>
            </a:lvl8pPr>
            <a:lvl9pPr defTabSz="914400">
              <a:defRPr lang="en-US" sz="1800"/>
            </a:lvl9pPr>
          </a:lstStyle>
          <a:p>
            <a:pPr marL="342900" lvl="0" indent="-342900" defTabSz="914400" hangingPunct="true">
              <a:lnSpc>
                <a:spcPct val="160000"/>
              </a:lnSpc>
              <a:spcBef>
                <a:spcPct val="20000"/>
              </a:spcBef>
              <a:buNone/>
            </a:pPr>
            <a:r>
              <a:rPr lang="zh-CN" sz="2000" b="true" i="false" u="none" baseline="0">
                <a:latin typeface="Courier New" pitchFamily="49"/>
                <a:ea typeface="SimSun" pitchFamily="2" charset="-122"/>
              </a:rPr>
              <a:t>#</a:t>
            </a:r>
            <a:r>
              <a:rPr lang="en-US" sz="2000" b="true" i="false" u="none" baseline="0">
                <a:latin typeface="Courier New" pitchFamily="49"/>
                <a:ea typeface="SimSun" pitchFamily="2" charset="-122"/>
              </a:rPr>
              <a:t>include &lt;</a:t>
            </a:r>
            <a:r>
              <a:rPr lang="en-US" sz="2000" b="true" i="false" u="none" baseline="0">
                <a:latin typeface="Courier New" pitchFamily="49"/>
                <a:ea typeface="SimSun" pitchFamily="2" charset="-122"/>
              </a:rPr>
              <a:t>unistd.h</a:t>
            </a:r>
            <a:r>
              <a:rPr lang="en-US" sz="2000" b="true" i="false" u="none" baseline="0">
                <a:latin typeface="Courier New" pitchFamily="49"/>
                <a:ea typeface="SimSun" pitchFamily="2" charset="-122"/>
              </a:rPr>
              <a:t>&gt;</a:t>
            </a:r>
            <a:endParaRPr lang="en-US" sz="2000"/>
          </a:p>
          <a:p>
            <a:pPr marL="342900" lvl="0" indent="-342900" defTabSz="914400" hangingPunct="true">
              <a:lnSpc>
                <a:spcPct val="160000"/>
              </a:lnSpc>
              <a:spcBef>
                <a:spcPct val="20000"/>
              </a:spcBef>
              <a:buNone/>
            </a:pPr>
            <a:r>
              <a:rPr lang="en-US" sz="2000" b="true" i="false" u="none" baseline="0">
                <a:latin typeface="Courier New" pitchFamily="49"/>
                <a:ea typeface="SimSun" pitchFamily="2" charset="-122"/>
              </a:rPr>
              <a:t>#include &lt;sys/</a:t>
            </a:r>
            <a:r>
              <a:rPr lang="en-US" sz="2000" b="true" i="false" u="none" baseline="0">
                <a:latin typeface="Courier New" pitchFamily="49"/>
                <a:ea typeface="SimSun" pitchFamily="2" charset="-122"/>
              </a:rPr>
              <a:t>stat.h</a:t>
            </a:r>
            <a:r>
              <a:rPr lang="en-US" sz="2000" b="true" i="false" u="none" baseline="0">
                <a:latin typeface="Courier New" pitchFamily="49"/>
                <a:ea typeface="SimSun" pitchFamily="2" charset="-122"/>
              </a:rPr>
              <a:t>&gt;</a:t>
            </a:r>
            <a:endParaRPr lang="en-US" sz="2000"/>
          </a:p>
          <a:p>
            <a:pPr marL="342900" lvl="0" indent="-342900" defTabSz="914400" hangingPunct="true">
              <a:lnSpc>
                <a:spcPct val="160000"/>
              </a:lnSpc>
              <a:spcBef>
                <a:spcPct val="20000"/>
              </a:spcBef>
              <a:buNone/>
            </a:pPr>
            <a:r>
              <a:rPr lang="en-US" sz="2000" b="true" i="false" u="none" baseline="0">
                <a:latin typeface="Courier New" pitchFamily="49"/>
                <a:ea typeface="SimSun" pitchFamily="2" charset="-122"/>
              </a:rPr>
              <a:t>int</a:t>
            </a:r>
            <a:r>
              <a:rPr lang="en-US" sz="2000" b="true" i="false" u="none" baseline="0">
                <a:latin typeface="Courier New" pitchFamily="49"/>
                <a:ea typeface="SimSun" pitchFamily="2" charset="-122"/>
              </a:rPr>
              <a:t> </a:t>
            </a:r>
            <a:r>
              <a:rPr lang="en-US" sz="2400" b="true" i="false" u="none" baseline="0">
                <a:latin typeface="Courier New" pitchFamily="49"/>
                <a:ea typeface="SimSun" pitchFamily="2" charset="-122"/>
              </a:rPr>
              <a:t>stat</a:t>
            </a:r>
            <a:r>
              <a:rPr lang="en-US" sz="2000" b="true" i="false" u="none" baseline="0">
                <a:latin typeface="Courier New" pitchFamily="49"/>
                <a:ea typeface="SimSun" pitchFamily="2" charset="-122"/>
              </a:rPr>
              <a:t>(</a:t>
            </a:r>
            <a:r>
              <a:rPr lang="en-US" sz="2000" b="true" i="false" u="none" baseline="0">
                <a:latin typeface="Courier New" pitchFamily="49"/>
                <a:ea typeface="SimSun" pitchFamily="2" charset="-122"/>
              </a:rPr>
              <a:t>const</a:t>
            </a:r>
            <a:r>
              <a:rPr lang="en-US" sz="2000" b="true" i="false" u="none" baseline="0">
                <a:latin typeface="Courier New" pitchFamily="49"/>
                <a:ea typeface="SimSun" pitchFamily="2" charset="-122"/>
              </a:rPr>
              <a:t> char *filename, </a:t>
            </a:r>
            <a:r>
              <a:rPr lang="en-US" sz="2000" b="true" i="false" u="none" baseline="0">
                <a:latin typeface="Courier New" pitchFamily="49"/>
                <a:ea typeface="SimSun" pitchFamily="2" charset="-122"/>
              </a:rPr>
              <a:t>struct</a:t>
            </a:r>
            <a:r>
              <a:rPr lang="en-US" sz="2000" b="true" i="false" u="none" baseline="0">
                <a:latin typeface="Courier New" pitchFamily="49"/>
                <a:ea typeface="SimSun" pitchFamily="2" charset="-122"/>
              </a:rPr>
              <a:t> stat *</a:t>
            </a:r>
            <a:r>
              <a:rPr lang="en-US" sz="2000" b="true" i="false" u="none" baseline="0">
                <a:latin typeface="Courier New" pitchFamily="49"/>
                <a:ea typeface="SimSun" pitchFamily="2" charset="-122"/>
              </a:rPr>
              <a:t>buf</a:t>
            </a:r>
            <a:r>
              <a:rPr lang="en-US" sz="2000" b="true" i="false" u="none" baseline="0">
                <a:latin typeface="Courier New" pitchFamily="49"/>
                <a:ea typeface="SimSun" pitchFamily="2" charset="-122"/>
              </a:rPr>
              <a:t>);</a:t>
            </a:r>
            <a:endParaRPr lang="en-US" sz="2000"/>
          </a:p>
          <a:p>
            <a:pPr marL="342900" lvl="0" indent="-342900" defTabSz="914400" hangingPunct="true">
              <a:lnSpc>
                <a:spcPct val="160000"/>
              </a:lnSpc>
              <a:spcBef>
                <a:spcPct val="20000"/>
              </a:spcBef>
              <a:buNone/>
            </a:pPr>
            <a:r>
              <a:rPr lang="en-US" sz="2000" b="true" i="false" u="none" baseline="0">
                <a:latin typeface="Courier New" pitchFamily="49"/>
                <a:ea typeface="SimSun" pitchFamily="2" charset="-122"/>
              </a:rPr>
              <a:t>int</a:t>
            </a:r>
            <a:r>
              <a:rPr lang="en-US" sz="2000" b="true" i="false" u="none" baseline="0">
                <a:latin typeface="Courier New" pitchFamily="49"/>
                <a:ea typeface="SimSun" pitchFamily="2" charset="-122"/>
              </a:rPr>
              <a:t> </a:t>
            </a:r>
            <a:r>
              <a:rPr lang="en-US" sz="2400" b="true" i="false" u="none" baseline="0">
                <a:latin typeface="Courier New" pitchFamily="49"/>
                <a:ea typeface="SimSun" pitchFamily="2" charset="-122"/>
              </a:rPr>
              <a:t>fstat</a:t>
            </a:r>
            <a:r>
              <a:rPr lang="en-US" sz="2000" b="true" i="false" u="none" baseline="0">
                <a:latin typeface="Courier New" pitchFamily="49"/>
                <a:ea typeface="SimSun" pitchFamily="2" charset="-122"/>
              </a:rPr>
              <a:t>(</a:t>
            </a:r>
            <a:r>
              <a:rPr lang="en-US" sz="2000" b="true" i="false" u="none" baseline="0">
                <a:latin typeface="Courier New" pitchFamily="49"/>
                <a:ea typeface="SimSun" pitchFamily="2" charset="-122"/>
              </a:rPr>
              <a:t>int</a:t>
            </a:r>
            <a:r>
              <a:rPr lang="en-US" sz="2000" b="true" i="false" u="none" baseline="0">
                <a:latin typeface="Courier New" pitchFamily="49"/>
                <a:ea typeface="SimSun" pitchFamily="2" charset="-122"/>
              </a:rPr>
              <a:t> </a:t>
            </a:r>
            <a:r>
              <a:rPr lang="en-US" sz="2000" b="true" i="false" u="none" baseline="0">
                <a:latin typeface="Courier New" pitchFamily="49"/>
                <a:ea typeface="SimSun" pitchFamily="2" charset="-122"/>
              </a:rPr>
              <a:t>fd</a:t>
            </a:r>
            <a:r>
              <a:rPr lang="en-US" sz="2000" b="true" i="false" u="none" baseline="0">
                <a:latin typeface="Courier New" pitchFamily="49"/>
                <a:ea typeface="SimSun" pitchFamily="2" charset="-122"/>
              </a:rPr>
              <a:t>, </a:t>
            </a:r>
            <a:r>
              <a:rPr lang="en-US" sz="2000" b="true" i="false" u="none" baseline="0">
                <a:latin typeface="Courier New" pitchFamily="49"/>
                <a:ea typeface="SimSun" pitchFamily="2" charset="-122"/>
              </a:rPr>
              <a:t>struct</a:t>
            </a:r>
            <a:r>
              <a:rPr lang="en-US" sz="2000" b="true" i="false" u="none" baseline="0">
                <a:latin typeface="Courier New" pitchFamily="49"/>
                <a:ea typeface="SimSun" pitchFamily="2" charset="-122"/>
              </a:rPr>
              <a:t> stat *</a:t>
            </a:r>
            <a:r>
              <a:rPr lang="en-US" sz="2000" b="true" i="false" u="none" baseline="0">
                <a:latin typeface="Courier New" pitchFamily="49"/>
                <a:ea typeface="SimSun" pitchFamily="2" charset="-122"/>
              </a:rPr>
              <a:t>buf</a:t>
            </a:r>
            <a:r>
              <a:rPr lang="en-US" sz="2000" b="true" i="false" u="none" baseline="0">
                <a:latin typeface="Courier New" pitchFamily="49"/>
                <a:ea typeface="SimSun" pitchFamily="2" charset="-122"/>
              </a:rPr>
              <a:t>) ;</a:t>
            </a:r>
            <a:endParaRPr lang="en-US" sz="2000"/>
          </a:p>
          <a:p>
            <a:pPr marL="342900" lvl="0" indent="-342900" algn="r" defTabSz="914400" hangingPunct="true">
              <a:lnSpc>
                <a:spcPct val="160000"/>
              </a:lnSpc>
              <a:spcBef>
                <a:spcPct val="20000"/>
              </a:spcBef>
              <a:buNone/>
            </a:pPr>
            <a:r>
              <a:rPr lang="en-US" sz="2000" b="true" i="false" u="none" baseline="0">
                <a:solidFill>
                  <a:srgbClr val="FF0000"/>
                </a:solidFill>
                <a:latin typeface="Courier New" pitchFamily="49"/>
                <a:ea typeface="SimSun" pitchFamily="2" charset="-122"/>
              </a:rPr>
              <a:t>returns: 0 if OK, -1 on error</a:t>
            </a:r>
            <a:endParaRPr/>
          </a:p>
        </p:txBody>
      </p:sp>
    </p:spTree>
  </p:cSld>
  <p:clrMapOvr>
    <a:masterClrMapping/>
  </p:clrMapOvr>
  <p:transition/>
</p:sld>
</file>

<file path=ppt/slides/slide73.xml><?xml version="1.0" encoding="utf-8"?>
<p:sld xmlns:a="http://schemas.openxmlformats.org/drawingml/2006/main" xmlns:p="http://schemas.openxmlformats.org/presentationml/2006/main">
  <p:cSld>
    <p:spTree>
      <p:nvGrpSpPr>
        <p:cNvPr id="729" name=""/>
        <p:cNvGrpSpPr/>
        <p:nvPr/>
      </p:nvGrpSpPr>
      <p:grpSpPr>
        <a:xfrm>
          <a:off x="0" y="0"/>
          <a:ext cx="0" cy="0"/>
          <a:chOff x="0" y="0"/>
          <a:chExt cx="0" cy="0"/>
        </a:xfrm>
      </p:grpSpPr>
      <p:sp>
        <p:nvSpPr>
          <p:cNvPr id="730" name="灯片编号占位符 5"/>
          <p:cNvSpPr>
            <a:spLocks noGrp="true" noChangeShapeType="true"/>
          </p:cNvSpPr>
          <p:nvPr>
            <p:ph type="sldNum"/>
          </p:nvPr>
        </p:nvSpPr>
        <p:spPr>
          <a:xfrm>
            <a:off x="6934200" y="6172200"/>
            <a:ext cx="1295400" cy="457200"/>
          </a:xfrm>
          <a:prstGeom prst="rect">
            <a:avLst/>
          </a:prstGeom>
          <a:noFill/>
        </p:spPr>
        <p:txBody>
          <a:bodyPr lIns="91440" tIns="45720" rIns="91440" bIns="45720" anchor="t"/>
          <a:lstStyle/>
          <a:p>
            <a:pPr marL="0" lvl="0" indent="0" algn="r">
              <a:spcBef>
                <a:spcPts val="0"/>
              </a:spcBef>
              <a:buNone/>
            </a:pPr>
            <a:fld id="{D038279B-FC19-497E-A7D1-5ADD9CAF016F}" type="slidenum">
              <a:rPr lang="zh-CN" sz="1400" b="false" i="false" u="none">
                <a:latin typeface="Times New Roman" pitchFamily="18"/>
              </a:rPr>
              <a:t>*</a:t>
            </a:fld>
            <a:endParaRPr/>
          </a:p>
        </p:txBody>
      </p:sp>
      <p:sp>
        <p:nvSpPr>
          <p:cNvPr id="731" name="Rectangle 3"/>
          <p:cNvSpPr>
            <a:spLocks noGrp="true" noChangeShapeType="true"/>
          </p:cNvSpPr>
          <p:nvPr>
            <p:ph type="obj"/>
          </p:nvPr>
        </p:nvSpPr>
        <p:spPr>
          <a:xfrm>
            <a:off x="457200" y="1600200"/>
            <a:ext cx="8153400" cy="4343400"/>
          </a:xfrm>
          <a:prstGeom prst="rect">
            <a:avLst/>
          </a:prstGeom>
          <a:solidFill>
            <a:srgbClr val="FFFFCC"/>
          </a:solidFill>
          <a:ln w="9524">
            <a:solidFill>
              <a:schemeClr val="dk1"/>
            </a:solidFill>
            <a:miter/>
            <a:headEnd/>
            <a:tailEnd/>
          </a:ln>
        </p:spPr>
        <p:txBody>
          <a:bodyPr lIns="91440" tIns="45720" rIns="91440" bIns="45720" anchor="t"/>
          <a:lstStyle>
            <a:lvl1pPr marL="342900" indent="0" algn="l" defTabSz="914400" rtl="false" fontAlgn="base">
              <a:lnSpc>
                <a:spcPct val="100000"/>
              </a:lnSpc>
              <a:spcBef>
                <a:spcPct val="20000"/>
              </a:spcBef>
              <a:spcAft>
                <a:spcPts val="0"/>
              </a:spcAft>
              <a:buChar char="•"/>
              <a:defRPr sz="2800">
                <a:solidFill>
                  <a:schemeClr val="dk1"/>
                </a:solidFill>
                <a:latin typeface="Comic Sans MS"/>
              </a:defRPr>
            </a:lvl1pPr>
            <a:lvl2pPr marL="742950" indent="457200" algn="l" defTabSz="914400" rtl="false" fontAlgn="base">
              <a:lnSpc>
                <a:spcPct val="100000"/>
              </a:lnSpc>
              <a:spcBef>
                <a:spcPct val="20000"/>
              </a:spcBef>
              <a:spcAft>
                <a:spcPts val="0"/>
              </a:spcAft>
              <a:buChar char="–"/>
              <a:defRPr sz="2400">
                <a:solidFill>
                  <a:schemeClr val="dk1"/>
                </a:solidFill>
                <a:latin typeface="Comic Sans MS"/>
              </a:defRPr>
            </a:lvl2pPr>
            <a:lvl3pPr marL="1143000" indent="914400" algn="l" defTabSz="914400" rtl="false" fontAlgn="base">
              <a:lnSpc>
                <a:spcPct val="100000"/>
              </a:lnSpc>
              <a:spcBef>
                <a:spcPct val="20000"/>
              </a:spcBef>
              <a:spcAft>
                <a:spcPts val="0"/>
              </a:spcAft>
              <a:buChar char="•"/>
              <a:defRPr sz="2000">
                <a:solidFill>
                  <a:schemeClr val="dk1"/>
                </a:solidFill>
                <a:latin typeface="Comic Sans MS"/>
              </a:defRPr>
            </a:lvl3pPr>
            <a:lvl4pPr marL="1600200" indent="1371600" algn="l" defTabSz="914400" rtl="false" fontAlgn="base">
              <a:lnSpc>
                <a:spcPct val="100000"/>
              </a:lnSpc>
              <a:spcBef>
                <a:spcPct val="20000"/>
              </a:spcBef>
              <a:spcAft>
                <a:spcPts val="0"/>
              </a:spcAft>
              <a:buChar char="–"/>
              <a:defRPr sz="2000">
                <a:solidFill>
                  <a:schemeClr val="dk1"/>
                </a:solidFill>
                <a:latin typeface="Comic Sans MS"/>
              </a:defRPr>
            </a:lvl4pPr>
            <a:lvl5pPr marL="2057400" indent="1828800" algn="l" defTabSz="914400" rtl="false" fontAlgn="base">
              <a:lnSpc>
                <a:spcPct val="100000"/>
              </a:lnSpc>
              <a:spcBef>
                <a:spcPct val="20000"/>
              </a:spcBef>
              <a:spcAft>
                <a:spcPts val="0"/>
              </a:spcAft>
              <a:buChar char="»"/>
              <a:defRPr sz="2000">
                <a:solidFill>
                  <a:schemeClr val="dk1"/>
                </a:solidFill>
                <a:latin typeface="Comic Sans MS"/>
              </a:defRPr>
            </a:lvl5pPr>
          </a:lstStyle>
          <a:p>
            <a:pPr marL="342900" lvl="0" indent="-342900">
              <a:lnSpc>
                <a:spcPct val="90000"/>
              </a:lnSpc>
              <a:spcBef>
                <a:spcPct val="20000"/>
              </a:spcBef>
              <a:buNone/>
            </a:pPr>
            <a:r>
              <a:rPr lang="en-US" sz="1600" b="true" i="false" u="none">
                <a:solidFill>
                  <a:srgbClr val="00B050"/>
                </a:solidFill>
                <a:latin typeface="Courier New" pitchFamily="49"/>
                <a:ea typeface="SimSun" pitchFamily="2" charset="-122"/>
              </a:rPr>
              <a:t>/* file info returned by the stat function */</a:t>
            </a:r>
            <a:endParaRPr/>
          </a:p>
          <a:p>
            <a:pPr marL="342900" lvl="0" indent="-342900">
              <a:lnSpc>
                <a:spcPct val="90000"/>
              </a:lnSpc>
              <a:spcBef>
                <a:spcPct val="20000"/>
              </a:spcBef>
              <a:buNone/>
            </a:pPr>
            <a:r>
              <a:rPr lang="en-US" sz="1600" b="true" i="false" u="none">
                <a:latin typeface="Courier New" pitchFamily="49"/>
                <a:ea typeface="SimSun" pitchFamily="2" charset="-122"/>
              </a:rPr>
              <a:t>struct stat {</a:t>
            </a:r>
            <a:endParaRPr/>
          </a:p>
          <a:p>
            <a:pPr marL="342900" lvl="0" indent="-342900">
              <a:lnSpc>
                <a:spcPct val="90000"/>
              </a:lnSpc>
              <a:spcBef>
                <a:spcPct val="20000"/>
              </a:spcBef>
              <a:buNone/>
            </a:pPr>
            <a:r>
              <a:rPr lang="en-US" sz="1600" b="true" i="false" u="none">
                <a:latin typeface="Courier New" pitchFamily="49"/>
                <a:ea typeface="SimSun" pitchFamily="2" charset="-122"/>
              </a:rPr>
              <a:t>	dev_t st_dev; 		/* device */</a:t>
            </a:r>
            <a:endParaRPr/>
          </a:p>
          <a:p>
            <a:pPr marL="342900" lvl="0" indent="-342900">
              <a:lnSpc>
                <a:spcPct val="90000"/>
              </a:lnSpc>
              <a:spcBef>
                <a:spcPct val="20000"/>
              </a:spcBef>
              <a:buNone/>
            </a:pPr>
            <a:r>
              <a:rPr lang="en-US" sz="1600" b="true" i="false" u="none">
                <a:latin typeface="Courier New" pitchFamily="49"/>
                <a:ea typeface="SimSun" pitchFamily="2" charset="-122"/>
              </a:rPr>
              <a:t>	ino_t st_ino; 		/*  inode number */</a:t>
            </a:r>
            <a:endParaRPr/>
          </a:p>
          <a:p>
            <a:pPr marL="342900" lvl="0" indent="-342900">
              <a:lnSpc>
                <a:spcPct val="90000"/>
              </a:lnSpc>
              <a:spcBef>
                <a:spcPct val="20000"/>
              </a:spcBef>
              <a:buNone/>
            </a:pPr>
            <a:r>
              <a:rPr lang="en-US" sz="1600" b="true" i="false" u="none">
                <a:latin typeface="Courier New" pitchFamily="49"/>
                <a:ea typeface="SimSun" pitchFamily="2" charset="-122"/>
              </a:rPr>
              <a:t>	</a:t>
            </a:r>
            <a:r>
              <a:rPr lang="en-US" sz="1600" b="true" i="false" u="none">
                <a:solidFill>
                  <a:schemeClr val="hlink"/>
                </a:solidFill>
                <a:latin typeface="Courier New" pitchFamily="49"/>
                <a:ea typeface="SimSun" pitchFamily="2" charset="-122"/>
              </a:rPr>
              <a:t>mode_t st_mode; 		/* protection and file type */</a:t>
            </a:r>
            <a:endParaRPr/>
          </a:p>
          <a:p>
            <a:pPr marL="342900" lvl="0" indent="-342900">
              <a:lnSpc>
                <a:spcPct val="90000"/>
              </a:lnSpc>
              <a:spcBef>
                <a:spcPct val="20000"/>
              </a:spcBef>
              <a:buNone/>
            </a:pPr>
            <a:r>
              <a:rPr lang="en-US" sz="1600" b="true" i="false" u="none">
                <a:latin typeface="Courier New" pitchFamily="49"/>
                <a:ea typeface="SimSun" pitchFamily="2" charset="-122"/>
              </a:rPr>
              <a:t>	nlink_t </a:t>
            </a:r>
            <a:r>
              <a:rPr lang="en-US" sz="1600" b="true" i="false" u="none">
                <a:solidFill>
                  <a:srgbClr val="FF0000"/>
                </a:solidFill>
                <a:latin typeface="Courier New" pitchFamily="49"/>
                <a:ea typeface="SimSun" pitchFamily="2" charset="-122"/>
              </a:rPr>
              <a:t>st_nlink</a:t>
            </a:r>
            <a:r>
              <a:rPr lang="en-US" sz="1600" b="true" i="false" u="none">
                <a:latin typeface="Courier New" pitchFamily="49"/>
                <a:ea typeface="SimSun" pitchFamily="2" charset="-122"/>
              </a:rPr>
              <a:t>; 		/* number of hard links */</a:t>
            </a:r>
            <a:endParaRPr/>
          </a:p>
          <a:p>
            <a:pPr marL="342900" lvl="0" indent="-342900">
              <a:lnSpc>
                <a:spcPct val="90000"/>
              </a:lnSpc>
              <a:spcBef>
                <a:spcPct val="20000"/>
              </a:spcBef>
              <a:buNone/>
            </a:pPr>
            <a:r>
              <a:rPr lang="en-US" sz="1600" b="true" i="false" u="none">
                <a:latin typeface="Courier New" pitchFamily="49"/>
                <a:ea typeface="SimSun" pitchFamily="2" charset="-122"/>
              </a:rPr>
              <a:t>	uid_t st_uid; 		/* user ID of owner */</a:t>
            </a:r>
            <a:endParaRPr/>
          </a:p>
          <a:p>
            <a:pPr marL="342900" lvl="0" indent="-342900">
              <a:lnSpc>
                <a:spcPct val="90000"/>
              </a:lnSpc>
              <a:spcBef>
                <a:spcPct val="20000"/>
              </a:spcBef>
              <a:buNone/>
            </a:pPr>
            <a:r>
              <a:rPr lang="en-US" sz="1600" b="true" i="false" u="none">
                <a:latin typeface="Courier New" pitchFamily="49"/>
                <a:ea typeface="SimSun" pitchFamily="2" charset="-122"/>
              </a:rPr>
              <a:t>	gid_t st_gid; 		/* group ID of owner */</a:t>
            </a:r>
            <a:endParaRPr/>
          </a:p>
          <a:p>
            <a:pPr marL="342900" lvl="0" indent="-342900">
              <a:lnSpc>
                <a:spcPct val="90000"/>
              </a:lnSpc>
              <a:spcBef>
                <a:spcPct val="20000"/>
              </a:spcBef>
              <a:buNone/>
            </a:pPr>
            <a:r>
              <a:rPr lang="en-US" sz="1600" b="true" i="false" u="none">
                <a:latin typeface="Courier New" pitchFamily="49"/>
                <a:ea typeface="SimSun" pitchFamily="2" charset="-122"/>
              </a:rPr>
              <a:t>	dev_t st_rdev; 		/* device type (if inode device) */</a:t>
            </a:r>
            <a:endParaRPr/>
          </a:p>
          <a:p>
            <a:pPr marL="342900" lvl="0" indent="-342900">
              <a:lnSpc>
                <a:spcPct val="90000"/>
              </a:lnSpc>
              <a:spcBef>
                <a:spcPct val="20000"/>
              </a:spcBef>
              <a:buNone/>
            </a:pPr>
            <a:r>
              <a:rPr lang="en-US" sz="1600" b="true" i="false" u="none">
                <a:latin typeface="Courier New" pitchFamily="49"/>
                <a:ea typeface="SimSun" pitchFamily="2" charset="-122"/>
              </a:rPr>
              <a:t>	</a:t>
            </a:r>
            <a:r>
              <a:rPr lang="en-US" sz="1600" b="true" i="false" u="none">
                <a:solidFill>
                  <a:schemeClr val="hlink"/>
                </a:solidFill>
                <a:latin typeface="Courier New" pitchFamily="49"/>
                <a:ea typeface="SimSun" pitchFamily="2" charset="-122"/>
              </a:rPr>
              <a:t>off_t st_size; 		/* total size, in bytes */</a:t>
            </a:r>
            <a:endParaRPr/>
          </a:p>
          <a:p>
            <a:pPr marL="342900" lvl="0" indent="-342900">
              <a:lnSpc>
                <a:spcPct val="90000"/>
              </a:lnSpc>
              <a:spcBef>
                <a:spcPct val="20000"/>
              </a:spcBef>
              <a:buNone/>
            </a:pPr>
            <a:r>
              <a:rPr lang="en-US" sz="1600" b="true" i="false" u="none">
                <a:latin typeface="Courier New" pitchFamily="49"/>
                <a:ea typeface="SimSun" pitchFamily="2" charset="-122"/>
              </a:rPr>
              <a:t>	unsigned long </a:t>
            </a:r>
            <a:r>
              <a:rPr lang="en-US" sz="1600" b="true" i="false" u="none">
                <a:solidFill>
                  <a:srgbClr val="FF0000"/>
                </a:solidFill>
                <a:latin typeface="Courier New" pitchFamily="49"/>
                <a:ea typeface="SimSun" pitchFamily="2" charset="-122"/>
              </a:rPr>
              <a:t>st_blksize</a:t>
            </a:r>
            <a:r>
              <a:rPr lang="en-US" sz="1600" b="true" i="false" u="none">
                <a:latin typeface="Courier New" pitchFamily="49"/>
                <a:ea typeface="SimSun" pitchFamily="2" charset="-122"/>
              </a:rPr>
              <a:t>; 	/* blocksize for filesystem I/O */</a:t>
            </a:r>
            <a:endParaRPr/>
          </a:p>
          <a:p>
            <a:pPr marL="342900" lvl="0" indent="-342900">
              <a:lnSpc>
                <a:spcPct val="90000"/>
              </a:lnSpc>
              <a:spcBef>
                <a:spcPct val="20000"/>
              </a:spcBef>
              <a:buNone/>
            </a:pPr>
            <a:r>
              <a:rPr lang="en-US" sz="1600" b="true" i="false" u="none">
                <a:latin typeface="Courier New" pitchFamily="49"/>
                <a:ea typeface="SimSun" pitchFamily="2" charset="-122"/>
              </a:rPr>
              <a:t>	unsigned long </a:t>
            </a:r>
            <a:r>
              <a:rPr lang="en-US" sz="1600" b="true" i="false" u="none">
                <a:solidFill>
                  <a:srgbClr val="FF0000"/>
                </a:solidFill>
                <a:latin typeface="Courier New" pitchFamily="49"/>
                <a:ea typeface="SimSun" pitchFamily="2" charset="-122"/>
              </a:rPr>
              <a:t>st_blocks</a:t>
            </a:r>
            <a:r>
              <a:rPr lang="en-US" sz="1600" b="true" i="false" u="none">
                <a:latin typeface="Courier New" pitchFamily="49"/>
                <a:ea typeface="SimSun" pitchFamily="2" charset="-122"/>
              </a:rPr>
              <a:t>; 	/* number of blocks allocated */</a:t>
            </a:r>
            <a:endParaRPr/>
          </a:p>
          <a:p>
            <a:pPr marL="342900" lvl="0" indent="-342900">
              <a:lnSpc>
                <a:spcPct val="90000"/>
              </a:lnSpc>
              <a:spcBef>
                <a:spcPct val="20000"/>
              </a:spcBef>
              <a:buNone/>
            </a:pPr>
            <a:r>
              <a:rPr lang="en-US" sz="1600" b="true" i="false" u="none">
                <a:latin typeface="Courier New" pitchFamily="49"/>
                <a:ea typeface="SimSun" pitchFamily="2" charset="-122"/>
              </a:rPr>
              <a:t>	time_t st_atime; 		/* time of last access */</a:t>
            </a:r>
            <a:endParaRPr/>
          </a:p>
          <a:p>
            <a:pPr marL="342900" lvl="0" indent="-342900">
              <a:lnSpc>
                <a:spcPct val="90000"/>
              </a:lnSpc>
              <a:spcBef>
                <a:spcPct val="20000"/>
              </a:spcBef>
              <a:buNone/>
            </a:pPr>
            <a:r>
              <a:rPr lang="en-US" sz="1600" b="true" i="false" u="none">
                <a:latin typeface="Courier New" pitchFamily="49"/>
                <a:ea typeface="SimSun" pitchFamily="2" charset="-122"/>
              </a:rPr>
              <a:t>	time_t st_mtime; 		/* time of last modification */</a:t>
            </a:r>
            <a:endParaRPr/>
          </a:p>
          <a:p>
            <a:pPr marL="342900" lvl="0" indent="-342900">
              <a:lnSpc>
                <a:spcPct val="90000"/>
              </a:lnSpc>
              <a:spcBef>
                <a:spcPct val="20000"/>
              </a:spcBef>
              <a:buNone/>
            </a:pPr>
            <a:r>
              <a:rPr lang="en-US" sz="1600" b="true" i="false" u="none">
                <a:latin typeface="Courier New" pitchFamily="49"/>
                <a:ea typeface="SimSun" pitchFamily="2" charset="-122"/>
              </a:rPr>
              <a:t>	time_t st_ctime; 		/* time of last change */</a:t>
            </a:r>
            <a:endParaRPr/>
          </a:p>
          <a:p>
            <a:pPr marL="342900" lvl="0" indent="-342900">
              <a:lnSpc>
                <a:spcPct val="90000"/>
              </a:lnSpc>
              <a:spcBef>
                <a:spcPct val="20000"/>
              </a:spcBef>
              <a:buNone/>
            </a:pPr>
            <a:r>
              <a:rPr lang="en-US" sz="1600" b="true" i="false" u="none">
                <a:latin typeface="Courier New" pitchFamily="49"/>
                <a:ea typeface="SimSun" pitchFamily="2" charset="-122"/>
              </a:rPr>
              <a:t>};</a:t>
            </a:r>
            <a:endParaRPr/>
          </a:p>
        </p:txBody>
      </p:sp>
      <p:sp>
        <p:nvSpPr>
          <p:cNvPr id="732" name="Rectangle 4"/>
          <p:cNvSpPr>
            <a:spLocks noGrp="true" noChangeShapeType="true"/>
          </p:cNvSpPr>
          <p:nvPr>
            <p:ph type="title"/>
          </p:nvPr>
        </p:nvSpPr>
        <p:spPr>
          <a:xfrm>
            <a:off x="457200" y="457200"/>
            <a:ext cx="8077200" cy="914400"/>
          </a:xfrm>
          <a:prstGeom prst="rect">
            <a:avLst/>
          </a:prstGeom>
          <a:noFill/>
        </p:spPr>
        <p:txBody>
          <a:bodyPr lIns="91440" tIns="45720" rIns="91440" bIns="45720" anchor="ctr" anchorCtr="false"/>
          <a:lstStyle/>
          <a:p>
            <a:pPr lvl="0"/>
            <a:r>
              <a:rPr lang="en-US">
                <a:ea typeface="SimSun" pitchFamily="2" charset="-122"/>
              </a:rPr>
              <a:t>Reading File Metadata</a:t>
            </a:r>
            <a:endParaRPr/>
          </a:p>
        </p:txBody>
      </p:sp>
    </p:spTree>
  </p:cSld>
  <p:clrMapOvr>
    <a:masterClrMapping/>
  </p:clrMapOvr>
  <p:transition/>
</p:sld>
</file>

<file path=ppt/slides/slide74.xml><?xml version="1.0" encoding="utf-8"?>
<p:sld xmlns:a="http://schemas.openxmlformats.org/drawingml/2006/main" xmlns:p="http://schemas.openxmlformats.org/presentationml/2006/main" xmlns:r="http://schemas.openxmlformats.org/officeDocument/2006/relationships">
  <p:cSld>
    <p:spTree>
      <p:nvGrpSpPr>
        <p:cNvPr id="733" name=""/>
        <p:cNvGrpSpPr/>
        <p:nvPr/>
      </p:nvGrpSpPr>
      <p:grpSpPr>
        <a:xfrm>
          <a:off x="0" y="0"/>
          <a:ext cx="0" cy="0"/>
          <a:chOff x="0" y="0"/>
          <a:chExt cx="0" cy="0"/>
        </a:xfrm>
      </p:grpSpPr>
      <p:sp>
        <p:nvSpPr>
          <p:cNvPr id="734" name="Title 1"/>
          <p:cNvSpPr>
            <a:spLocks noGrp="true" noChangeShapeType="true"/>
          </p:cNvSpPr>
          <p:nvPr>
            <p:ph type="title"/>
          </p:nvPr>
        </p:nvSpPr>
        <p:spPr>
          <a:xfrm>
            <a:off x="457200" y="457200"/>
            <a:ext cx="8077200" cy="914400"/>
          </a:xfrm>
          <a:prstGeom prst="rect">
            <a:avLst/>
          </a:prstGeom>
          <a:noFill/>
        </p:spPr>
        <p:txBody>
          <a:bodyPr lIns="91440" tIns="45720" rIns="91440" bIns="45720" anchor="ctr" anchorCtr="false"/>
          <a:lstStyle/>
          <a:p>
            <a:pPr lvl="0"/>
            <a:r>
              <a:rPr lang="en-US"/>
              <a:t>inode and vnode</a:t>
            </a:r>
            <a:endParaRPr/>
          </a:p>
        </p:txBody>
      </p:sp>
      <p:pic>
        <p:nvPicPr>
          <p:cNvPr id="735" name="Picture 3"/>
          <p:cNvPicPr>
            <a:picLocks noGrp="true" noChangeAspect="true"/>
          </p:cNvPicPr>
          <p:nvPr/>
        </p:nvPicPr>
        <p:blipFill>
          <a:blip r:embed="rId1"/>
          <a:srcRect/>
          <a:stretch>
            <a:fillRect/>
          </a:stretch>
        </p:blipFill>
        <p:spPr>
          <a:xfrm>
            <a:off x="1676400" y="1447800"/>
            <a:ext cx="5711825" cy="4246562"/>
          </a:xfrm>
          <a:prstGeom prst="rect">
            <a:avLst/>
          </a:prstGeom>
          <a:noFill/>
        </p:spPr>
      </p:pic>
      <p:sp>
        <p:nvSpPr>
          <p:cNvPr id="736" name="Text Box 4"/>
          <p:cNvSpPr txBox="true">
            <a:spLocks noGrp="true" noChangeShapeType="true"/>
          </p:cNvSpPr>
          <p:nvPr/>
        </p:nvSpPr>
        <p:spPr>
          <a:xfrm>
            <a:off x="146050" y="5759450"/>
            <a:ext cx="8851900" cy="582612"/>
          </a:xfrm>
          <a:prstGeom prst="rect">
            <a:avLst/>
          </a:prstGeom>
          <a:noFill/>
        </p:spPr>
        <p:txBody>
          <a:bodyPr lIns="91440" tIns="45720" rIns="91440" bIns="45720" anchor="t">
            <a:spAutoFit/>
          </a:bodyPr>
          <a:lstStyle/>
          <a:p>
            <a:pPr lvl="0"/>
            <a:r>
              <a:rPr lang="en-US"/>
              <a:t>inode</a:t>
            </a:r>
            <a:r>
              <a:rPr lang="zh-CN"/>
              <a:t>由文件系统保存在外存设备上，打开文件时，</a:t>
            </a:r>
            <a:r>
              <a:rPr lang="en-US"/>
              <a:t>inode</a:t>
            </a:r>
            <a:r>
              <a:rPr lang="zh-CN"/>
              <a:t>加载到内存中，构建对应的</a:t>
            </a:r>
            <a:r>
              <a:rPr lang="en-US"/>
              <a:t>vnode</a:t>
            </a:r>
            <a:endParaRPr/>
          </a:p>
          <a:p>
            <a:pPr lvl="0"/>
            <a:r>
              <a:rPr lang="zh-CN"/>
              <a:t>在</a:t>
            </a:r>
            <a:r>
              <a:rPr lang="en-US"/>
              <a:t>Linux</a:t>
            </a:r>
            <a:r>
              <a:rPr lang="zh-CN"/>
              <a:t>系统中，</a:t>
            </a:r>
            <a:r>
              <a:rPr lang="en-US"/>
              <a:t>vnode</a:t>
            </a:r>
            <a:r>
              <a:rPr lang="zh-CN"/>
              <a:t>通常称为</a:t>
            </a:r>
            <a:r>
              <a:rPr lang="en-US"/>
              <a:t>generic inode(</a:t>
            </a:r>
            <a:r>
              <a:rPr lang="zh-CN"/>
              <a:t>定义为</a:t>
            </a:r>
            <a:r>
              <a:rPr lang="en-US"/>
              <a:t>struct inode)</a:t>
            </a:r>
            <a:endParaRPr/>
          </a:p>
        </p:txBody>
      </p:sp>
      <p:sp>
        <p:nvSpPr>
          <p:cNvPr id="737" name="幻灯片编号占位符 3"/>
          <p:cNvSpPr>
            <a:spLocks noGrp="true" noChangeShapeType="true"/>
          </p:cNvSpPr>
          <p:nvPr>
            <p:ph type="sldNum"/>
          </p:nvPr>
        </p:nvSpPr>
        <p:spPr>
          <a:xfrm>
            <a:off x="6934200" y="6172200"/>
            <a:ext cx="1295400" cy="457200"/>
          </a:xfrm>
          <a:prstGeom prst="rect">
            <a:avLst/>
          </a:prstGeom>
          <a:noFill/>
        </p:spPr>
        <p:txBody>
          <a:bodyPr lIns="91440" tIns="45720" rIns="91440" bIns="45720" anchor="t"/>
          <a:lstStyle/>
          <a:p>
            <a:pPr marL="0" lvl="0" indent="0" algn="r">
              <a:spcBef>
                <a:spcPts val="0"/>
              </a:spcBef>
              <a:buNone/>
            </a:pPr>
            <a:fld id="{D038279B-FC19-497E-A7D1-5ADD9CAF016F}" type="slidenum">
              <a:rPr lang="zh-CN" sz="1400" b="false" i="false" u="none">
                <a:latin typeface="Times New Roman" pitchFamily="18"/>
              </a:rPr>
              <a:t>*</a:t>
            </a:fld>
            <a:endParaRPr/>
          </a:p>
        </p:txBody>
      </p:sp>
    </p:spTree>
  </p:cSld>
  <p:clrMapOvr>
    <a:masterClrMapping/>
  </p:clrMapOvr>
  <p:transition/>
</p:sld>
</file>

<file path=ppt/slides/slide75.xml><?xml version="1.0" encoding="utf-8"?>
<p:sld xmlns:a="http://schemas.openxmlformats.org/drawingml/2006/main" xmlns:p="http://schemas.openxmlformats.org/presentationml/2006/main">
  <p:cSld>
    <p:spTree>
      <p:nvGrpSpPr>
        <p:cNvPr id="738" name=""/>
        <p:cNvGrpSpPr/>
        <p:nvPr/>
      </p:nvGrpSpPr>
      <p:grpSpPr>
        <a:xfrm>
          <a:off x="0" y="0"/>
          <a:ext cx="0" cy="0"/>
          <a:chOff x="0" y="0"/>
          <a:chExt cx="0" cy="0"/>
        </a:xfrm>
      </p:grpSpPr>
      <p:sp>
        <p:nvSpPr>
          <p:cNvPr id="739" name="标题 1"/>
          <p:cNvSpPr>
            <a:spLocks noGrp="true" noChangeShapeType="true"/>
          </p:cNvSpPr>
          <p:nvPr>
            <p:ph type="title"/>
          </p:nvPr>
        </p:nvSpPr>
        <p:spPr>
          <a:xfrm>
            <a:off x="457200" y="457200"/>
            <a:ext cx="8077200" cy="914400"/>
          </a:xfrm>
          <a:prstGeom prst="rect">
            <a:avLst/>
          </a:prstGeom>
          <a:noFill/>
        </p:spPr>
        <p:txBody>
          <a:bodyPr lIns="91440" tIns="45720" rIns="91440" bIns="45720" anchor="ctr" anchorCtr="false"/>
          <a:lstStyle/>
          <a:p>
            <a:pPr lvl="0"/>
            <a:r>
              <a:rPr lang="zh-CN">
                <a:ea typeface="SimSun" pitchFamily="2" charset="-122"/>
              </a:rPr>
              <a:t>硬链接和软链接</a:t>
            </a:r>
            <a:endParaRPr/>
          </a:p>
        </p:txBody>
      </p:sp>
      <p:sp>
        <p:nvSpPr>
          <p:cNvPr id="740" name="内容占位符 2"/>
          <p:cNvSpPr>
            <a:spLocks noGrp="true" noChangeShapeType="true"/>
          </p:cNvSpPr>
          <p:nvPr>
            <p:ph type="obj"/>
          </p:nvPr>
        </p:nvSpPr>
        <p:spPr>
          <a:xfrm>
            <a:off x="457200" y="1600200"/>
            <a:ext cx="7924800" cy="4419600"/>
          </a:xfrm>
          <a:prstGeom prst="rect">
            <a:avLst/>
          </a:prstGeom>
        </p:spPr>
        <p:txBody>
          <a:bodyPr lIns="91440" tIns="45720" rIns="91440" bIns="45720" anchor="t"/>
          <a:lstStyle>
            <a:lvl1pPr marL="342900" indent="0" algn="l" defTabSz="914400" rtl="false" fontAlgn="base">
              <a:lnSpc>
                <a:spcPct val="100000"/>
              </a:lnSpc>
              <a:spcBef>
                <a:spcPct val="20000"/>
              </a:spcBef>
              <a:spcAft>
                <a:spcPts val="0"/>
              </a:spcAft>
              <a:buChar char="•"/>
              <a:defRPr sz="2800">
                <a:solidFill>
                  <a:schemeClr val="dk1"/>
                </a:solidFill>
                <a:latin typeface="Comic Sans MS"/>
              </a:defRPr>
            </a:lvl1pPr>
            <a:lvl2pPr marL="742950" indent="457200" algn="l" defTabSz="914400" rtl="false" fontAlgn="base">
              <a:lnSpc>
                <a:spcPct val="100000"/>
              </a:lnSpc>
              <a:spcBef>
                <a:spcPct val="20000"/>
              </a:spcBef>
              <a:spcAft>
                <a:spcPts val="0"/>
              </a:spcAft>
              <a:buChar char="–"/>
              <a:defRPr sz="2400">
                <a:solidFill>
                  <a:schemeClr val="dk1"/>
                </a:solidFill>
                <a:latin typeface="Comic Sans MS"/>
              </a:defRPr>
            </a:lvl2pPr>
            <a:lvl3pPr marL="1143000" indent="914400" algn="l" defTabSz="914400" rtl="false" fontAlgn="base">
              <a:lnSpc>
                <a:spcPct val="100000"/>
              </a:lnSpc>
              <a:spcBef>
                <a:spcPct val="20000"/>
              </a:spcBef>
              <a:spcAft>
                <a:spcPts val="0"/>
              </a:spcAft>
              <a:buChar char="•"/>
              <a:defRPr sz="2000">
                <a:solidFill>
                  <a:schemeClr val="dk1"/>
                </a:solidFill>
                <a:latin typeface="Comic Sans MS"/>
              </a:defRPr>
            </a:lvl3pPr>
            <a:lvl4pPr marL="1600200" indent="1371600" algn="l" defTabSz="914400" rtl="false" fontAlgn="base">
              <a:lnSpc>
                <a:spcPct val="100000"/>
              </a:lnSpc>
              <a:spcBef>
                <a:spcPct val="20000"/>
              </a:spcBef>
              <a:spcAft>
                <a:spcPts val="0"/>
              </a:spcAft>
              <a:buChar char="–"/>
              <a:defRPr sz="2000">
                <a:solidFill>
                  <a:schemeClr val="dk1"/>
                </a:solidFill>
                <a:latin typeface="Comic Sans MS"/>
              </a:defRPr>
            </a:lvl4pPr>
            <a:lvl5pPr marL="2057400" indent="1828800" algn="l" defTabSz="914400" rtl="false" fontAlgn="base">
              <a:lnSpc>
                <a:spcPct val="100000"/>
              </a:lnSpc>
              <a:spcBef>
                <a:spcPct val="20000"/>
              </a:spcBef>
              <a:spcAft>
                <a:spcPts val="0"/>
              </a:spcAft>
              <a:buChar char="»"/>
              <a:defRPr sz="2000">
                <a:solidFill>
                  <a:schemeClr val="dk1"/>
                </a:solidFill>
                <a:latin typeface="Comic Sans MS"/>
              </a:defRPr>
            </a:lvl5pPr>
          </a:lstStyle>
          <a:p>
            <a:pPr marL="342900" lvl="0" indent="-342900">
              <a:spcBef>
                <a:spcPct val="20000"/>
              </a:spcBef>
              <a:buSzPct val="100000"/>
              <a:buChar char="•"/>
            </a:pPr>
            <a:r>
              <a:rPr lang="zh-CN">
                <a:ea typeface="SimSun" pitchFamily="2" charset="-122"/>
              </a:rPr>
              <a:t>解决文件共享使用问题</a:t>
            </a:r>
            <a:endParaRPr lang="en-US"/>
          </a:p>
          <a:p>
            <a:pPr marL="342900" lvl="0" indent="-342900">
              <a:spcBef>
                <a:spcPct val="20000"/>
              </a:spcBef>
              <a:buSzPct val="100000"/>
              <a:buChar char="•"/>
            </a:pPr>
            <a:r>
              <a:rPr lang="zh-CN">
                <a:ea typeface="SimSun" pitchFamily="2" charset="-122"/>
              </a:rPr>
              <a:t>硬链接 </a:t>
            </a:r>
            <a:r>
              <a:rPr lang="en-US">
                <a:ea typeface="SimSun" pitchFamily="2" charset="-122"/>
              </a:rPr>
              <a:t>(hard link) </a:t>
            </a:r>
            <a:endParaRPr/>
          </a:p>
          <a:p>
            <a:pPr marL="742950" lvl="1" indent="-285750">
              <a:spcBef>
                <a:spcPct val="20000"/>
              </a:spcBef>
              <a:buSzPct val="100000"/>
              <a:buChar char="–"/>
            </a:pPr>
            <a:r>
              <a:rPr lang="zh-CN">
                <a:ea typeface="SimSun" pitchFamily="2" charset="-122"/>
              </a:rPr>
              <a:t>一个 </a:t>
            </a:r>
            <a:r>
              <a:rPr lang="en-US">
                <a:ea typeface="SimSun" pitchFamily="2" charset="-122"/>
              </a:rPr>
              <a:t>inode </a:t>
            </a:r>
            <a:r>
              <a:rPr lang="zh-CN">
                <a:ea typeface="SimSun" pitchFamily="2" charset="-122"/>
              </a:rPr>
              <a:t>号对应多个文件名</a:t>
            </a:r>
            <a:endParaRPr lang="en-US"/>
          </a:p>
          <a:p>
            <a:pPr marL="742950" lvl="1" indent="-285750">
              <a:spcBef>
                <a:spcPct val="20000"/>
              </a:spcBef>
              <a:buSzPct val="100000"/>
              <a:buChar char="–"/>
            </a:pPr>
            <a:r>
              <a:rPr lang="zh-CN">
                <a:ea typeface="SimSun" pitchFamily="2" charset="-122"/>
              </a:rPr>
              <a:t>同一个文件使用了多个别名</a:t>
            </a:r>
            <a:endParaRPr lang="en-US"/>
          </a:p>
          <a:p>
            <a:pPr marL="742950" lvl="1" indent="-285750">
              <a:spcBef>
                <a:spcPct val="20000"/>
              </a:spcBef>
              <a:buSzPct val="100000"/>
              <a:buChar char="–"/>
            </a:pPr>
            <a:r>
              <a:rPr lang="zh-CN">
                <a:ea typeface="SimSun" pitchFamily="2" charset="-122"/>
              </a:rPr>
              <a:t>硬链接可由命令 </a:t>
            </a:r>
            <a:r>
              <a:rPr lang="en-US">
                <a:ea typeface="SimSun" pitchFamily="2" charset="-122"/>
              </a:rPr>
              <a:t>link </a:t>
            </a:r>
            <a:r>
              <a:rPr lang="zh-CN">
                <a:ea typeface="SimSun" pitchFamily="2" charset="-122"/>
              </a:rPr>
              <a:t>或 </a:t>
            </a:r>
            <a:r>
              <a:rPr lang="en-US">
                <a:ea typeface="SimSun" pitchFamily="2" charset="-122"/>
              </a:rPr>
              <a:t>ln </a:t>
            </a:r>
            <a:r>
              <a:rPr lang="zh-CN">
                <a:ea typeface="SimSun" pitchFamily="2" charset="-122"/>
              </a:rPr>
              <a:t>创建</a:t>
            </a:r>
            <a:endParaRPr lang="en-US"/>
          </a:p>
          <a:p>
            <a:pPr marL="742950" lvl="1" indent="-285750">
              <a:spcBef>
                <a:spcPct val="20000"/>
              </a:spcBef>
              <a:buSzPct val="100000"/>
              <a:buChar char="–"/>
            </a:pPr>
            <a:r>
              <a:rPr lang="zh-CN">
                <a:ea typeface="SimSun" pitchFamily="2" charset="-122"/>
              </a:rPr>
              <a:t>文件有相同的 </a:t>
            </a:r>
            <a:r>
              <a:rPr lang="en-US">
                <a:ea typeface="SimSun" pitchFamily="2" charset="-122"/>
              </a:rPr>
              <a:t>inode </a:t>
            </a:r>
            <a:r>
              <a:rPr lang="zh-CN">
                <a:ea typeface="SimSun" pitchFamily="2" charset="-122"/>
              </a:rPr>
              <a:t>及 </a:t>
            </a:r>
            <a:r>
              <a:rPr lang="en-US">
                <a:ea typeface="SimSun" pitchFamily="2" charset="-122"/>
              </a:rPr>
              <a:t>data block</a:t>
            </a:r>
            <a:r>
              <a:rPr lang="zh-CN">
                <a:ea typeface="SimSun" pitchFamily="2" charset="-122"/>
              </a:rPr>
              <a:t>；</a:t>
            </a:r>
            <a:endParaRPr/>
          </a:p>
          <a:p>
            <a:pPr marL="742950" lvl="1" indent="-285750">
              <a:spcBef>
                <a:spcPct val="20000"/>
              </a:spcBef>
              <a:buSzPct val="100000"/>
              <a:buChar char="–"/>
            </a:pPr>
            <a:r>
              <a:rPr lang="zh-CN">
                <a:ea typeface="SimSun" pitchFamily="2" charset="-122"/>
              </a:rPr>
              <a:t>只能对已存在的文件进行创建；</a:t>
            </a:r>
            <a:endParaRPr/>
          </a:p>
          <a:p>
            <a:pPr marL="742950" lvl="1" indent="-285750">
              <a:spcBef>
                <a:spcPct val="20000"/>
              </a:spcBef>
              <a:buSzPct val="100000"/>
              <a:buChar char="–"/>
            </a:pPr>
            <a:r>
              <a:rPr lang="zh-CN">
                <a:ea typeface="SimSun" pitchFamily="2" charset="-122"/>
              </a:rPr>
              <a:t>不能交叉文件系统进行硬链接的创建；</a:t>
            </a:r>
            <a:endParaRPr/>
          </a:p>
          <a:p>
            <a:pPr marL="742950" lvl="1" indent="-285750">
              <a:spcBef>
                <a:spcPct val="20000"/>
              </a:spcBef>
              <a:buSzPct val="100000"/>
              <a:buChar char="–"/>
            </a:pPr>
            <a:r>
              <a:rPr lang="zh-CN">
                <a:ea typeface="SimSun" pitchFamily="2" charset="-122"/>
              </a:rPr>
              <a:t>不能对目录进行创建，只可对文件创建；</a:t>
            </a:r>
            <a:endParaRPr/>
          </a:p>
          <a:p>
            <a:pPr marL="742950" lvl="1" indent="-285750">
              <a:spcBef>
                <a:spcPct val="20000"/>
              </a:spcBef>
              <a:buSzPct val="100000"/>
              <a:buChar char="–"/>
            </a:pPr>
            <a:r>
              <a:rPr lang="zh-CN">
                <a:ea typeface="SimSun" pitchFamily="2" charset="-122"/>
              </a:rPr>
              <a:t>删除一个硬链接文件并不影响其他有相同 </a:t>
            </a:r>
            <a:r>
              <a:rPr lang="en-US">
                <a:ea typeface="SimSun" pitchFamily="2" charset="-122"/>
              </a:rPr>
              <a:t>inode </a:t>
            </a:r>
            <a:r>
              <a:rPr lang="zh-CN">
                <a:ea typeface="SimSun" pitchFamily="2" charset="-122"/>
              </a:rPr>
              <a:t>号的文件</a:t>
            </a:r>
            <a:endParaRPr/>
          </a:p>
        </p:txBody>
      </p:sp>
      <p:sp>
        <p:nvSpPr>
          <p:cNvPr id="741" name="幻灯片编号占位符 3"/>
          <p:cNvSpPr>
            <a:spLocks noGrp="true" noChangeShapeType="true"/>
          </p:cNvSpPr>
          <p:nvPr>
            <p:ph type="sldNum"/>
          </p:nvPr>
        </p:nvSpPr>
        <p:spPr>
          <a:xfrm>
            <a:off x="6934200" y="6172200"/>
            <a:ext cx="1295400" cy="457200"/>
          </a:xfrm>
          <a:prstGeom prst="rect">
            <a:avLst/>
          </a:prstGeom>
          <a:noFill/>
        </p:spPr>
        <p:txBody>
          <a:bodyPr lIns="91440" tIns="45720" rIns="91440" bIns="45720" anchor="t"/>
          <a:lstStyle/>
          <a:p>
            <a:pPr marL="0" lvl="0" indent="0" algn="r">
              <a:spcBef>
                <a:spcPts val="0"/>
              </a:spcBef>
              <a:buNone/>
            </a:pPr>
            <a:fld id="{D038279B-FC19-497E-A7D1-5ADD9CAF016F}" type="slidenum">
              <a:rPr lang="zh-CN" sz="1400" b="false" i="false" u="none">
                <a:latin typeface="Times New Roman" pitchFamily="18"/>
              </a:rPr>
              <a:t>*</a:t>
            </a:fld>
            <a:endParaRPr/>
          </a:p>
        </p:txBody>
      </p:sp>
    </p:spTree>
  </p:cSld>
  <p:clrMapOvr>
    <a:masterClrMapping/>
  </p:clrMapOvr>
  <p:transition/>
</p:sld>
</file>

<file path=ppt/slides/slide76.xml><?xml version="1.0" encoding="utf-8"?>
<p:sld xmlns:a="http://schemas.openxmlformats.org/drawingml/2006/main" xmlns:p="http://schemas.openxmlformats.org/presentationml/2006/main" xmlns:r="http://schemas.openxmlformats.org/officeDocument/2006/relationships">
  <p:cSld>
    <p:spTree>
      <p:nvGrpSpPr>
        <p:cNvPr id="742" name=""/>
        <p:cNvGrpSpPr/>
        <p:nvPr/>
      </p:nvGrpSpPr>
      <p:grpSpPr>
        <a:xfrm>
          <a:off x="0" y="0"/>
          <a:ext cx="0" cy="0"/>
          <a:chOff x="0" y="0"/>
          <a:chExt cx="0" cy="0"/>
        </a:xfrm>
      </p:grpSpPr>
      <p:sp>
        <p:nvSpPr>
          <p:cNvPr id="743" name="标题 1"/>
          <p:cNvSpPr>
            <a:spLocks noGrp="true" noChangeShapeType="true"/>
          </p:cNvSpPr>
          <p:nvPr>
            <p:ph type="title"/>
          </p:nvPr>
        </p:nvSpPr>
        <p:spPr>
          <a:xfrm>
            <a:off x="457200" y="457200"/>
            <a:ext cx="8077200" cy="914400"/>
          </a:xfrm>
          <a:prstGeom prst="rect">
            <a:avLst/>
          </a:prstGeom>
          <a:noFill/>
        </p:spPr>
        <p:txBody>
          <a:bodyPr lIns="91440" tIns="45720" rIns="91440" bIns="45720" anchor="ctr" anchorCtr="false"/>
          <a:lstStyle/>
          <a:p>
            <a:pPr lvl="0"/>
            <a:r>
              <a:rPr lang="zh-CN">
                <a:ea typeface="SimSun" pitchFamily="2" charset="-122"/>
              </a:rPr>
              <a:t>硬链接和软链接</a:t>
            </a:r>
            <a:endParaRPr/>
          </a:p>
        </p:txBody>
      </p:sp>
      <p:sp>
        <p:nvSpPr>
          <p:cNvPr id="744" name="内容占位符 2"/>
          <p:cNvSpPr>
            <a:spLocks noGrp="true" noChangeShapeType="true"/>
          </p:cNvSpPr>
          <p:nvPr>
            <p:ph type="obj"/>
          </p:nvPr>
        </p:nvSpPr>
        <p:spPr>
          <a:xfrm>
            <a:off x="457200" y="1600200"/>
            <a:ext cx="8305800" cy="4419600"/>
          </a:xfrm>
          <a:prstGeom prst="rect">
            <a:avLst/>
          </a:prstGeom>
        </p:spPr>
        <p:txBody>
          <a:bodyPr lIns="91440" tIns="45720" rIns="91440" bIns="45720" anchor="t"/>
          <a:lstStyle>
            <a:lvl1pPr marL="342900" indent="0" algn="l" defTabSz="914400" rtl="false" fontAlgn="base">
              <a:lnSpc>
                <a:spcPct val="100000"/>
              </a:lnSpc>
              <a:spcBef>
                <a:spcPct val="20000"/>
              </a:spcBef>
              <a:spcAft>
                <a:spcPts val="0"/>
              </a:spcAft>
              <a:buChar char="•"/>
              <a:defRPr sz="2800">
                <a:solidFill>
                  <a:schemeClr val="dk1"/>
                </a:solidFill>
                <a:latin typeface="Comic Sans MS"/>
              </a:defRPr>
            </a:lvl1pPr>
            <a:lvl2pPr marL="742950" indent="457200" algn="l" defTabSz="914400" rtl="false" fontAlgn="base">
              <a:lnSpc>
                <a:spcPct val="100000"/>
              </a:lnSpc>
              <a:spcBef>
                <a:spcPct val="20000"/>
              </a:spcBef>
              <a:spcAft>
                <a:spcPts val="0"/>
              </a:spcAft>
              <a:buChar char="–"/>
              <a:defRPr sz="2400">
                <a:solidFill>
                  <a:schemeClr val="dk1"/>
                </a:solidFill>
                <a:latin typeface="Comic Sans MS"/>
              </a:defRPr>
            </a:lvl2pPr>
            <a:lvl3pPr marL="1143000" indent="914400" algn="l" defTabSz="914400" rtl="false" fontAlgn="base">
              <a:lnSpc>
                <a:spcPct val="100000"/>
              </a:lnSpc>
              <a:spcBef>
                <a:spcPct val="20000"/>
              </a:spcBef>
              <a:spcAft>
                <a:spcPts val="0"/>
              </a:spcAft>
              <a:buChar char="•"/>
              <a:defRPr sz="2000">
                <a:solidFill>
                  <a:schemeClr val="dk1"/>
                </a:solidFill>
                <a:latin typeface="Comic Sans MS"/>
              </a:defRPr>
            </a:lvl3pPr>
            <a:lvl4pPr marL="1600200" indent="1371600" algn="l" defTabSz="914400" rtl="false" fontAlgn="base">
              <a:lnSpc>
                <a:spcPct val="100000"/>
              </a:lnSpc>
              <a:spcBef>
                <a:spcPct val="20000"/>
              </a:spcBef>
              <a:spcAft>
                <a:spcPts val="0"/>
              </a:spcAft>
              <a:buChar char="–"/>
              <a:defRPr sz="2000">
                <a:solidFill>
                  <a:schemeClr val="dk1"/>
                </a:solidFill>
                <a:latin typeface="Comic Sans MS"/>
              </a:defRPr>
            </a:lvl4pPr>
            <a:lvl5pPr marL="2057400" indent="1828800" algn="l" defTabSz="914400" rtl="false" fontAlgn="base">
              <a:lnSpc>
                <a:spcPct val="100000"/>
              </a:lnSpc>
              <a:spcBef>
                <a:spcPct val="20000"/>
              </a:spcBef>
              <a:spcAft>
                <a:spcPts val="0"/>
              </a:spcAft>
              <a:buChar char="»"/>
              <a:defRPr sz="2000">
                <a:solidFill>
                  <a:schemeClr val="dk1"/>
                </a:solidFill>
                <a:latin typeface="Comic Sans MS"/>
              </a:defRPr>
            </a:lvl5pPr>
          </a:lstStyle>
          <a:p>
            <a:pPr marL="342900" lvl="0" indent="-342900">
              <a:spcBef>
                <a:spcPct val="20000"/>
              </a:spcBef>
              <a:buSzPct val="100000"/>
              <a:buChar char="•"/>
            </a:pPr>
            <a:r>
              <a:rPr lang="zh-CN">
                <a:ea typeface="SimSun" pitchFamily="2" charset="-122"/>
              </a:rPr>
              <a:t>软链接</a:t>
            </a:r>
            <a:endParaRPr lang="en-US"/>
          </a:p>
          <a:p>
            <a:pPr marL="742950" lvl="1" indent="-285750">
              <a:spcBef>
                <a:spcPct val="20000"/>
              </a:spcBef>
              <a:buSzPct val="100000"/>
              <a:buChar char="–"/>
            </a:pPr>
            <a:r>
              <a:rPr lang="zh-CN">
                <a:ea typeface="SimSun" pitchFamily="2" charset="-122"/>
              </a:rPr>
              <a:t>又称符号链接，即 </a:t>
            </a:r>
            <a:r>
              <a:rPr lang="en-US">
                <a:ea typeface="SimSun" pitchFamily="2" charset="-122"/>
              </a:rPr>
              <a:t>soft link </a:t>
            </a:r>
            <a:r>
              <a:rPr lang="zh-CN">
                <a:ea typeface="SimSun" pitchFamily="2" charset="-122"/>
              </a:rPr>
              <a:t>或 </a:t>
            </a:r>
            <a:r>
              <a:rPr lang="en-US">
                <a:ea typeface="SimSun" pitchFamily="2" charset="-122"/>
              </a:rPr>
              <a:t>symbolic link</a:t>
            </a:r>
            <a:endParaRPr/>
          </a:p>
          <a:p>
            <a:pPr marL="742950" lvl="1" indent="-285750">
              <a:spcBef>
                <a:spcPct val="20000"/>
              </a:spcBef>
              <a:buSzPct val="100000"/>
              <a:buChar char="–"/>
            </a:pPr>
            <a:r>
              <a:rPr lang="zh-CN">
                <a:ea typeface="SimSun" pitchFamily="2" charset="-122"/>
              </a:rPr>
              <a:t>文件用户数据块中存放的内容是另一文件的路径名的指向，则该文件就是软连接</a:t>
            </a:r>
            <a:endParaRPr lang="en-US"/>
          </a:p>
          <a:p>
            <a:pPr marL="742950" lvl="1" indent="-285750">
              <a:spcBef>
                <a:spcPct val="20000"/>
              </a:spcBef>
              <a:buSzPct val="100000"/>
              <a:buChar char="–"/>
            </a:pPr>
            <a:r>
              <a:rPr lang="zh-CN">
                <a:ea typeface="SimSun" pitchFamily="2" charset="-122"/>
              </a:rPr>
              <a:t>软链接就是一个普通文件，只是数据块内容有点特殊。软链接有着自己的 </a:t>
            </a:r>
            <a:r>
              <a:rPr lang="en-US">
                <a:ea typeface="SimSun" pitchFamily="2" charset="-122"/>
              </a:rPr>
              <a:t>inode </a:t>
            </a:r>
            <a:r>
              <a:rPr lang="zh-CN">
                <a:ea typeface="SimSun" pitchFamily="2" charset="-122"/>
              </a:rPr>
              <a:t>号以及用户数据块</a:t>
            </a:r>
            <a:endParaRPr/>
          </a:p>
          <a:p>
            <a:pPr marL="342900" lvl="0" indent="-342900">
              <a:spcBef>
                <a:spcPct val="20000"/>
              </a:spcBef>
              <a:buSzPct val="100000"/>
              <a:buChar char="•"/>
            </a:pPr>
            <a:endParaRPr/>
          </a:p>
        </p:txBody>
      </p:sp>
      <p:sp>
        <p:nvSpPr>
          <p:cNvPr id="745" name="幻灯片编号占位符 3"/>
          <p:cNvSpPr>
            <a:spLocks noGrp="true" noChangeShapeType="true"/>
          </p:cNvSpPr>
          <p:nvPr>
            <p:ph type="sldNum"/>
          </p:nvPr>
        </p:nvSpPr>
        <p:spPr>
          <a:xfrm>
            <a:off x="6934200" y="6172200"/>
            <a:ext cx="1295400" cy="457200"/>
          </a:xfrm>
          <a:prstGeom prst="rect">
            <a:avLst/>
          </a:prstGeom>
          <a:noFill/>
        </p:spPr>
        <p:txBody>
          <a:bodyPr lIns="91440" tIns="45720" rIns="91440" bIns="45720" anchor="t"/>
          <a:lstStyle/>
          <a:p>
            <a:pPr marL="0" lvl="0" indent="0" algn="r">
              <a:spcBef>
                <a:spcPts val="0"/>
              </a:spcBef>
              <a:buNone/>
            </a:pPr>
            <a:fld id="{D038279B-FC19-497E-A7D1-5ADD9CAF016F}" type="slidenum">
              <a:rPr lang="zh-CN" sz="1400" b="false" i="false" u="none">
                <a:latin typeface="Times New Roman" pitchFamily="18"/>
              </a:rPr>
              <a:t>*</a:t>
            </a:fld>
            <a:endParaRPr/>
          </a:p>
        </p:txBody>
      </p:sp>
      <p:pic>
        <p:nvPicPr>
          <p:cNvPr id="746" name="图片 4"/>
          <p:cNvPicPr>
            <a:picLocks noGrp="true" noChangeAspect="true"/>
          </p:cNvPicPr>
          <p:nvPr/>
        </p:nvPicPr>
        <p:blipFill>
          <a:blip r:embed="rId1"/>
          <a:srcRect/>
          <a:stretch>
            <a:fillRect/>
          </a:stretch>
        </p:blipFill>
        <p:spPr>
          <a:xfrm>
            <a:off x="2743200" y="4114800"/>
            <a:ext cx="3556000" cy="2667000"/>
          </a:xfrm>
          <a:prstGeom prst="rect">
            <a:avLst/>
          </a:prstGeom>
          <a:noFill/>
        </p:spPr>
      </p:pic>
    </p:spTree>
  </p:cSld>
  <p:clrMapOvr>
    <a:masterClrMapping/>
  </p:clrMapOvr>
  <p:transition/>
</p:sld>
</file>

<file path=ppt/slides/slide77.xml><?xml version="1.0" encoding="utf-8"?>
<p:sld xmlns:a="http://schemas.openxmlformats.org/drawingml/2006/main" xmlns:p="http://schemas.openxmlformats.org/presentationml/2006/main" xmlns:r="http://schemas.openxmlformats.org/officeDocument/2006/relationships">
  <p:cSld>
    <p:spTree>
      <p:nvGrpSpPr>
        <p:cNvPr id="747" name=""/>
        <p:cNvGrpSpPr/>
        <p:nvPr/>
      </p:nvGrpSpPr>
      <p:grpSpPr>
        <a:xfrm>
          <a:off x="0" y="0"/>
          <a:ext cx="0" cy="0"/>
          <a:chOff x="0" y="0"/>
          <a:chExt cx="0" cy="0"/>
        </a:xfrm>
      </p:grpSpPr>
      <p:sp>
        <p:nvSpPr>
          <p:cNvPr id="748" name="标题 1"/>
          <p:cNvSpPr>
            <a:spLocks noGrp="true" noChangeShapeType="true"/>
          </p:cNvSpPr>
          <p:nvPr>
            <p:ph type="title"/>
          </p:nvPr>
        </p:nvSpPr>
        <p:spPr>
          <a:xfrm>
            <a:off x="457200" y="457200"/>
            <a:ext cx="8077200" cy="914400"/>
          </a:xfrm>
          <a:prstGeom prst="rect">
            <a:avLst/>
          </a:prstGeom>
          <a:noFill/>
        </p:spPr>
        <p:txBody>
          <a:bodyPr lIns="91440" tIns="45720" rIns="91440" bIns="45720" anchor="ctr" anchorCtr="false"/>
          <a:lstStyle/>
          <a:p>
            <a:pPr lvl="0"/>
            <a:r>
              <a:rPr lang="zh-CN">
                <a:ea typeface="SimSun" pitchFamily="2" charset="-122"/>
              </a:rPr>
              <a:t>硬链接和软链接</a:t>
            </a:r>
            <a:endParaRPr/>
          </a:p>
        </p:txBody>
      </p:sp>
      <p:pic>
        <p:nvPicPr>
          <p:cNvPr id="749" name="内容占位符 4"/>
          <p:cNvPicPr>
            <a:picLocks noGrp="true" noChangeAspect="true"/>
          </p:cNvPicPr>
          <p:nvPr>
            <p:ph type="obj"/>
          </p:nvPr>
        </p:nvPicPr>
        <p:blipFill>
          <a:blip r:embed="rId1"/>
          <a:srcRect/>
          <a:stretch>
            <a:fillRect/>
          </a:stretch>
        </p:blipFill>
        <p:spPr>
          <a:xfrm>
            <a:off x="492125" y="1955800"/>
            <a:ext cx="7137400" cy="1600200"/>
          </a:xfrm>
          <a:prstGeom prst="rect">
            <a:avLst/>
          </a:prstGeom>
          <a:noFill/>
        </p:spPr>
      </p:pic>
      <p:sp>
        <p:nvSpPr>
          <p:cNvPr id="750" name="幻灯片编号占位符 3"/>
          <p:cNvSpPr>
            <a:spLocks noGrp="true" noChangeShapeType="true"/>
          </p:cNvSpPr>
          <p:nvPr>
            <p:ph type="sldNum"/>
          </p:nvPr>
        </p:nvSpPr>
        <p:spPr>
          <a:xfrm>
            <a:off x="6934200" y="6172200"/>
            <a:ext cx="1295400" cy="457200"/>
          </a:xfrm>
          <a:prstGeom prst="rect">
            <a:avLst/>
          </a:prstGeom>
          <a:noFill/>
        </p:spPr>
        <p:txBody>
          <a:bodyPr lIns="91440" tIns="45720" rIns="91440" bIns="45720" anchor="t"/>
          <a:lstStyle/>
          <a:p>
            <a:pPr marL="0" lvl="0" indent="0" algn="r">
              <a:spcBef>
                <a:spcPts val="0"/>
              </a:spcBef>
              <a:buNone/>
            </a:pPr>
            <a:fld id="{D038279B-FC19-497E-A7D1-5ADD9CAF016F}" type="slidenum">
              <a:rPr lang="zh-CN" sz="1400" b="false" i="false" u="none">
                <a:latin typeface="Times New Roman" pitchFamily="18"/>
              </a:rPr>
              <a:t>*</a:t>
            </a:fld>
            <a:endParaRPr/>
          </a:p>
        </p:txBody>
      </p:sp>
      <p:pic>
        <p:nvPicPr>
          <p:cNvPr id="751" name="图片 5"/>
          <p:cNvPicPr>
            <a:picLocks noGrp="true" noChangeAspect="true"/>
          </p:cNvPicPr>
          <p:nvPr/>
        </p:nvPicPr>
        <p:blipFill>
          <a:blip r:embed="rId2"/>
          <a:srcRect/>
          <a:stretch>
            <a:fillRect/>
          </a:stretch>
        </p:blipFill>
        <p:spPr>
          <a:xfrm>
            <a:off x="457200" y="4140200"/>
            <a:ext cx="7924800" cy="1841500"/>
          </a:xfrm>
          <a:prstGeom prst="rect">
            <a:avLst/>
          </a:prstGeom>
          <a:noFill/>
        </p:spPr>
      </p:pic>
    </p:spTree>
  </p:cSld>
  <p:clrMapOvr>
    <a:masterClrMapping/>
  </p:clrMapOvr>
  <p:transition/>
</p:sld>
</file>

<file path=ppt/slides/slide78.xml><?xml version="1.0" encoding="utf-8"?>
<p:sld xmlns:a="http://schemas.openxmlformats.org/drawingml/2006/main" xmlns:p="http://schemas.openxmlformats.org/presentationml/2006/main">
  <p:cSld>
    <p:spTree>
      <p:nvGrpSpPr>
        <p:cNvPr id="752" name=""/>
        <p:cNvGrpSpPr/>
        <p:nvPr/>
      </p:nvGrpSpPr>
      <p:grpSpPr>
        <a:xfrm>
          <a:off x="0" y="0"/>
          <a:ext cx="0" cy="0"/>
          <a:chOff x="0" y="0"/>
          <a:chExt cx="0" cy="0"/>
        </a:xfrm>
      </p:grpSpPr>
      <p:sp>
        <p:nvSpPr>
          <p:cNvPr id="753" name="灯片编号占位符 5"/>
          <p:cNvSpPr>
            <a:spLocks noGrp="true" noChangeShapeType="true"/>
          </p:cNvSpPr>
          <p:nvPr>
            <p:ph type="sldNum"/>
          </p:nvPr>
        </p:nvSpPr>
        <p:spPr>
          <a:xfrm>
            <a:off x="6934200" y="6172200"/>
            <a:ext cx="1295400" cy="457200"/>
          </a:xfrm>
          <a:prstGeom prst="rect">
            <a:avLst/>
          </a:prstGeom>
          <a:noFill/>
        </p:spPr>
        <p:txBody>
          <a:bodyPr lIns="91440" tIns="45720" rIns="91440" bIns="45720" anchor="t"/>
          <a:lstStyle/>
          <a:p>
            <a:pPr marL="0" lvl="0" indent="0" algn="r">
              <a:spcBef>
                <a:spcPts val="0"/>
              </a:spcBef>
              <a:buNone/>
            </a:pPr>
            <a:fld id="{D038279B-FC19-497E-A7D1-5ADD9CAF016F}" type="slidenum">
              <a:rPr lang="zh-CN" sz="1400" b="false" i="false" u="none">
                <a:latin typeface="Times New Roman" pitchFamily="18"/>
              </a:rPr>
              <a:t>*</a:t>
            </a:fld>
            <a:endParaRPr/>
          </a:p>
        </p:txBody>
      </p:sp>
      <p:sp>
        <p:nvSpPr>
          <p:cNvPr id="754" name="Rectangle 2"/>
          <p:cNvSpPr>
            <a:spLocks noGrp="true" noChangeShapeType="true"/>
          </p:cNvSpPr>
          <p:nvPr>
            <p:ph type="obj"/>
          </p:nvPr>
        </p:nvSpPr>
        <p:spPr>
          <a:xfrm>
            <a:off x="304800" y="127000"/>
            <a:ext cx="8534400" cy="6350000"/>
          </a:xfrm>
          <a:prstGeom prst="rect">
            <a:avLst/>
          </a:prstGeom>
          <a:solidFill>
            <a:schemeClr val="lt1"/>
          </a:solidFill>
        </p:spPr>
        <p:txBody>
          <a:bodyPr lIns="91440" tIns="45720" rIns="91440" bIns="45720" anchor="t"/>
          <a:lstStyle>
            <a:lvl1pPr marL="342900" indent="0" algn="l" defTabSz="914400" rtl="false" fontAlgn="base">
              <a:lnSpc>
                <a:spcPct val="100000"/>
              </a:lnSpc>
              <a:spcBef>
                <a:spcPct val="20000"/>
              </a:spcBef>
              <a:spcAft>
                <a:spcPts val="0"/>
              </a:spcAft>
              <a:buChar char="•"/>
              <a:defRPr sz="2800">
                <a:solidFill>
                  <a:schemeClr val="dk1"/>
                </a:solidFill>
                <a:latin typeface="Comic Sans MS"/>
              </a:defRPr>
            </a:lvl1pPr>
            <a:lvl2pPr marL="742950" indent="457200" algn="l" defTabSz="914400" rtl="false" fontAlgn="base">
              <a:lnSpc>
                <a:spcPct val="100000"/>
              </a:lnSpc>
              <a:spcBef>
                <a:spcPct val="20000"/>
              </a:spcBef>
              <a:spcAft>
                <a:spcPts val="0"/>
              </a:spcAft>
              <a:buChar char="–"/>
              <a:defRPr sz="2400">
                <a:solidFill>
                  <a:schemeClr val="dk1"/>
                </a:solidFill>
                <a:latin typeface="Comic Sans MS"/>
              </a:defRPr>
            </a:lvl2pPr>
            <a:lvl3pPr marL="1143000" indent="914400" algn="l" defTabSz="914400" rtl="false" fontAlgn="base">
              <a:lnSpc>
                <a:spcPct val="100000"/>
              </a:lnSpc>
              <a:spcBef>
                <a:spcPct val="20000"/>
              </a:spcBef>
              <a:spcAft>
                <a:spcPts val="0"/>
              </a:spcAft>
              <a:buChar char="•"/>
              <a:defRPr sz="2000">
                <a:solidFill>
                  <a:schemeClr val="dk1"/>
                </a:solidFill>
                <a:latin typeface="Comic Sans MS"/>
              </a:defRPr>
            </a:lvl3pPr>
            <a:lvl4pPr marL="1600200" indent="1371600" algn="l" defTabSz="914400" rtl="false" fontAlgn="base">
              <a:lnSpc>
                <a:spcPct val="100000"/>
              </a:lnSpc>
              <a:spcBef>
                <a:spcPct val="20000"/>
              </a:spcBef>
              <a:spcAft>
                <a:spcPts val="0"/>
              </a:spcAft>
              <a:buChar char="–"/>
              <a:defRPr sz="2000">
                <a:solidFill>
                  <a:schemeClr val="dk1"/>
                </a:solidFill>
                <a:latin typeface="Comic Sans MS"/>
              </a:defRPr>
            </a:lvl4pPr>
            <a:lvl5pPr marL="2057400" indent="1828800" algn="l" defTabSz="914400" rtl="false" fontAlgn="base">
              <a:lnSpc>
                <a:spcPct val="100000"/>
              </a:lnSpc>
              <a:spcBef>
                <a:spcPct val="20000"/>
              </a:spcBef>
              <a:spcAft>
                <a:spcPts val="0"/>
              </a:spcAft>
              <a:buChar char="»"/>
              <a:defRPr sz="2000">
                <a:solidFill>
                  <a:schemeClr val="dk1"/>
                </a:solidFill>
                <a:latin typeface="Comic Sans MS"/>
              </a:defRPr>
            </a:lvl5pPr>
          </a:lstStyle>
          <a:p>
            <a:pPr marL="0" lvl="0" indent="0">
              <a:spcBef>
                <a:spcPct val="20000"/>
              </a:spcBef>
              <a:buNone/>
            </a:pPr>
            <a:r>
              <a:rPr lang="en-US" sz="1800" b="true" i="false" u="none">
                <a:latin typeface="Courier New" pitchFamily="49"/>
                <a:ea typeface="SimSun" pitchFamily="2" charset="-122"/>
              </a:rPr>
              <a:t>int main(int argc, char **argv)</a:t>
            </a:r>
            <a:endParaRPr/>
          </a:p>
          <a:p>
            <a:pPr marL="0" lvl="0" indent="0">
              <a:spcBef>
                <a:spcPct val="20000"/>
              </a:spcBef>
              <a:buNone/>
            </a:pPr>
            <a:r>
              <a:rPr lang="en-US" sz="1800" b="true" i="false" u="none">
                <a:latin typeface="Courier New" pitchFamily="49"/>
                <a:ea typeface="SimSun" pitchFamily="2" charset="-122"/>
              </a:rPr>
              <a:t>{</a:t>
            </a:r>
            <a:endParaRPr/>
          </a:p>
          <a:p>
            <a:pPr marL="0" lvl="0" indent="0">
              <a:spcBef>
                <a:spcPct val="20000"/>
              </a:spcBef>
              <a:buNone/>
            </a:pPr>
            <a:r>
              <a:rPr lang="en-US" sz="1800" b="true" i="false" u="none">
                <a:latin typeface="Courier New" pitchFamily="49"/>
                <a:ea typeface="SimSun" pitchFamily="2" charset="-122"/>
              </a:rPr>
              <a:t>    struct stat stat ;</a:t>
            </a:r>
            <a:endParaRPr/>
          </a:p>
          <a:p>
            <a:pPr marL="0" lvl="0" indent="0">
              <a:spcBef>
                <a:spcPct val="20000"/>
              </a:spcBef>
              <a:buNone/>
            </a:pPr>
            <a:r>
              <a:rPr lang="en-US" sz="1800" b="true" i="false" u="none">
                <a:latin typeface="Courier New" pitchFamily="49"/>
                <a:ea typeface="SimSun" pitchFamily="2" charset="-122"/>
              </a:rPr>
              <a:t>    char *type, *readok ;</a:t>
            </a:r>
            <a:endParaRPr/>
          </a:p>
          <a:p>
            <a:pPr marL="0" lvl="0" indent="0">
              <a:spcBef>
                <a:spcPct val="20000"/>
              </a:spcBef>
              <a:buNone/>
            </a:pPr>
            <a:r>
              <a:rPr lang="en-US" sz="1800" b="true" i="false" u="none">
                <a:latin typeface="Courier New" pitchFamily="49"/>
                <a:ea typeface="SimSun" pitchFamily="2" charset="-122"/>
              </a:rPr>
              <a:t>    </a:t>
            </a:r>
            <a:r>
              <a:rPr lang="en-US" sz="1800" b="true" i="false" u="none">
                <a:solidFill>
                  <a:srgbClr val="FF0000"/>
                </a:solidFill>
                <a:latin typeface="Courier New" pitchFamily="49"/>
                <a:ea typeface="SimSun" pitchFamily="2" charset="-122"/>
              </a:rPr>
              <a:t>Stat</a:t>
            </a:r>
            <a:r>
              <a:rPr lang="en-US" sz="1800" b="true" i="false" u="none">
                <a:latin typeface="Courier New" pitchFamily="49"/>
                <a:ea typeface="SimSun" pitchFamily="2" charset="-122"/>
              </a:rPr>
              <a:t>(argv[1], &amp;stat) ;</a:t>
            </a:r>
            <a:endParaRPr/>
          </a:p>
          <a:p>
            <a:pPr marL="0" lvl="0" indent="0">
              <a:spcBef>
                <a:spcPct val="20000"/>
              </a:spcBef>
              <a:buNone/>
            </a:pPr>
            <a:r>
              <a:rPr lang="en-US" sz="1800" b="true" i="false" u="none">
                <a:latin typeface="Courier New" pitchFamily="49"/>
                <a:ea typeface="SimSun" pitchFamily="2" charset="-122"/>
              </a:rPr>
              <a:t>    if (</a:t>
            </a:r>
            <a:r>
              <a:rPr lang="en-US" sz="1800" b="true" i="false" u="none">
                <a:solidFill>
                  <a:srgbClr val="FF0000"/>
                </a:solidFill>
                <a:latin typeface="Courier New" pitchFamily="49"/>
                <a:ea typeface="SimSun" pitchFamily="2" charset="-122"/>
              </a:rPr>
              <a:t>S_ISREG</a:t>
            </a:r>
            <a:r>
              <a:rPr lang="en-US" sz="1800" b="true" i="false" u="none">
                <a:latin typeface="Courier New" pitchFamily="49"/>
                <a:ea typeface="SimSun" pitchFamily="2" charset="-122"/>
              </a:rPr>
              <a:t>(stat.st_mode)) </a:t>
            </a:r>
            <a:r>
              <a:rPr lang="en-US" sz="1800" b="true" i="false" u="none">
                <a:solidFill>
                  <a:srgbClr val="00B050"/>
                </a:solidFill>
                <a:latin typeface="Courier New" pitchFamily="49"/>
                <a:ea typeface="SimSun" pitchFamily="2" charset="-122"/>
              </a:rPr>
              <a:t>/* Determine file type */</a:t>
            </a:r>
            <a:endParaRPr/>
          </a:p>
          <a:p>
            <a:pPr marL="0" lvl="0" indent="0">
              <a:spcBef>
                <a:spcPct val="20000"/>
              </a:spcBef>
              <a:buNone/>
            </a:pPr>
            <a:r>
              <a:rPr lang="en-US" sz="1800" b="true" i="false" u="none">
                <a:latin typeface="Courier New" pitchFamily="49"/>
                <a:ea typeface="SimSun" pitchFamily="2" charset="-122"/>
              </a:rPr>
              <a:t>        type = “regular” ;</a:t>
            </a:r>
            <a:endParaRPr/>
          </a:p>
          <a:p>
            <a:pPr marL="0" lvl="0" indent="0">
              <a:spcBef>
                <a:spcPct val="20000"/>
              </a:spcBef>
              <a:buNone/>
            </a:pPr>
            <a:r>
              <a:rPr lang="en-US" sz="1800" b="true" i="false" u="none">
                <a:latin typeface="Courier New" pitchFamily="49"/>
                <a:ea typeface="SimSun" pitchFamily="2" charset="-122"/>
              </a:rPr>
              <a:t>    else if (</a:t>
            </a:r>
            <a:r>
              <a:rPr lang="en-US" sz="1800" b="true" i="false" u="none">
                <a:solidFill>
                  <a:srgbClr val="FF0000"/>
                </a:solidFill>
                <a:latin typeface="Courier New" pitchFamily="49"/>
                <a:ea typeface="SimSun" pitchFamily="2" charset="-122"/>
              </a:rPr>
              <a:t>S_ISDIR</a:t>
            </a:r>
            <a:r>
              <a:rPr lang="en-US" sz="1800" b="true" i="false" u="none">
                <a:latin typeface="Courier New" pitchFamily="49"/>
                <a:ea typeface="SimSun" pitchFamily="2" charset="-122"/>
              </a:rPr>
              <a:t>(stat.st_mode)) </a:t>
            </a:r>
            <a:endParaRPr/>
          </a:p>
          <a:p>
            <a:pPr marL="0" lvl="0" indent="0">
              <a:spcBef>
                <a:spcPct val="20000"/>
              </a:spcBef>
              <a:buNone/>
            </a:pPr>
            <a:r>
              <a:rPr lang="en-US" sz="1800" b="true" i="false" u="none">
                <a:latin typeface="Courier New" pitchFamily="49"/>
                <a:ea typeface="SimSun" pitchFamily="2" charset="-122"/>
              </a:rPr>
              <a:t>        type = “directory” ;</a:t>
            </a:r>
            <a:endParaRPr/>
          </a:p>
          <a:p>
            <a:pPr marL="0" lvl="0" indent="0">
              <a:spcBef>
                <a:spcPct val="20000"/>
              </a:spcBef>
              <a:buNone/>
            </a:pPr>
            <a:r>
              <a:rPr lang="en-US" sz="1800" b="true" i="false" u="none">
                <a:latin typeface="Courier New" pitchFamily="49"/>
                <a:ea typeface="SimSun" pitchFamily="2" charset="-122"/>
              </a:rPr>
              <a:t>    else</a:t>
            </a:r>
            <a:endParaRPr/>
          </a:p>
          <a:p>
            <a:pPr marL="0" lvl="0" indent="0">
              <a:spcBef>
                <a:spcPct val="20000"/>
              </a:spcBef>
              <a:buNone/>
            </a:pPr>
            <a:r>
              <a:rPr lang="en-US" sz="1800" b="true" i="false" u="none">
                <a:latin typeface="Courier New" pitchFamily="49"/>
                <a:ea typeface="SimSun" pitchFamily="2" charset="-122"/>
              </a:rPr>
              <a:t>        type = “other” ;</a:t>
            </a:r>
            <a:endParaRPr/>
          </a:p>
          <a:p>
            <a:pPr marL="0" lvl="0" indent="0">
              <a:spcBef>
                <a:spcPct val="20000"/>
              </a:spcBef>
              <a:buNone/>
            </a:pPr>
            <a:endParaRPr/>
          </a:p>
          <a:p>
            <a:pPr marL="0" lvl="0" indent="0">
              <a:spcBef>
                <a:spcPct val="20000"/>
              </a:spcBef>
              <a:buNone/>
            </a:pPr>
            <a:r>
              <a:rPr lang="en-US" sz="1800" b="true" i="false" u="none">
                <a:latin typeface="Courier New" pitchFamily="49"/>
                <a:ea typeface="SimSun" pitchFamily="2" charset="-122"/>
              </a:rPr>
              <a:t>    if ((stat.mode &amp; S_IRUSR)) </a:t>
            </a:r>
            <a:r>
              <a:rPr lang="en-US" sz="1800" b="true" i="false" u="none">
                <a:solidFill>
                  <a:srgbClr val="00B050"/>
                </a:solidFill>
                <a:latin typeface="Courier New" pitchFamily="49"/>
                <a:ea typeface="SimSun" pitchFamily="2" charset="-122"/>
              </a:rPr>
              <a:t>/* check read access */</a:t>
            </a:r>
            <a:endParaRPr/>
          </a:p>
          <a:p>
            <a:pPr marL="0" lvl="0" indent="0">
              <a:spcBef>
                <a:spcPct val="20000"/>
              </a:spcBef>
              <a:buNone/>
            </a:pPr>
            <a:r>
              <a:rPr lang="en-US" sz="1800" b="true" i="false" u="none">
                <a:latin typeface="Courier New" pitchFamily="49"/>
                <a:ea typeface="SimSun" pitchFamily="2" charset="-122"/>
              </a:rPr>
              <a:t>        readok = “yes”;</a:t>
            </a:r>
            <a:endParaRPr/>
          </a:p>
          <a:p>
            <a:pPr marL="0" lvl="0" indent="0">
              <a:spcBef>
                <a:spcPct val="20000"/>
              </a:spcBef>
              <a:buNone/>
            </a:pPr>
            <a:r>
              <a:rPr lang="en-US" sz="1800" b="true" i="false" u="none">
                <a:latin typeface="Courier New" pitchFamily="49"/>
                <a:ea typeface="SimSun" pitchFamily="2" charset="-122"/>
              </a:rPr>
              <a:t>    else </a:t>
            </a:r>
            <a:endParaRPr/>
          </a:p>
          <a:p>
            <a:pPr marL="0" lvl="0" indent="0">
              <a:spcBef>
                <a:spcPct val="20000"/>
              </a:spcBef>
              <a:buNone/>
            </a:pPr>
            <a:r>
              <a:rPr lang="en-US" sz="1800" b="true" i="false" u="none">
                <a:latin typeface="Courier New" pitchFamily="49"/>
                <a:ea typeface="SimSun" pitchFamily="2" charset="-122"/>
              </a:rPr>
              <a:t>        readok = “no”;</a:t>
            </a:r>
            <a:endParaRPr/>
          </a:p>
          <a:p>
            <a:pPr marL="0" lvl="0" indent="0">
              <a:spcBef>
                <a:spcPct val="20000"/>
              </a:spcBef>
              <a:buNone/>
            </a:pPr>
            <a:endParaRPr/>
          </a:p>
          <a:p>
            <a:pPr marL="0" lvl="0" indent="0">
              <a:spcBef>
                <a:spcPct val="20000"/>
              </a:spcBef>
              <a:buNone/>
            </a:pPr>
            <a:r>
              <a:rPr lang="en-US" sz="1800" b="true" i="false" u="none">
                <a:latin typeface="Courier New" pitchFamily="49"/>
                <a:ea typeface="SimSun" pitchFamily="2" charset="-122"/>
              </a:rPr>
              <a:t>    printf(“type: %s, read: %s\n”, type, readok) ;</a:t>
            </a:r>
            <a:endParaRPr/>
          </a:p>
          <a:p>
            <a:pPr marL="0" lvl="0" indent="0">
              <a:spcBef>
                <a:spcPct val="20000"/>
              </a:spcBef>
              <a:buNone/>
            </a:pPr>
            <a:r>
              <a:rPr lang="en-US" sz="1800" b="true" i="false" u="none">
                <a:latin typeface="Courier New" pitchFamily="49"/>
                <a:ea typeface="SimSun" pitchFamily="2" charset="-122"/>
              </a:rPr>
              <a:t>    exit(0) ;</a:t>
            </a:r>
            <a:endParaRPr/>
          </a:p>
          <a:p>
            <a:pPr marL="0" lvl="0" indent="0">
              <a:spcBef>
                <a:spcPct val="20000"/>
              </a:spcBef>
              <a:buNone/>
            </a:pPr>
            <a:r>
              <a:rPr lang="en-US" sz="1800" b="true" i="false" u="none">
                <a:latin typeface="Courier New" pitchFamily="49"/>
                <a:ea typeface="SimSun" pitchFamily="2" charset="-122"/>
              </a:rPr>
              <a:t> }</a:t>
            </a:r>
            <a:endParaRPr/>
          </a:p>
          <a:p>
            <a:pPr marL="0" lvl="0" indent="0">
              <a:spcBef>
                <a:spcPct val="20000"/>
              </a:spcBef>
              <a:buNone/>
            </a:pPr>
            <a:r>
              <a:rPr lang="en-US" sz="1800" b="true" i="false" u="none">
                <a:latin typeface="Courier New" pitchFamily="49"/>
                <a:ea typeface="SimSun" pitchFamily="2" charset="-122"/>
              </a:rPr>
              <a:t>	</a:t>
            </a:r>
            <a:endParaRPr/>
          </a:p>
        </p:txBody>
      </p:sp>
      <p:sp>
        <p:nvSpPr>
          <p:cNvPr id="755" name="Rectangle 2"/>
          <p:cNvSpPr>
            <a:spLocks noGrp="true" noChangeShapeType="true"/>
          </p:cNvSpPr>
          <p:nvPr/>
        </p:nvSpPr>
        <p:spPr>
          <a:xfrm rot="0" flipH="false" flipV="false">
            <a:off x="3733800" y="5078639"/>
            <a:ext cx="5105400" cy="701675"/>
          </a:xfrm>
          <a:prstGeom prst="rect">
            <a:avLst/>
          </a:prstGeom>
          <a:solidFill>
            <a:srgbClr val="FFFFCC"/>
          </a:solidFill>
          <a:ln w="9524">
            <a:solidFill>
              <a:schemeClr val="dk1"/>
            </a:solidFill>
            <a:round/>
            <a:headEnd/>
            <a:tailEnd/>
          </a:ln>
        </p:spPr>
        <p:txBody>
          <a:bodyPr lIns="91440" tIns="45720" rIns="91440" bIns="45720" anchor="t">
            <a:spAutoFit/>
          </a:bodyPr>
          <a:lstStyle/>
          <a:p>
            <a:pPr marL="609600" lvl="0" indent="-609600">
              <a:spcBef>
                <a:spcPct val="20000"/>
              </a:spcBef>
              <a:buNone/>
            </a:pPr>
            <a:r>
              <a:rPr lang="en-US" sz="1800">
                <a:solidFill>
                  <a:srgbClr val="000000"/>
                </a:solidFill>
                <a:latin typeface="Courier New" pitchFamily="49"/>
              </a:rPr>
              <a:t>S_ISREG() Is this a regular file? </a:t>
            </a:r>
            <a:endParaRPr lang="en-US" sz="1800"/>
          </a:p>
          <a:p>
            <a:pPr marL="609600" lvl="0" indent="-609600">
              <a:spcBef>
                <a:spcPct val="20000"/>
              </a:spcBef>
              <a:buNone/>
            </a:pPr>
            <a:r>
              <a:rPr lang="en-US" sz="1800">
                <a:solidFill>
                  <a:srgbClr val="000000"/>
                </a:solidFill>
                <a:latin typeface="Courier New" pitchFamily="49"/>
              </a:rPr>
              <a:t>S_ISDIR() Is this a directory file?</a:t>
            </a:r>
            <a:endParaRPr/>
          </a:p>
        </p:txBody>
      </p:sp>
    </p:spTree>
  </p:cSld>
  <p:clrMapOvr>
    <a:masterClrMapping/>
  </p:clrMapOvr>
  <p:transition/>
</p:sld>
</file>

<file path=ppt/slides/slide79.xml><?xml version="1.0" encoding="utf-8"?>
<p:sld xmlns:a="http://schemas.openxmlformats.org/drawingml/2006/main" xmlns:p="http://schemas.openxmlformats.org/presentationml/2006/main">
  <p:cSld>
    <p:spTree>
      <p:nvGrpSpPr>
        <p:cNvPr id="761" name=""/>
        <p:cNvGrpSpPr/>
        <p:nvPr/>
      </p:nvGrpSpPr>
      <p:grpSpPr>
        <a:xfrm>
          <a:off x="0" y="0"/>
          <a:ext cx="0" cy="0"/>
          <a:chOff x="0" y="0"/>
          <a:chExt cx="0" cy="0"/>
        </a:xfrm>
      </p:grpSpPr>
      <p:sp>
        <p:nvSpPr>
          <p:cNvPr id="762" name="标题 1"/>
          <p:cNvSpPr>
            <a:spLocks noGrp="true" noChangeShapeType="true"/>
          </p:cNvSpPr>
          <p:nvPr>
            <p:ph type="title"/>
          </p:nvPr>
        </p:nvSpPr>
        <p:spPr>
          <a:xfrm>
            <a:off x="457200" y="457200"/>
            <a:ext cx="8077200" cy="914400"/>
          </a:xfrm>
          <a:prstGeom prst="rect">
            <a:avLst/>
          </a:prstGeom>
          <a:noFill/>
        </p:spPr>
        <p:txBody>
          <a:bodyPr lIns="91440" tIns="45720" rIns="91440" bIns="45720" anchor="ctr" anchorCtr="false"/>
          <a:lstStyle/>
          <a:p>
            <a:pPr lvl="0"/>
            <a:r>
              <a:rPr lang="en-US">
                <a:ea typeface="SimSun" pitchFamily="2" charset="-122"/>
              </a:rPr>
              <a:t>Reading Directory</a:t>
            </a:r>
            <a:endParaRPr/>
          </a:p>
        </p:txBody>
      </p:sp>
      <p:sp>
        <p:nvSpPr>
          <p:cNvPr id="763" name="内容占位符 2"/>
          <p:cNvSpPr>
            <a:spLocks noGrp="true" noChangeShapeType="true"/>
          </p:cNvSpPr>
          <p:nvPr>
            <p:ph type="obj"/>
          </p:nvPr>
        </p:nvSpPr>
        <p:spPr>
          <a:xfrm>
            <a:off x="457200" y="1600200"/>
            <a:ext cx="8305800" cy="4419600"/>
          </a:xfrm>
          <a:prstGeom prst="rect">
            <a:avLst/>
          </a:prstGeom>
        </p:spPr>
        <p:txBody>
          <a:bodyPr lIns="91440" tIns="45720" rIns="91440" bIns="45720" anchor="t"/>
          <a:lstStyle/>
          <a:p>
            <a:pPr/>
            <a:endParaRPr sz="1400" dirty="false"/>
          </a:p>
        </p:txBody>
      </p:sp>
      <p:sp>
        <p:nvSpPr>
          <p:cNvPr id="764" name="幻灯片编号占位符 3"/>
          <p:cNvSpPr>
            <a:spLocks noGrp="true" noChangeShapeType="true"/>
          </p:cNvSpPr>
          <p:nvPr>
            <p:ph type="sldNum"/>
          </p:nvPr>
        </p:nvSpPr>
        <p:spPr>
          <a:xfrm>
            <a:off x="6934200" y="6172200"/>
            <a:ext cx="1295400" cy="457200"/>
          </a:xfrm>
          <a:prstGeom prst="rect">
            <a:avLst/>
          </a:prstGeom>
          <a:noFill/>
        </p:spPr>
        <p:txBody>
          <a:bodyPr lIns="91440" tIns="45720" rIns="91440" bIns="45720" anchor="t"/>
          <a:lstStyle/>
          <a:p>
            <a:pPr marL="0" lvl="0" indent="0" algn="r">
              <a:spcBef>
                <a:spcPts val="0"/>
              </a:spcBef>
              <a:buNone/>
            </a:pPr>
            <a:fld id="{D038279B-FC19-497E-A7D1-5ADD9CAF016F}" type="slidenum">
              <a:rPr lang="zh-CN" sz="1400" b="false" i="false" u="none">
                <a:latin typeface="Times New Roman" pitchFamily="18"/>
              </a:rPr>
              <a:t>*</a:t>
            </a:fld>
            <a:endParaRPr/>
          </a:p>
        </p:txBody>
      </p:sp>
      <p:sp>
        <p:nvSpPr>
          <p:cNvPr id="765" name="Rectangle 3"/>
          <p:cNvSpPr txBox="true">
            <a:spLocks noGrp="true" noChangeShapeType="true"/>
          </p:cNvSpPr>
          <p:nvPr/>
        </p:nvSpPr>
        <p:spPr>
          <a:xfrm>
            <a:off x="457200" y="1600200"/>
            <a:ext cx="8077200" cy="4572000"/>
          </a:xfrm>
          <a:prstGeom prst="rect">
            <a:avLst/>
          </a:prstGeom>
          <a:solidFill>
            <a:srgbClr val="FFFFCC"/>
          </a:solidFill>
          <a:ln w="9524">
            <a:solidFill>
              <a:schemeClr val="dk1"/>
            </a:solidFill>
            <a:round/>
            <a:headEnd/>
            <a:tailEnd/>
          </a:ln>
        </p:spPr>
        <p:txBody>
          <a:bodyPr lIns="91440" tIns="45720" rIns="91440" bIns="45720" anchor="t"/>
          <a:lstStyle/>
          <a:p>
            <a:pPr marL="342900" lvl="0" indent="-342900">
              <a:lnSpc>
                <a:spcPct val="160000"/>
              </a:lnSpc>
              <a:spcBef>
                <a:spcPct val="20000"/>
              </a:spcBef>
              <a:buNone/>
            </a:pPr>
            <a:r>
              <a:rPr lang="en-US" sz="2000">
                <a:latin typeface="Courier New" pitchFamily="49"/>
              </a:rPr>
              <a:t>#include &lt;sys/types.h&gt;</a:t>
            </a:r>
            <a:endParaRPr lang="en-US" sz="2000"/>
          </a:p>
          <a:p>
            <a:pPr marL="342900" lvl="0" indent="-342900">
              <a:lnSpc>
                <a:spcPct val="160000"/>
              </a:lnSpc>
              <a:spcBef>
                <a:spcPct val="20000"/>
              </a:spcBef>
              <a:buNone/>
            </a:pPr>
            <a:r>
              <a:rPr lang="zh-CN" sz="2000">
                <a:latin typeface="Courier New" pitchFamily="49"/>
              </a:rPr>
              <a:t>#</a:t>
            </a:r>
            <a:r>
              <a:rPr lang="en-US" sz="2000">
                <a:latin typeface="Courier New" pitchFamily="49"/>
              </a:rPr>
              <a:t>include &lt;dirent.h&gt;</a:t>
            </a:r>
            <a:endParaRPr lang="en-US" sz="2000"/>
          </a:p>
          <a:p>
            <a:pPr marL="342900" lvl="0" indent="-342900">
              <a:lnSpc>
                <a:spcPct val="160000"/>
              </a:lnSpc>
              <a:spcBef>
                <a:spcPct val="20000"/>
              </a:spcBef>
              <a:buNone/>
            </a:pPr>
            <a:endParaRPr/>
          </a:p>
          <a:p>
            <a:pPr marL="342900" lvl="0" indent="-342900">
              <a:lnSpc>
                <a:spcPct val="160000"/>
              </a:lnSpc>
              <a:spcBef>
                <a:spcPct val="20000"/>
              </a:spcBef>
              <a:buNone/>
            </a:pPr>
            <a:r>
              <a:rPr lang="en-US" sz="2000">
                <a:latin typeface="Courier New" pitchFamily="49"/>
              </a:rPr>
              <a:t>DIR *</a:t>
            </a:r>
            <a:r>
              <a:rPr lang="en-US" sz="2400" b="false" i="false" u="none">
                <a:latin typeface="Courier New" pitchFamily="49"/>
              </a:rPr>
              <a:t>opendir </a:t>
            </a:r>
            <a:r>
              <a:rPr lang="en-US" sz="2000">
                <a:latin typeface="Courier New" pitchFamily="49"/>
              </a:rPr>
              <a:t>(const char *name);</a:t>
            </a:r>
            <a:endParaRPr lang="en-US" sz="2000"/>
          </a:p>
          <a:p>
            <a:pPr marL="342900" lvl="0" indent="-342900" algn="r">
              <a:lnSpc>
                <a:spcPct val="160000"/>
              </a:lnSpc>
              <a:spcBef>
                <a:spcPct val="20000"/>
              </a:spcBef>
              <a:buNone/>
            </a:pPr>
            <a:r>
              <a:rPr lang="en-US" sz="2000">
                <a:latin typeface="Courier New" pitchFamily="49"/>
              </a:rPr>
              <a:t> </a:t>
            </a:r>
            <a:r>
              <a:rPr lang="en-US" sz="2000">
                <a:solidFill>
                  <a:srgbClr val="FF0000"/>
                </a:solidFill>
                <a:latin typeface="Courier New" pitchFamily="49"/>
              </a:rPr>
              <a:t>returns: </a:t>
            </a:r>
            <a:r>
              <a:rPr lang="zh-CN" sz="2000">
                <a:solidFill>
                  <a:srgbClr val="FF0000"/>
                </a:solidFill>
                <a:latin typeface="Courier New" pitchFamily="49"/>
              </a:rPr>
              <a:t>成功则返回处理的指针；若出错，则返回</a:t>
            </a:r>
            <a:r>
              <a:rPr lang="en-US" sz="2000">
                <a:solidFill>
                  <a:srgbClr val="FF0000"/>
                </a:solidFill>
                <a:latin typeface="Courier New" pitchFamily="49"/>
              </a:rPr>
              <a:t>NULL</a:t>
            </a:r>
            <a:endParaRPr lang="en-US" sz="2000"/>
          </a:p>
          <a:p>
            <a:pPr marL="342900" lvl="0" indent="-342900">
              <a:lnSpc>
                <a:spcPct val="160000"/>
              </a:lnSpc>
              <a:spcBef>
                <a:spcPct val="20000"/>
              </a:spcBef>
              <a:buNone/>
            </a:pPr>
            <a:r>
              <a:rPr lang="en-US" sz="2000">
                <a:latin typeface="Courier New" pitchFamily="49"/>
              </a:rPr>
              <a:t>struct dirent *</a:t>
            </a:r>
            <a:r>
              <a:rPr lang="en-US" sz="2400" b="false" i="false" u="none">
                <a:latin typeface="Courier New" pitchFamily="49"/>
              </a:rPr>
              <a:t>readdir </a:t>
            </a:r>
            <a:r>
              <a:rPr lang="en-US" sz="2000">
                <a:latin typeface="Courier New" pitchFamily="49"/>
              </a:rPr>
              <a:t>(DIR *dirp);</a:t>
            </a:r>
            <a:endParaRPr lang="en-US" sz="2000"/>
          </a:p>
          <a:p>
            <a:pPr marL="342900" lvl="0" indent="-342900" algn="r">
              <a:lnSpc>
                <a:spcPct val="160000"/>
              </a:lnSpc>
              <a:spcBef>
                <a:spcPct val="20000"/>
              </a:spcBef>
              <a:buNone/>
            </a:pPr>
            <a:r>
              <a:rPr lang="en-US" sz="2000">
                <a:solidFill>
                  <a:srgbClr val="FF0000"/>
                </a:solidFill>
                <a:latin typeface="Courier New" pitchFamily="49"/>
              </a:rPr>
              <a:t>returns: </a:t>
            </a:r>
            <a:r>
              <a:rPr lang="zh-CN" sz="2000">
                <a:solidFill>
                  <a:srgbClr val="FF0000"/>
                </a:solidFill>
                <a:latin typeface="Courier New" pitchFamily="49"/>
              </a:rPr>
              <a:t>成功则返回指向下一个目录项的指针；没有更多目录或出错则返回</a:t>
            </a:r>
            <a:r>
              <a:rPr lang="en-US" sz="2000">
                <a:solidFill>
                  <a:srgbClr val="FF0000"/>
                </a:solidFill>
                <a:latin typeface="Courier New" pitchFamily="49"/>
              </a:rPr>
              <a:t>NULL</a:t>
            </a:r>
            <a:endParaRPr/>
          </a:p>
        </p:txBody>
      </p:sp>
    </p:spTree>
  </p:cSld>
  <p:clrMapOvr>
    <a:masterClrMapping/>
  </p:clrMapOvr>
  <p:transition/>
</p:sld>
</file>

<file path=ppt/slides/slide8.xml><?xml version="1.0" encoding="utf-8"?>
<p:sld xmlns:a="http://schemas.openxmlformats.org/drawingml/2006/main" xmlns:p="http://schemas.openxmlformats.org/presentationml/2006/main" xmlns:r="http://schemas.openxmlformats.org/officeDocument/2006/relationships">
  <p:cSld>
    <p:spTree>
      <p:nvGrpSpPr>
        <p:cNvPr id="930" name=""/>
        <p:cNvGrpSpPr/>
        <p:nvPr/>
      </p:nvGrpSpPr>
      <p:grpSpPr>
        <a:xfrm>
          <a:off x="0" y="0"/>
          <a:ext cx="0" cy="0"/>
          <a:chOff x="0" y="0"/>
          <a:chExt cx="0" cy="0"/>
        </a:xfrm>
      </p:grpSpPr>
      <p:sp>
        <p:nvSpPr>
          <p:cNvPr id="931" name="标题 1"/>
          <p:cNvSpPr>
            <a:spLocks noGrp="true" noChangeShapeType="true"/>
          </p:cNvSpPr>
          <p:nvPr>
            <p:ph type="title"/>
          </p:nvPr>
        </p:nvSpPr>
        <p:spPr>
          <a:xfrm>
            <a:off x="457200" y="457200"/>
            <a:ext cx="8077200" cy="914400"/>
          </a:xfrm>
          <a:prstGeom prst="rect">
            <a:avLst/>
          </a:prstGeom>
          <a:noFill/>
        </p:spPr>
        <p:txBody>
          <a:bodyPr lIns="91440" tIns="45720" rIns="91440" bIns="45720" anchor="ctr" anchorCtr="false"/>
          <a:lstStyle/>
          <a:p>
            <a:pPr lvl="0"/>
            <a:r>
              <a:rPr lang="en-US">
                <a:ea typeface="SimSun" pitchFamily="2" charset="-122"/>
              </a:rPr>
              <a:t>I/O</a:t>
            </a:r>
            <a:r>
              <a:rPr lang="zh-CN">
                <a:ea typeface="SimSun" pitchFamily="2" charset="-122"/>
              </a:rPr>
              <a:t> </a:t>
            </a:r>
            <a:r>
              <a:rPr lang="en-US">
                <a:ea typeface="SimSun" pitchFamily="2" charset="-122"/>
              </a:rPr>
              <a:t>Devices</a:t>
            </a:r>
            <a:endParaRPr/>
          </a:p>
        </p:txBody>
      </p:sp>
      <p:sp>
        <p:nvSpPr>
          <p:cNvPr id="932" name="内容占位符 2"/>
          <p:cNvSpPr>
            <a:spLocks noGrp="true" noChangeShapeType="true"/>
          </p:cNvSpPr>
          <p:nvPr>
            <p:ph type="obj"/>
          </p:nvPr>
        </p:nvSpPr>
        <p:spPr>
          <a:xfrm>
            <a:off x="457200" y="1600200"/>
            <a:ext cx="8305800" cy="4419600"/>
          </a:xfrm>
          <a:prstGeom prst="rect">
            <a:avLst/>
          </a:prstGeom>
        </p:spPr>
        <p:txBody>
          <a:bodyPr lIns="91440" tIns="45720" rIns="91440" bIns="45720" anchor="t"/>
          <a:lstStyle>
            <a:lvl1pPr marL="342900" indent="0" algn="l" defTabSz="914400" rtl="false" fontAlgn="base">
              <a:lnSpc>
                <a:spcPct val="100000"/>
              </a:lnSpc>
              <a:spcBef>
                <a:spcPct val="20000"/>
              </a:spcBef>
              <a:spcAft>
                <a:spcPts val="0"/>
              </a:spcAft>
              <a:buChar char="•"/>
              <a:defRPr sz="2800">
                <a:solidFill>
                  <a:schemeClr val="dk1"/>
                </a:solidFill>
                <a:latin typeface="Comic Sans MS"/>
              </a:defRPr>
            </a:lvl1pPr>
            <a:lvl2pPr marL="742950" indent="457200" algn="l" defTabSz="914400" rtl="false" fontAlgn="base">
              <a:lnSpc>
                <a:spcPct val="100000"/>
              </a:lnSpc>
              <a:spcBef>
                <a:spcPct val="20000"/>
              </a:spcBef>
              <a:spcAft>
                <a:spcPts val="0"/>
              </a:spcAft>
              <a:buChar char="–"/>
              <a:defRPr sz="2400">
                <a:solidFill>
                  <a:schemeClr val="dk1"/>
                </a:solidFill>
                <a:latin typeface="Comic Sans MS"/>
              </a:defRPr>
            </a:lvl2pPr>
            <a:lvl3pPr marL="1143000" indent="914400" algn="l" defTabSz="914400" rtl="false" fontAlgn="base">
              <a:lnSpc>
                <a:spcPct val="100000"/>
              </a:lnSpc>
              <a:spcBef>
                <a:spcPct val="20000"/>
              </a:spcBef>
              <a:spcAft>
                <a:spcPts val="0"/>
              </a:spcAft>
              <a:buChar char="•"/>
              <a:defRPr sz="2000">
                <a:solidFill>
                  <a:schemeClr val="dk1"/>
                </a:solidFill>
                <a:latin typeface="Comic Sans MS"/>
              </a:defRPr>
            </a:lvl3pPr>
            <a:lvl4pPr marL="1600200" indent="1371600" algn="l" defTabSz="914400" rtl="false" fontAlgn="base">
              <a:lnSpc>
                <a:spcPct val="100000"/>
              </a:lnSpc>
              <a:spcBef>
                <a:spcPct val="20000"/>
              </a:spcBef>
              <a:spcAft>
                <a:spcPts val="0"/>
              </a:spcAft>
              <a:buChar char="–"/>
              <a:defRPr sz="2000">
                <a:solidFill>
                  <a:schemeClr val="dk1"/>
                </a:solidFill>
                <a:latin typeface="Comic Sans MS"/>
              </a:defRPr>
            </a:lvl4pPr>
            <a:lvl5pPr marL="2057400" indent="1828800" algn="l" defTabSz="914400" rtl="false" fontAlgn="base">
              <a:lnSpc>
                <a:spcPct val="100000"/>
              </a:lnSpc>
              <a:spcBef>
                <a:spcPct val="20000"/>
              </a:spcBef>
              <a:spcAft>
                <a:spcPts val="0"/>
              </a:spcAft>
              <a:buChar char="»"/>
              <a:defRPr sz="2000">
                <a:solidFill>
                  <a:schemeClr val="dk1"/>
                </a:solidFill>
                <a:latin typeface="Comic Sans MS"/>
              </a:defRPr>
            </a:lvl5pPr>
          </a:lstStyle>
          <a:p>
            <a:pPr marL="342900" lvl="0" indent="-342900">
              <a:spcBef>
                <a:spcPct val="20000"/>
              </a:spcBef>
              <a:buSzPct val="100000"/>
              <a:buChar char="•"/>
            </a:pPr>
            <a:r>
              <a:rPr lang="zh-CN">
                <a:latin typeface="Comic Sans MS"/>
                <a:ea typeface="SimSun"/>
              </a:rPr>
              <a:t>磁盘</a:t>
            </a:r>
            <a:endParaRPr lang="en-US"/>
          </a:p>
        </p:txBody>
      </p:sp>
      <p:sp>
        <p:nvSpPr>
          <p:cNvPr id="933" name="幻灯片编号占位符 3"/>
          <p:cNvSpPr>
            <a:spLocks noGrp="true" noChangeShapeType="true"/>
          </p:cNvSpPr>
          <p:nvPr>
            <p:ph type="sldNum"/>
          </p:nvPr>
        </p:nvSpPr>
        <p:spPr>
          <a:xfrm>
            <a:off x="6934200" y="6172200"/>
            <a:ext cx="1295400" cy="457200"/>
          </a:xfrm>
          <a:prstGeom prst="rect">
            <a:avLst/>
          </a:prstGeom>
          <a:noFill/>
        </p:spPr>
        <p:txBody>
          <a:bodyPr lIns="91440" tIns="45720" rIns="91440" bIns="45720" anchor="t"/>
          <a:lstStyle/>
          <a:p>
            <a:pPr marL="0" lvl="0" indent="0" algn="r">
              <a:spcBef>
                <a:spcPts val="0"/>
              </a:spcBef>
              <a:buNone/>
            </a:pPr>
            <a:fld id="{D038279B-FC19-497E-A7D1-5ADD9CAF016F}" type="slidenum">
              <a:rPr lang="zh-CN" sz="1400" b="false" i="false" u="none">
                <a:latin typeface="Times New Roman" pitchFamily="18"/>
              </a:rPr>
              <a:t>*</a:t>
            </a:fld>
            <a:endParaRPr/>
          </a:p>
        </p:txBody>
      </p:sp>
      <p:pic>
        <p:nvPicPr>
          <p:cNvPr id="934" name="Picture 6"/>
          <p:cNvPicPr>
            <a:picLocks noGrp="true" noChangeAspect="true"/>
          </p:cNvPicPr>
          <p:nvPr/>
        </p:nvPicPr>
        <p:blipFill>
          <a:blip r:embed="rId1"/>
          <a:srcRect l="0" t="0" r="0" b="2397"/>
          <a:stretch>
            <a:fillRect/>
          </a:stretch>
        </p:blipFill>
        <p:spPr>
          <a:xfrm>
            <a:off x="1066800" y="2819400"/>
            <a:ext cx="6726237" cy="3419475"/>
          </a:xfrm>
          <a:prstGeom prst="rect">
            <a:avLst/>
          </a:prstGeom>
          <a:noFill/>
        </p:spPr>
      </p:pic>
    </p:spTree>
  </p:cSld>
  <p:clrMapOvr>
    <a:masterClrMapping/>
  </p:clrMapOvr>
  <p:transition/>
</p:sld>
</file>

<file path=ppt/slides/slide80.xml><?xml version="1.0" encoding="utf-8"?>
<p:sld xmlns:a="http://schemas.openxmlformats.org/drawingml/2006/main" xmlns:p="http://schemas.openxmlformats.org/presentationml/2006/main">
  <p:cSld>
    <p:spTree>
      <p:nvGrpSpPr>
        <p:cNvPr id="766" name=""/>
        <p:cNvGrpSpPr/>
        <p:nvPr/>
      </p:nvGrpSpPr>
      <p:grpSpPr>
        <a:xfrm>
          <a:off x="0" y="0"/>
          <a:ext cx="0" cy="0"/>
          <a:chOff x="0" y="0"/>
          <a:chExt cx="0" cy="0"/>
        </a:xfrm>
      </p:grpSpPr>
      <p:sp>
        <p:nvSpPr>
          <p:cNvPr id="767" name="标题 1"/>
          <p:cNvSpPr>
            <a:spLocks noGrp="true" noChangeShapeType="true"/>
          </p:cNvSpPr>
          <p:nvPr>
            <p:ph type="title"/>
          </p:nvPr>
        </p:nvSpPr>
        <p:spPr>
          <a:xfrm>
            <a:off x="457200" y="457200"/>
            <a:ext cx="8077200" cy="914400"/>
          </a:xfrm>
          <a:prstGeom prst="rect">
            <a:avLst/>
          </a:prstGeom>
          <a:noFill/>
        </p:spPr>
        <p:txBody>
          <a:bodyPr lIns="91440" tIns="45720" rIns="91440" bIns="45720" anchor="ctr" anchorCtr="false"/>
          <a:lstStyle/>
          <a:p>
            <a:pPr lvl="0"/>
            <a:r>
              <a:rPr lang="en-US">
                <a:ea typeface="SimSun" pitchFamily="2" charset="-122"/>
              </a:rPr>
              <a:t>Reading Directory</a:t>
            </a:r>
            <a:endParaRPr/>
          </a:p>
        </p:txBody>
      </p:sp>
      <p:sp>
        <p:nvSpPr>
          <p:cNvPr id="768" name="内容占位符 2"/>
          <p:cNvSpPr>
            <a:spLocks noGrp="true" noChangeShapeType="true"/>
          </p:cNvSpPr>
          <p:nvPr>
            <p:ph type="obj"/>
          </p:nvPr>
        </p:nvSpPr>
        <p:spPr>
          <a:xfrm>
            <a:off x="457200" y="1600200"/>
            <a:ext cx="8305800" cy="4419600"/>
          </a:xfrm>
          <a:prstGeom prst="rect">
            <a:avLst/>
          </a:prstGeom>
        </p:spPr>
        <p:txBody>
          <a:bodyPr lIns="91440" tIns="45720" rIns="91440" bIns="45720" anchor="t"/>
          <a:lstStyle>
            <a:lvl1pPr marL="342900" indent="0" algn="l" defTabSz="914400" rtl="false" fontAlgn="base">
              <a:lnSpc>
                <a:spcPct val="100000"/>
              </a:lnSpc>
              <a:spcBef>
                <a:spcPct val="20000"/>
              </a:spcBef>
              <a:spcAft>
                <a:spcPts val="0"/>
              </a:spcAft>
              <a:buChar char="•"/>
              <a:defRPr sz="2800">
                <a:solidFill>
                  <a:schemeClr val="dk1"/>
                </a:solidFill>
                <a:latin typeface="Comic Sans MS"/>
              </a:defRPr>
            </a:lvl1pPr>
            <a:lvl2pPr marL="742950" indent="457200" algn="l" defTabSz="914400" rtl="false" fontAlgn="base">
              <a:lnSpc>
                <a:spcPct val="100000"/>
              </a:lnSpc>
              <a:spcBef>
                <a:spcPct val="20000"/>
              </a:spcBef>
              <a:spcAft>
                <a:spcPts val="0"/>
              </a:spcAft>
              <a:buChar char="–"/>
              <a:defRPr sz="2400">
                <a:solidFill>
                  <a:schemeClr val="dk1"/>
                </a:solidFill>
                <a:latin typeface="Comic Sans MS"/>
              </a:defRPr>
            </a:lvl2pPr>
            <a:lvl3pPr marL="1143000" indent="914400" algn="l" defTabSz="914400" rtl="false" fontAlgn="base">
              <a:lnSpc>
                <a:spcPct val="100000"/>
              </a:lnSpc>
              <a:spcBef>
                <a:spcPct val="20000"/>
              </a:spcBef>
              <a:spcAft>
                <a:spcPts val="0"/>
              </a:spcAft>
              <a:buChar char="•"/>
              <a:defRPr sz="2000">
                <a:solidFill>
                  <a:schemeClr val="dk1"/>
                </a:solidFill>
                <a:latin typeface="Comic Sans MS"/>
              </a:defRPr>
            </a:lvl3pPr>
            <a:lvl4pPr marL="1600200" indent="1371600" algn="l" defTabSz="914400" rtl="false" fontAlgn="base">
              <a:lnSpc>
                <a:spcPct val="100000"/>
              </a:lnSpc>
              <a:spcBef>
                <a:spcPct val="20000"/>
              </a:spcBef>
              <a:spcAft>
                <a:spcPts val="0"/>
              </a:spcAft>
              <a:buChar char="–"/>
              <a:defRPr sz="2000">
                <a:solidFill>
                  <a:schemeClr val="dk1"/>
                </a:solidFill>
                <a:latin typeface="Comic Sans MS"/>
              </a:defRPr>
            </a:lvl4pPr>
            <a:lvl5pPr marL="2057400" indent="1828800" algn="l" defTabSz="914400" rtl="false" fontAlgn="base">
              <a:lnSpc>
                <a:spcPct val="100000"/>
              </a:lnSpc>
              <a:spcBef>
                <a:spcPct val="20000"/>
              </a:spcBef>
              <a:spcAft>
                <a:spcPts val="0"/>
              </a:spcAft>
              <a:buChar char="»"/>
              <a:defRPr sz="2000">
                <a:solidFill>
                  <a:schemeClr val="dk1"/>
                </a:solidFill>
                <a:latin typeface="Comic Sans MS"/>
              </a:defRPr>
            </a:lvl5pPr>
          </a:lstStyle>
          <a:p>
            <a:pPr marL="342900" lvl="0" indent="-342900">
              <a:spcBef>
                <a:spcPct val="20000"/>
              </a:spcBef>
              <a:buSzPct val="100000"/>
              <a:buChar char="•"/>
            </a:pPr>
            <a:r>
              <a:rPr lang="zh-CN">
                <a:ea typeface="SimSun" pitchFamily="2" charset="-122"/>
              </a:rPr>
              <a:t>目录项</a:t>
            </a:r>
            <a:endParaRPr lang="en-US"/>
          </a:p>
          <a:p>
            <a:pPr marL="457200" lvl="1" indent="0">
              <a:spcBef>
                <a:spcPct val="20000"/>
              </a:spcBef>
              <a:buNone/>
            </a:pPr>
            <a:r>
              <a:rPr lang="en-US">
                <a:ea typeface="SimSun" pitchFamily="2" charset="-122"/>
              </a:rPr>
              <a:t>struct dirent {</a:t>
            </a:r>
            <a:endParaRPr/>
          </a:p>
          <a:p>
            <a:pPr marL="457200" lvl="1" indent="0">
              <a:spcBef>
                <a:spcPct val="20000"/>
              </a:spcBef>
              <a:buNone/>
            </a:pPr>
            <a:r>
              <a:rPr lang="en-US">
                <a:ea typeface="SimSun" pitchFamily="2" charset="-122"/>
              </a:rPr>
              <a:t>	ino_t d_ino;		/* inode number */</a:t>
            </a:r>
            <a:endParaRPr/>
          </a:p>
          <a:p>
            <a:pPr marL="457200" lvl="1" indent="0">
              <a:spcBef>
                <a:spcPct val="20000"/>
              </a:spcBef>
              <a:buNone/>
            </a:pPr>
            <a:r>
              <a:rPr lang="en-US">
                <a:ea typeface="SimSun" pitchFamily="2" charset="-122"/>
              </a:rPr>
              <a:t>	char d_name[256];	/* filename */</a:t>
            </a:r>
            <a:endParaRPr/>
          </a:p>
          <a:p>
            <a:pPr marL="457200" lvl="1" indent="0">
              <a:spcBef>
                <a:spcPct val="20000"/>
              </a:spcBef>
              <a:buNone/>
            </a:pPr>
            <a:r>
              <a:rPr lang="en-US">
                <a:ea typeface="SimSun" pitchFamily="2" charset="-122"/>
              </a:rPr>
              <a:t>}</a:t>
            </a:r>
            <a:endParaRPr/>
          </a:p>
          <a:p>
            <a:pPr marL="457200" lvl="1" indent="0">
              <a:spcBef>
                <a:spcPct val="20000"/>
              </a:spcBef>
              <a:buNone/>
            </a:pPr>
            <a:r>
              <a:rPr lang="zh-CN">
                <a:ea typeface="SimSun" pitchFamily="2" charset="-122"/>
              </a:rPr>
              <a:t>有些</a:t>
            </a:r>
            <a:r>
              <a:rPr lang="en-US">
                <a:ea typeface="SimSun" pitchFamily="2" charset="-122"/>
              </a:rPr>
              <a:t>linux</a:t>
            </a:r>
            <a:r>
              <a:rPr lang="zh-CN">
                <a:ea typeface="SimSun" pitchFamily="2" charset="-122"/>
              </a:rPr>
              <a:t>版本包括更多内容</a:t>
            </a:r>
            <a:endParaRPr/>
          </a:p>
        </p:txBody>
      </p:sp>
      <p:sp>
        <p:nvSpPr>
          <p:cNvPr id="769" name="幻灯片编号占位符 3"/>
          <p:cNvSpPr>
            <a:spLocks noGrp="true" noChangeShapeType="true"/>
          </p:cNvSpPr>
          <p:nvPr>
            <p:ph type="sldNum"/>
          </p:nvPr>
        </p:nvSpPr>
        <p:spPr>
          <a:xfrm>
            <a:off x="6934200" y="6172200"/>
            <a:ext cx="1295400" cy="457200"/>
          </a:xfrm>
          <a:prstGeom prst="rect">
            <a:avLst/>
          </a:prstGeom>
          <a:noFill/>
        </p:spPr>
        <p:txBody>
          <a:bodyPr lIns="91440" tIns="45720" rIns="91440" bIns="45720" anchor="t"/>
          <a:lstStyle/>
          <a:p>
            <a:pPr marL="0" lvl="0" indent="0" algn="r">
              <a:spcBef>
                <a:spcPts val="0"/>
              </a:spcBef>
              <a:buNone/>
            </a:pPr>
            <a:fld id="{D038279B-FC19-497E-A7D1-5ADD9CAF016F}" type="slidenum">
              <a:rPr lang="zh-CN" sz="1400" b="false" i="false" u="none">
                <a:latin typeface="Times New Roman" pitchFamily="18"/>
              </a:rPr>
              <a:t>*</a:t>
            </a:fld>
            <a:endParaRPr/>
          </a:p>
        </p:txBody>
      </p:sp>
    </p:spTree>
  </p:cSld>
  <p:clrMapOvr>
    <a:masterClrMapping/>
  </p:clrMapOvr>
  <p:transition/>
</p:sld>
</file>

<file path=ppt/slides/slide81.xml><?xml version="1.0" encoding="utf-8"?>
<p:sld xmlns:a="http://schemas.openxmlformats.org/drawingml/2006/main" xmlns:p="http://schemas.openxmlformats.org/presentationml/2006/main">
  <p:cSld>
    <p:spTree>
      <p:nvGrpSpPr>
        <p:cNvPr id="770" name=""/>
        <p:cNvGrpSpPr/>
        <p:nvPr/>
      </p:nvGrpSpPr>
      <p:grpSpPr>
        <a:xfrm>
          <a:off x="0" y="0"/>
          <a:ext cx="0" cy="0"/>
          <a:chOff x="0" y="0"/>
          <a:chExt cx="0" cy="0"/>
        </a:xfrm>
      </p:grpSpPr>
      <p:sp>
        <p:nvSpPr>
          <p:cNvPr id="771" name="标题 1"/>
          <p:cNvSpPr>
            <a:spLocks noGrp="true" noChangeShapeType="true"/>
          </p:cNvSpPr>
          <p:nvPr>
            <p:ph type="title"/>
          </p:nvPr>
        </p:nvSpPr>
        <p:spPr>
          <a:xfrm>
            <a:off x="457200" y="457200"/>
            <a:ext cx="8077200" cy="914400"/>
          </a:xfrm>
          <a:prstGeom prst="rect">
            <a:avLst/>
          </a:prstGeom>
          <a:noFill/>
        </p:spPr>
        <p:txBody>
          <a:bodyPr lIns="91440" tIns="45720" rIns="91440" bIns="45720" anchor="ctr" anchorCtr="false"/>
          <a:lstStyle/>
          <a:p>
            <a:pPr lvl="0"/>
            <a:r>
              <a:rPr lang="en-US">
                <a:ea typeface="SimSun" pitchFamily="2" charset="-122"/>
              </a:rPr>
              <a:t>Reading Directory</a:t>
            </a:r>
            <a:endParaRPr/>
          </a:p>
        </p:txBody>
      </p:sp>
      <p:sp>
        <p:nvSpPr>
          <p:cNvPr id="772" name="内容占位符 2"/>
          <p:cNvSpPr>
            <a:spLocks noGrp="true" noChangeShapeType="true"/>
          </p:cNvSpPr>
          <p:nvPr>
            <p:ph type="obj"/>
          </p:nvPr>
        </p:nvSpPr>
        <p:spPr>
          <a:xfrm>
            <a:off x="457200" y="1600200"/>
            <a:ext cx="8305800" cy="4419600"/>
          </a:xfrm>
          <a:prstGeom prst="rect">
            <a:avLst/>
          </a:prstGeom>
        </p:spPr>
        <p:txBody>
          <a:bodyPr lIns="91440" tIns="45720" rIns="91440" bIns="45720" anchor="t"/>
          <a:lstStyle/>
          <a:p>
            <a:pPr/>
            <a:endParaRPr sz="1400" dirty="false"/>
          </a:p>
        </p:txBody>
      </p:sp>
      <p:sp>
        <p:nvSpPr>
          <p:cNvPr id="773" name="幻灯片编号占位符 3"/>
          <p:cNvSpPr>
            <a:spLocks noGrp="true" noChangeShapeType="true"/>
          </p:cNvSpPr>
          <p:nvPr>
            <p:ph type="sldNum"/>
          </p:nvPr>
        </p:nvSpPr>
        <p:spPr>
          <a:xfrm>
            <a:off x="6934200" y="6172200"/>
            <a:ext cx="1295400" cy="457200"/>
          </a:xfrm>
          <a:prstGeom prst="rect">
            <a:avLst/>
          </a:prstGeom>
          <a:noFill/>
        </p:spPr>
        <p:txBody>
          <a:bodyPr lIns="91440" tIns="45720" rIns="91440" bIns="45720" anchor="t"/>
          <a:lstStyle/>
          <a:p>
            <a:pPr marL="0" lvl="0" indent="0" algn="r">
              <a:spcBef>
                <a:spcPts val="0"/>
              </a:spcBef>
              <a:buNone/>
            </a:pPr>
            <a:fld id="{D038279B-FC19-497E-A7D1-5ADD9CAF016F}" type="slidenum">
              <a:rPr lang="zh-CN" sz="1400" b="false" i="false" u="none">
                <a:latin typeface="Times New Roman" pitchFamily="18"/>
              </a:rPr>
              <a:t>*</a:t>
            </a:fld>
            <a:endParaRPr/>
          </a:p>
        </p:txBody>
      </p:sp>
      <p:sp>
        <p:nvSpPr>
          <p:cNvPr id="774" name="Rectangle 3"/>
          <p:cNvSpPr txBox="true">
            <a:spLocks noGrp="true" noChangeShapeType="true"/>
          </p:cNvSpPr>
          <p:nvPr/>
        </p:nvSpPr>
        <p:spPr>
          <a:xfrm>
            <a:off x="457200" y="1600200"/>
            <a:ext cx="8077200" cy="2667000"/>
          </a:xfrm>
          <a:prstGeom prst="rect">
            <a:avLst/>
          </a:prstGeom>
          <a:solidFill>
            <a:srgbClr val="FFFFCC"/>
          </a:solidFill>
          <a:ln w="9524">
            <a:solidFill>
              <a:schemeClr val="dk1"/>
            </a:solidFill>
            <a:round/>
            <a:headEnd/>
            <a:tailEnd/>
          </a:ln>
        </p:spPr>
        <p:txBody>
          <a:bodyPr lIns="91440" tIns="45720" rIns="91440" bIns="45720" anchor="t"/>
          <a:lstStyle/>
          <a:p>
            <a:pPr marL="342900" lvl="0" indent="-342900">
              <a:lnSpc>
                <a:spcPct val="160000"/>
              </a:lnSpc>
              <a:spcBef>
                <a:spcPct val="20000"/>
              </a:spcBef>
              <a:buNone/>
            </a:pPr>
            <a:r>
              <a:rPr lang="zh-CN" sz="2000">
                <a:latin typeface="Courier New"/>
                <a:ea typeface="SimSun"/>
              </a:rPr>
              <a:t>#</a:t>
            </a:r>
            <a:r>
              <a:rPr lang="en-US" sz="2000">
                <a:latin typeface="Courier New"/>
                <a:ea typeface="SimSun"/>
              </a:rPr>
              <a:t>include &lt;dirent.h&gt;</a:t>
            </a:r>
            <a:endParaRPr lang="en-US" sz="2000"/>
          </a:p>
          <a:p>
            <a:pPr marL="342900" lvl="0" indent="-342900">
              <a:lnSpc>
                <a:spcPct val="160000"/>
              </a:lnSpc>
              <a:spcBef>
                <a:spcPct val="20000"/>
              </a:spcBef>
              <a:buNone/>
            </a:pPr>
            <a:endParaRPr/>
          </a:p>
          <a:p>
            <a:pPr marL="342900" lvl="0" indent="-342900">
              <a:lnSpc>
                <a:spcPct val="160000"/>
              </a:lnSpc>
              <a:spcBef>
                <a:spcPct val="20000"/>
              </a:spcBef>
              <a:buNone/>
            </a:pPr>
            <a:r>
              <a:rPr lang="en-US" sz="2400" b="true" i="false" u="none">
                <a:latin typeface="Courier New"/>
                <a:ea typeface="SimSun"/>
              </a:rPr>
              <a:t>int</a:t>
            </a:r>
            <a:r>
              <a:rPr lang="en-US" sz="2400" b="false" i="false" u="none">
                <a:latin typeface="Courier New"/>
                <a:ea typeface="SimSun"/>
              </a:rPr>
              <a:t> closedir </a:t>
            </a:r>
            <a:r>
              <a:rPr lang="en-US" sz="2000">
                <a:latin typeface="Courier New"/>
                <a:ea typeface="SimSun"/>
              </a:rPr>
              <a:t>(DIR *dirp);</a:t>
            </a:r>
            <a:endParaRPr/>
          </a:p>
          <a:p>
            <a:pPr marL="342900" lvl="0" indent="-342900" algn="r">
              <a:lnSpc>
                <a:spcPct val="160000"/>
              </a:lnSpc>
              <a:spcBef>
                <a:spcPct val="20000"/>
              </a:spcBef>
              <a:buNone/>
            </a:pPr>
            <a:r>
              <a:rPr lang="en-US" sz="2000">
                <a:latin typeface="Courier New"/>
                <a:ea typeface="SimSun"/>
              </a:rPr>
              <a:t> </a:t>
            </a:r>
            <a:r>
              <a:rPr lang="en-US" sz="2000">
                <a:solidFill>
                  <a:srgbClr val="FF0000">
                    <a:alpha val="100000"/>
                  </a:srgbClr>
                </a:solidFill>
                <a:latin typeface="Courier New"/>
                <a:ea typeface="SimSun"/>
              </a:rPr>
              <a:t>returns: </a:t>
            </a:r>
            <a:r>
              <a:rPr lang="zh-CN" sz="2000">
                <a:solidFill>
                  <a:srgbClr val="FF0000">
                    <a:alpha val="100000"/>
                  </a:srgbClr>
                </a:solidFill>
                <a:latin typeface="Courier New"/>
                <a:ea typeface="SimSun"/>
              </a:rPr>
              <a:t>成功则返回</a:t>
            </a:r>
            <a:r>
              <a:rPr lang="en-US" sz="2000">
                <a:solidFill>
                  <a:srgbClr val="FF0000">
                    <a:alpha val="100000"/>
                  </a:srgbClr>
                </a:solidFill>
                <a:latin typeface="Courier New"/>
                <a:ea typeface="SimSun"/>
              </a:rPr>
              <a:t>0</a:t>
            </a:r>
            <a:r>
              <a:rPr lang="zh-CN" sz="2000">
                <a:solidFill>
                  <a:srgbClr val="FF0000">
                    <a:alpha val="100000"/>
                  </a:srgbClr>
                </a:solidFill>
                <a:latin typeface="Courier New"/>
                <a:ea typeface="SimSun"/>
              </a:rPr>
              <a:t>；若出错，则返回</a:t>
            </a:r>
            <a:r>
              <a:rPr lang="en-US" sz="2000">
                <a:solidFill>
                  <a:srgbClr val="FF0000">
                    <a:alpha val="100000"/>
                  </a:srgbClr>
                </a:solidFill>
                <a:latin typeface="Courier New"/>
                <a:ea typeface="SimSun"/>
              </a:rPr>
              <a:t>-1</a:t>
            </a:r>
            <a:endParaRPr lang="en-US" sz="2000"/>
          </a:p>
          <a:p>
            <a:pPr marL="342900" lvl="0" indent="-342900">
              <a:lnSpc>
                <a:spcPct val="160000"/>
              </a:lnSpc>
              <a:spcBef>
                <a:spcPct val="20000"/>
              </a:spcBef>
              <a:buNone/>
            </a:pPr>
            <a:endParaRPr/>
          </a:p>
        </p:txBody>
      </p:sp>
    </p:spTree>
  </p:cSld>
  <p:clrMapOvr>
    <a:masterClrMapping/>
  </p:clrMapOvr>
  <p:transition/>
</p:sld>
</file>

<file path=ppt/slides/slide82.xml><?xml version="1.0" encoding="utf-8"?>
<p:sld xmlns:a="http://schemas.openxmlformats.org/drawingml/2006/main" xmlns:p="http://schemas.openxmlformats.org/presentationml/2006/main" xmlns:r="http://schemas.openxmlformats.org/officeDocument/2006/relationships">
  <p:cSld>
    <p:spTree>
      <p:nvGrpSpPr>
        <p:cNvPr id="775" name=""/>
        <p:cNvGrpSpPr/>
        <p:nvPr/>
      </p:nvGrpSpPr>
      <p:grpSpPr>
        <a:xfrm>
          <a:off x="0" y="0"/>
          <a:ext cx="0" cy="0"/>
          <a:chOff x="0" y="0"/>
          <a:chExt cx="0" cy="0"/>
        </a:xfrm>
      </p:grpSpPr>
      <p:sp>
        <p:nvSpPr>
          <p:cNvPr id="776" name="标题 1"/>
          <p:cNvSpPr>
            <a:spLocks noGrp="true" noChangeShapeType="true"/>
          </p:cNvSpPr>
          <p:nvPr>
            <p:ph type="title"/>
          </p:nvPr>
        </p:nvSpPr>
        <p:spPr>
          <a:xfrm>
            <a:off x="457200" y="457200"/>
            <a:ext cx="8077200" cy="914400"/>
          </a:xfrm>
          <a:prstGeom prst="rect">
            <a:avLst/>
          </a:prstGeom>
          <a:noFill/>
        </p:spPr>
        <p:txBody>
          <a:bodyPr lIns="91440" tIns="45720" rIns="91440" bIns="45720" anchor="ctr" anchorCtr="false"/>
          <a:lstStyle/>
          <a:p>
            <a:pPr lvl="0"/>
            <a:r>
              <a:rPr lang="en-US">
                <a:ea typeface="SimSun" pitchFamily="2" charset="-122"/>
              </a:rPr>
              <a:t>Reading Directory</a:t>
            </a:r>
            <a:endParaRPr/>
          </a:p>
        </p:txBody>
      </p:sp>
      <p:pic>
        <p:nvPicPr>
          <p:cNvPr id="777" name="内容占位符 4"/>
          <p:cNvPicPr>
            <a:picLocks noGrp="true" noChangeAspect="true"/>
          </p:cNvPicPr>
          <p:nvPr>
            <p:ph type="obj"/>
          </p:nvPr>
        </p:nvPicPr>
        <p:blipFill>
          <a:blip r:embed="rId1"/>
          <a:srcRect/>
          <a:stretch>
            <a:fillRect/>
          </a:stretch>
        </p:blipFill>
        <p:spPr>
          <a:xfrm>
            <a:off x="1676400" y="1484312"/>
            <a:ext cx="6019800" cy="5373687"/>
          </a:xfrm>
          <a:prstGeom prst="rect">
            <a:avLst/>
          </a:prstGeom>
          <a:noFill/>
        </p:spPr>
      </p:pic>
      <p:sp>
        <p:nvSpPr>
          <p:cNvPr id="778" name="幻灯片编号占位符 3"/>
          <p:cNvSpPr>
            <a:spLocks noGrp="true" noChangeShapeType="true"/>
          </p:cNvSpPr>
          <p:nvPr>
            <p:ph type="sldNum"/>
          </p:nvPr>
        </p:nvSpPr>
        <p:spPr>
          <a:xfrm>
            <a:off x="6934200" y="6172200"/>
            <a:ext cx="1295400" cy="457200"/>
          </a:xfrm>
          <a:prstGeom prst="rect">
            <a:avLst/>
          </a:prstGeom>
          <a:noFill/>
        </p:spPr>
        <p:txBody>
          <a:bodyPr lIns="91440" tIns="45720" rIns="91440" bIns="45720" anchor="t"/>
          <a:lstStyle/>
          <a:p>
            <a:pPr marL="0" lvl="0" indent="0" algn="r">
              <a:spcBef>
                <a:spcPts val="0"/>
              </a:spcBef>
              <a:buNone/>
            </a:pPr>
            <a:fld id="{D038279B-FC19-497E-A7D1-5ADD9CAF016F}" type="slidenum">
              <a:rPr lang="zh-CN" sz="1400" b="false" i="false" u="none">
                <a:latin typeface="Times New Roman" pitchFamily="18"/>
              </a:rPr>
              <a:t>*</a:t>
            </a:fld>
            <a:endParaRPr/>
          </a:p>
        </p:txBody>
      </p:sp>
    </p:spTree>
  </p:cSld>
  <p:clrMapOvr>
    <a:masterClrMapping/>
  </p:clrMapOvr>
  <p:transition/>
</p:sld>
</file>

<file path=ppt/slides/slide83.xml><?xml version="1.0" encoding="utf-8"?>
<p:sld xmlns:a="http://schemas.openxmlformats.org/drawingml/2006/main" xmlns:p="http://schemas.openxmlformats.org/presentationml/2006/main">
  <p:cSld>
    <p:spTree>
      <p:nvGrpSpPr>
        <p:cNvPr id="779" name=""/>
        <p:cNvGrpSpPr/>
        <p:nvPr/>
      </p:nvGrpSpPr>
      <p:grpSpPr>
        <a:xfrm>
          <a:off x="0" y="0"/>
          <a:ext cx="0" cy="0"/>
          <a:chOff x="0" y="0"/>
          <a:chExt cx="0" cy="0"/>
        </a:xfrm>
      </p:grpSpPr>
      <p:sp>
        <p:nvSpPr>
          <p:cNvPr id="780" name="灯片编号占位符 5"/>
          <p:cNvSpPr>
            <a:spLocks noGrp="true" noChangeShapeType="true"/>
          </p:cNvSpPr>
          <p:nvPr>
            <p:ph type="sldNum"/>
          </p:nvPr>
        </p:nvSpPr>
        <p:spPr>
          <a:xfrm>
            <a:off x="6934200" y="6172200"/>
            <a:ext cx="1295400" cy="457200"/>
          </a:xfrm>
          <a:prstGeom prst="rect">
            <a:avLst/>
          </a:prstGeom>
          <a:noFill/>
        </p:spPr>
        <p:txBody>
          <a:bodyPr lIns="91440" tIns="45720" rIns="91440" bIns="45720" anchor="t"/>
          <a:lstStyle/>
          <a:p>
            <a:pPr marL="0" lvl="0" indent="0" algn="r">
              <a:spcBef>
                <a:spcPts val="0"/>
              </a:spcBef>
              <a:buNone/>
            </a:pPr>
            <a:fld id="{D038279B-FC19-497E-A7D1-5ADD9CAF016F}" type="slidenum">
              <a:rPr lang="zh-CN" sz="1400" b="false" i="false" u="none">
                <a:latin typeface="Times New Roman" pitchFamily="18"/>
              </a:rPr>
              <a:t>*</a:t>
            </a:fld>
            <a:endParaRPr/>
          </a:p>
        </p:txBody>
      </p:sp>
      <p:sp>
        <p:nvSpPr>
          <p:cNvPr id="781" name="Rectangle 2"/>
          <p:cNvSpPr>
            <a:spLocks noGrp="true" noChangeShapeType="true"/>
          </p:cNvSpPr>
          <p:nvPr>
            <p:ph type="title"/>
          </p:nvPr>
        </p:nvSpPr>
        <p:spPr>
          <a:xfrm>
            <a:off x="457200" y="457200"/>
            <a:ext cx="8077200" cy="914400"/>
          </a:xfrm>
          <a:prstGeom prst="rect">
            <a:avLst/>
          </a:prstGeom>
          <a:noFill/>
        </p:spPr>
        <p:txBody>
          <a:bodyPr lIns="91440" tIns="45720" rIns="91440" bIns="45720" anchor="ctr" anchorCtr="false"/>
          <a:lstStyle/>
          <a:p>
            <a:pPr lvl="0"/>
            <a:r>
              <a:rPr lang="en-US">
                <a:ea typeface="SimSun" pitchFamily="2" charset="-122"/>
              </a:rPr>
              <a:t>Outline</a:t>
            </a:r>
            <a:endParaRPr/>
          </a:p>
        </p:txBody>
      </p:sp>
      <p:sp>
        <p:nvSpPr>
          <p:cNvPr id="782" name="Rectangle 3"/>
          <p:cNvSpPr>
            <a:spLocks noGrp="true" noChangeShapeType="true"/>
          </p:cNvSpPr>
          <p:nvPr>
            <p:ph type="obj"/>
          </p:nvPr>
        </p:nvSpPr>
        <p:spPr>
          <a:xfrm>
            <a:off x="457200" y="1600200"/>
            <a:ext cx="8305800" cy="4419600"/>
          </a:xfrm>
          <a:prstGeom prst="rect">
            <a:avLst/>
          </a:prstGeom>
        </p:spPr>
        <p:txBody>
          <a:bodyPr lIns="91440" tIns="45720" rIns="91440" bIns="45720" anchor="t"/>
          <a:lstStyle>
            <a:lvl1pPr marL="342900" indent="0" algn="l" defTabSz="914400" rtl="false" fontAlgn="base">
              <a:lnSpc>
                <a:spcPct val="100000"/>
              </a:lnSpc>
              <a:spcBef>
                <a:spcPct val="20000"/>
              </a:spcBef>
              <a:spcAft>
                <a:spcPts val="0"/>
              </a:spcAft>
              <a:buChar char="•"/>
              <a:defRPr sz="2800">
                <a:solidFill>
                  <a:schemeClr val="dk1"/>
                </a:solidFill>
                <a:latin typeface="Comic Sans MS"/>
              </a:defRPr>
            </a:lvl1pPr>
            <a:lvl2pPr marL="742950" indent="457200" algn="l" defTabSz="914400" rtl="false" fontAlgn="base">
              <a:lnSpc>
                <a:spcPct val="100000"/>
              </a:lnSpc>
              <a:spcBef>
                <a:spcPct val="20000"/>
              </a:spcBef>
              <a:spcAft>
                <a:spcPts val="0"/>
              </a:spcAft>
              <a:buChar char="–"/>
              <a:defRPr sz="2400">
                <a:solidFill>
                  <a:schemeClr val="dk1"/>
                </a:solidFill>
                <a:latin typeface="Comic Sans MS"/>
              </a:defRPr>
            </a:lvl2pPr>
            <a:lvl3pPr marL="1143000" indent="914400" algn="l" defTabSz="914400" rtl="false" fontAlgn="base">
              <a:lnSpc>
                <a:spcPct val="100000"/>
              </a:lnSpc>
              <a:spcBef>
                <a:spcPct val="20000"/>
              </a:spcBef>
              <a:spcAft>
                <a:spcPts val="0"/>
              </a:spcAft>
              <a:buChar char="•"/>
              <a:defRPr sz="2000">
                <a:solidFill>
                  <a:schemeClr val="dk1"/>
                </a:solidFill>
                <a:latin typeface="Comic Sans MS"/>
              </a:defRPr>
            </a:lvl3pPr>
            <a:lvl4pPr marL="1600200" indent="1371600" algn="l" defTabSz="914400" rtl="false" fontAlgn="base">
              <a:lnSpc>
                <a:spcPct val="100000"/>
              </a:lnSpc>
              <a:spcBef>
                <a:spcPct val="20000"/>
              </a:spcBef>
              <a:spcAft>
                <a:spcPts val="0"/>
              </a:spcAft>
              <a:buChar char="–"/>
              <a:defRPr sz="2000">
                <a:solidFill>
                  <a:schemeClr val="dk1"/>
                </a:solidFill>
                <a:latin typeface="Comic Sans MS"/>
              </a:defRPr>
            </a:lvl4pPr>
            <a:lvl5pPr marL="2057400" indent="1828800" algn="l" defTabSz="914400" rtl="false" fontAlgn="base">
              <a:lnSpc>
                <a:spcPct val="100000"/>
              </a:lnSpc>
              <a:spcBef>
                <a:spcPct val="20000"/>
              </a:spcBef>
              <a:spcAft>
                <a:spcPts val="0"/>
              </a:spcAft>
              <a:buChar char="»"/>
              <a:defRPr sz="2000">
                <a:solidFill>
                  <a:schemeClr val="dk1"/>
                </a:solidFill>
                <a:latin typeface="Comic Sans MS"/>
              </a:defRPr>
            </a:lvl5pPr>
            <a:lvl6pPr defTabSz="914400">
              <a:defRPr lang="en-US" sz="1800"/>
            </a:lvl6pPr>
            <a:lvl7pPr defTabSz="914400">
              <a:defRPr lang="en-US" sz="1800"/>
            </a:lvl7pPr>
            <a:lvl8pPr defTabSz="914400">
              <a:defRPr lang="en-US" sz="1800"/>
            </a:lvl8pPr>
            <a:lvl9pPr defTabSz="914400">
              <a:defRPr lang="en-US" sz="1800"/>
            </a:lvl9pPr>
          </a:lstStyle>
          <a:p>
            <a:pPr marL="342900" lvl="0" indent="-342900" defTabSz="914400" hangingPunct="true">
              <a:lnSpc>
                <a:spcPct val="100000"/>
              </a:lnSpc>
              <a:spcBef>
                <a:spcPct val="20000"/>
              </a:spcBef>
              <a:buSzPct val="100000"/>
              <a:buChar char="•"/>
            </a:pPr>
            <a:r>
              <a:rPr lang="en-US" baseline="0">
                <a:ea typeface="SimSun" pitchFamily="2" charset="-122"/>
              </a:rPr>
              <a:t>I/O Devices</a:t>
            </a:r>
            <a:endParaRPr lang="en-US"/>
          </a:p>
          <a:p>
            <a:pPr marL="342900" lvl="0" indent="-342900" defTabSz="914400" hangingPunct="true">
              <a:lnSpc>
                <a:spcPct val="100000"/>
              </a:lnSpc>
              <a:spcBef>
                <a:spcPct val="20000"/>
              </a:spcBef>
              <a:buSzPct val="100000"/>
              <a:buChar char="•"/>
            </a:pPr>
            <a:r>
              <a:rPr lang="en-US" baseline="0">
                <a:ea typeface="SimSun" pitchFamily="2" charset="-122"/>
              </a:rPr>
              <a:t>Unix I/O</a:t>
            </a:r>
            <a:endParaRPr lang="en-US"/>
          </a:p>
          <a:p>
            <a:pPr marL="342900" lvl="0" indent="-342900" defTabSz="914400" hangingPunct="true">
              <a:lnSpc>
                <a:spcPct val="100000"/>
              </a:lnSpc>
              <a:spcBef>
                <a:spcPct val="20000"/>
              </a:spcBef>
              <a:buSzPct val="100000"/>
              <a:buChar char="•"/>
            </a:pPr>
            <a:r>
              <a:rPr lang="en-US" baseline="0">
                <a:ea typeface="SimSun" pitchFamily="2" charset="-122"/>
              </a:rPr>
              <a:t>Reading File Metadata</a:t>
            </a:r>
            <a:endParaRPr lang="en-US"/>
          </a:p>
          <a:p>
            <a:pPr marL="342900" lvl="0" indent="-342900" defTabSz="914400" hangingPunct="true">
              <a:lnSpc>
                <a:spcPct val="100000"/>
              </a:lnSpc>
              <a:spcBef>
                <a:spcPct val="20000"/>
              </a:spcBef>
              <a:buSzPct val="100000"/>
              <a:buChar char="•"/>
            </a:pPr>
            <a:r>
              <a:rPr lang="en-US" b="true" i="false" u="none" baseline="0">
                <a:solidFill>
                  <a:srgbClr val="0070C0"/>
                </a:solidFill>
                <a:ea typeface="SimSun" pitchFamily="2" charset="-122"/>
              </a:rPr>
              <a:t>Sharing Files &amp; I/O redirection</a:t>
            </a:r>
            <a:endParaRPr lang="en-US"/>
          </a:p>
          <a:p>
            <a:pPr marL="342900" lvl="0" indent="-342900" defTabSz="914400" hangingPunct="true">
              <a:lnSpc>
                <a:spcPct val="100000"/>
              </a:lnSpc>
              <a:spcBef>
                <a:spcPct val="20000"/>
              </a:spcBef>
              <a:buSzPct val="100000"/>
              <a:buChar char="•"/>
            </a:pPr>
            <a:r>
              <a:rPr lang="en-US" baseline="0">
                <a:solidFill>
                  <a:srgbClr val="808080"/>
                </a:solidFill>
                <a:ea typeface="SimSun" pitchFamily="2" charset="-122"/>
              </a:rPr>
              <a:t>Robust I/O</a:t>
            </a:r>
            <a:endParaRPr lang="en-US"/>
          </a:p>
          <a:p>
            <a:pPr marL="342900" lvl="0" indent="-342900" defTabSz="914400" hangingPunct="true">
              <a:lnSpc>
                <a:spcPct val="100000"/>
              </a:lnSpc>
              <a:spcBef>
                <a:spcPct val="20000"/>
              </a:spcBef>
              <a:buSzPct val="100000"/>
              <a:buChar char="•"/>
            </a:pPr>
            <a:r>
              <a:rPr lang="en-US" baseline="0">
                <a:solidFill>
                  <a:srgbClr val="808080"/>
                </a:solidFill>
                <a:ea typeface="SimSun" pitchFamily="2" charset="-122"/>
              </a:rPr>
              <a:t>Standard I/O</a:t>
            </a:r>
            <a:endParaRPr lang="en-US"/>
          </a:p>
          <a:p>
            <a:pPr marL="342900" lvl="0" indent="-342900" defTabSz="914400" hangingPunct="true">
              <a:lnSpc>
                <a:spcPct val="100000"/>
              </a:lnSpc>
              <a:spcBef>
                <a:spcPct val="20000"/>
              </a:spcBef>
              <a:buSzPct val="100000"/>
              <a:buChar char="•"/>
            </a:pPr>
            <a:r>
              <a:rPr lang="en-US" baseline="0">
                <a:solidFill>
                  <a:srgbClr val="808080"/>
                </a:solidFill>
                <a:ea typeface="SimSun" pitchFamily="2" charset="-122"/>
              </a:rPr>
              <a:t>Fast I/O</a:t>
            </a:r>
            <a:endParaRPr/>
          </a:p>
        </p:txBody>
      </p:sp>
    </p:spTree>
  </p:cSld>
  <p:clrMapOvr>
    <a:masterClrMapping/>
  </p:clrMapOvr>
  <p:transition/>
</p:sld>
</file>

<file path=ppt/slides/slide84.xml><?xml version="1.0" encoding="utf-8"?>
<p:sld xmlns:a="http://schemas.openxmlformats.org/drawingml/2006/main" xmlns:p="http://schemas.openxmlformats.org/presentationml/2006/main">
  <p:cSld>
    <p:spTree>
      <p:nvGrpSpPr>
        <p:cNvPr id="783" name=""/>
        <p:cNvGrpSpPr/>
        <p:nvPr/>
      </p:nvGrpSpPr>
      <p:grpSpPr>
        <a:xfrm>
          <a:off x="0" y="0"/>
          <a:ext cx="0" cy="0"/>
          <a:chOff x="0" y="0"/>
          <a:chExt cx="0" cy="0"/>
        </a:xfrm>
      </p:grpSpPr>
      <p:sp>
        <p:nvSpPr>
          <p:cNvPr id="784" name="灯片编号占位符 5"/>
          <p:cNvSpPr>
            <a:spLocks noGrp="true" noChangeShapeType="true"/>
          </p:cNvSpPr>
          <p:nvPr>
            <p:ph type="sldNum"/>
          </p:nvPr>
        </p:nvSpPr>
        <p:spPr>
          <a:xfrm>
            <a:off x="6934200" y="6172200"/>
            <a:ext cx="1295400" cy="457200"/>
          </a:xfrm>
          <a:prstGeom prst="rect">
            <a:avLst/>
          </a:prstGeom>
          <a:noFill/>
        </p:spPr>
        <p:txBody>
          <a:bodyPr lIns="91440" tIns="45720" rIns="91440" bIns="45720" anchor="t"/>
          <a:lstStyle/>
          <a:p>
            <a:pPr marL="0" lvl="0" indent="0" algn="r">
              <a:spcBef>
                <a:spcPts val="0"/>
              </a:spcBef>
              <a:buNone/>
            </a:pPr>
            <a:fld id="{D038279B-FC19-497E-A7D1-5ADD9CAF016F}" type="slidenum">
              <a:rPr lang="zh-CN" sz="1400" b="false" i="false" u="none">
                <a:latin typeface="Times New Roman" pitchFamily="18"/>
              </a:rPr>
              <a:t>*</a:t>
            </a:fld>
            <a:endParaRPr/>
          </a:p>
        </p:txBody>
      </p:sp>
      <p:sp>
        <p:nvSpPr>
          <p:cNvPr id="785" name="Rectangle 2"/>
          <p:cNvSpPr>
            <a:spLocks noGrp="true" noChangeShapeType="true"/>
          </p:cNvSpPr>
          <p:nvPr>
            <p:ph type="title"/>
          </p:nvPr>
        </p:nvSpPr>
        <p:spPr>
          <a:xfrm>
            <a:off x="457200" y="457200"/>
            <a:ext cx="8077200" cy="914400"/>
          </a:xfrm>
          <a:prstGeom prst="rect">
            <a:avLst/>
          </a:prstGeom>
          <a:noFill/>
        </p:spPr>
        <p:txBody>
          <a:bodyPr lIns="91440" tIns="45720" rIns="91440" bIns="45720" anchor="ctr" anchorCtr="false"/>
          <a:lstStyle/>
          <a:p>
            <a:pPr lvl="0">
              <a:lnSpc>
                <a:spcPct val="120000"/>
              </a:lnSpc>
            </a:pPr>
            <a:r>
              <a:rPr lang="en-US">
                <a:ea typeface="SimSun" pitchFamily="2" charset="-122"/>
              </a:rPr>
              <a:t>V-Node table</a:t>
            </a:r>
            <a:endParaRPr/>
          </a:p>
        </p:txBody>
      </p:sp>
      <p:sp>
        <p:nvSpPr>
          <p:cNvPr id="786" name="Rectangle 3"/>
          <p:cNvSpPr>
            <a:spLocks noGrp="true" noChangeShapeType="true"/>
          </p:cNvSpPr>
          <p:nvPr>
            <p:ph type="obj"/>
          </p:nvPr>
        </p:nvSpPr>
        <p:spPr>
          <a:xfrm>
            <a:off x="533400" y="1524000"/>
            <a:ext cx="8001000" cy="4648200"/>
          </a:xfrm>
          <a:prstGeom prst="rect">
            <a:avLst/>
          </a:prstGeom>
        </p:spPr>
        <p:txBody>
          <a:bodyPr lIns="91440" tIns="45720" rIns="91440" bIns="45720" anchor="t"/>
          <a:lstStyle>
            <a:lvl1pPr marL="342900" indent="0" algn="l" defTabSz="914400" rtl="false" fontAlgn="base">
              <a:lnSpc>
                <a:spcPct val="100000"/>
              </a:lnSpc>
              <a:spcBef>
                <a:spcPct val="20000"/>
              </a:spcBef>
              <a:spcAft>
                <a:spcPts val="0"/>
              </a:spcAft>
              <a:buChar char="•"/>
              <a:defRPr sz="2800">
                <a:solidFill>
                  <a:schemeClr val="dk1"/>
                </a:solidFill>
                <a:latin typeface="Comic Sans MS"/>
              </a:defRPr>
            </a:lvl1pPr>
            <a:lvl2pPr marL="742950" indent="457200" algn="l" defTabSz="914400" rtl="false" fontAlgn="base">
              <a:lnSpc>
                <a:spcPct val="100000"/>
              </a:lnSpc>
              <a:spcBef>
                <a:spcPct val="20000"/>
              </a:spcBef>
              <a:spcAft>
                <a:spcPts val="0"/>
              </a:spcAft>
              <a:buChar char="–"/>
              <a:defRPr sz="2400">
                <a:solidFill>
                  <a:schemeClr val="dk1"/>
                </a:solidFill>
                <a:latin typeface="Comic Sans MS"/>
              </a:defRPr>
            </a:lvl2pPr>
            <a:lvl3pPr marL="1143000" indent="914400" algn="l" defTabSz="914400" rtl="false" fontAlgn="base">
              <a:lnSpc>
                <a:spcPct val="100000"/>
              </a:lnSpc>
              <a:spcBef>
                <a:spcPct val="20000"/>
              </a:spcBef>
              <a:spcAft>
                <a:spcPts val="0"/>
              </a:spcAft>
              <a:buChar char="•"/>
              <a:defRPr sz="2000">
                <a:solidFill>
                  <a:schemeClr val="dk1"/>
                </a:solidFill>
                <a:latin typeface="Comic Sans MS"/>
              </a:defRPr>
            </a:lvl3pPr>
            <a:lvl4pPr marL="1600200" indent="1371600" algn="l" defTabSz="914400" rtl="false" fontAlgn="base">
              <a:lnSpc>
                <a:spcPct val="100000"/>
              </a:lnSpc>
              <a:spcBef>
                <a:spcPct val="20000"/>
              </a:spcBef>
              <a:spcAft>
                <a:spcPts val="0"/>
              </a:spcAft>
              <a:buChar char="–"/>
              <a:defRPr sz="2000">
                <a:solidFill>
                  <a:schemeClr val="dk1"/>
                </a:solidFill>
                <a:latin typeface="Comic Sans MS"/>
              </a:defRPr>
            </a:lvl4pPr>
            <a:lvl5pPr marL="2057400" indent="1828800" algn="l" defTabSz="914400" rtl="false" fontAlgn="base">
              <a:lnSpc>
                <a:spcPct val="100000"/>
              </a:lnSpc>
              <a:spcBef>
                <a:spcPct val="20000"/>
              </a:spcBef>
              <a:spcAft>
                <a:spcPts val="0"/>
              </a:spcAft>
              <a:buChar char="»"/>
              <a:defRPr sz="2000">
                <a:solidFill>
                  <a:schemeClr val="dk1"/>
                </a:solidFill>
                <a:latin typeface="Comic Sans MS"/>
              </a:defRPr>
            </a:lvl5pPr>
          </a:lstStyle>
          <a:p>
            <a:pPr marL="342900" lvl="0" indent="-342900">
              <a:spcBef>
                <a:spcPct val="20000"/>
              </a:spcBef>
              <a:buSzPct val="100000"/>
              <a:buChar char="•"/>
            </a:pPr>
            <a:r>
              <a:rPr lang="en-US">
                <a:ea typeface="SimSun" pitchFamily="2" charset="-122"/>
              </a:rPr>
              <a:t>Shared by all processes</a:t>
            </a:r>
            <a:endParaRPr/>
          </a:p>
          <a:p>
            <a:pPr marL="342900" lvl="0" indent="-342900">
              <a:spcBef>
                <a:spcPct val="20000"/>
              </a:spcBef>
              <a:buSzPct val="100000"/>
              <a:buChar char="•"/>
            </a:pPr>
            <a:r>
              <a:rPr lang="en-US">
                <a:ea typeface="SimSun" pitchFamily="2" charset="-122"/>
              </a:rPr>
              <a:t>Each entry contains most of the information in the stat structure, such as</a:t>
            </a:r>
            <a:endParaRPr/>
          </a:p>
          <a:p>
            <a:pPr marL="742950" lvl="1" indent="-285750">
              <a:spcBef>
                <a:spcPct val="20000"/>
              </a:spcBef>
              <a:buSzPct val="100000"/>
              <a:buChar char="–"/>
            </a:pPr>
            <a:r>
              <a:rPr lang="en-US">
                <a:ea typeface="SimSun" pitchFamily="2" charset="-122"/>
              </a:rPr>
              <a:t>st_mode</a:t>
            </a:r>
            <a:endParaRPr/>
          </a:p>
          <a:p>
            <a:pPr marL="742950" lvl="1" indent="-285750">
              <a:spcBef>
                <a:spcPct val="20000"/>
              </a:spcBef>
              <a:buSzPct val="100000"/>
              <a:buChar char="–"/>
            </a:pPr>
            <a:r>
              <a:rPr lang="en-US">
                <a:ea typeface="SimSun" pitchFamily="2" charset="-122"/>
              </a:rPr>
              <a:t>st_size</a:t>
            </a:r>
            <a:endParaRPr/>
          </a:p>
        </p:txBody>
      </p:sp>
    </p:spTree>
  </p:cSld>
  <p:clrMapOvr>
    <a:masterClrMapping/>
  </p:clrMapOvr>
  <p:transition/>
</p:sld>
</file>

<file path=ppt/slides/slide85.xml><?xml version="1.0" encoding="utf-8"?>
<p:sld xmlns:a="http://schemas.openxmlformats.org/drawingml/2006/main" xmlns:p="http://schemas.openxmlformats.org/presentationml/2006/main">
  <p:cSld>
    <p:spTree>
      <p:nvGrpSpPr>
        <p:cNvPr id="787" name=""/>
        <p:cNvGrpSpPr/>
        <p:nvPr/>
      </p:nvGrpSpPr>
      <p:grpSpPr>
        <a:xfrm>
          <a:off x="0" y="0"/>
          <a:ext cx="0" cy="0"/>
          <a:chOff x="0" y="0"/>
          <a:chExt cx="0" cy="0"/>
        </a:xfrm>
      </p:grpSpPr>
      <p:sp>
        <p:nvSpPr>
          <p:cNvPr id="788" name="灯片编号占位符 5"/>
          <p:cNvSpPr>
            <a:spLocks noGrp="true" noChangeShapeType="true"/>
          </p:cNvSpPr>
          <p:nvPr>
            <p:ph type="sldNum"/>
          </p:nvPr>
        </p:nvSpPr>
        <p:spPr>
          <a:xfrm>
            <a:off x="6934200" y="6172200"/>
            <a:ext cx="1295400" cy="457200"/>
          </a:xfrm>
          <a:prstGeom prst="rect">
            <a:avLst/>
          </a:prstGeom>
          <a:noFill/>
        </p:spPr>
        <p:txBody>
          <a:bodyPr lIns="91440" tIns="45720" rIns="91440" bIns="45720" anchor="t"/>
          <a:lstStyle/>
          <a:p>
            <a:pPr marL="0" lvl="0" indent="0" algn="r">
              <a:spcBef>
                <a:spcPts val="0"/>
              </a:spcBef>
              <a:buNone/>
            </a:pPr>
            <a:fld id="{D038279B-FC19-497E-A7D1-5ADD9CAF016F}" type="slidenum">
              <a:rPr lang="zh-CN" sz="1400" b="false" i="false" u="none">
                <a:latin typeface="Times New Roman" pitchFamily="18"/>
              </a:rPr>
              <a:t>*</a:t>
            </a:fld>
            <a:endParaRPr/>
          </a:p>
        </p:txBody>
      </p:sp>
      <p:sp>
        <p:nvSpPr>
          <p:cNvPr id="789" name="Rectangle 3"/>
          <p:cNvSpPr>
            <a:spLocks noGrp="true" noChangeShapeType="true"/>
          </p:cNvSpPr>
          <p:nvPr/>
        </p:nvSpPr>
        <p:spPr>
          <a:xfrm>
            <a:off x="1825625" y="3810000"/>
            <a:ext cx="609600" cy="228600"/>
          </a:xfrm>
          <a:prstGeom prst="rect">
            <a:avLst/>
          </a:prstGeom>
          <a:noFill/>
          <a:ln w="12700">
            <a:solidFill>
              <a:schemeClr val="dk1"/>
            </a:solidFill>
            <a:miter/>
            <a:headEnd/>
            <a:tailEnd/>
          </a:ln>
        </p:spPr>
        <p:txBody>
          <a:bodyPr wrap="none" anchor="ctr" anchorCtr="false"/>
          <a:lstStyle/>
          <a:p>
            <a:pPr/>
            <a:endParaRPr sz="1400" dirty="false"/>
          </a:p>
        </p:txBody>
      </p:sp>
      <p:sp>
        <p:nvSpPr>
          <p:cNvPr id="790" name="Rectangle 4"/>
          <p:cNvSpPr>
            <a:spLocks noGrp="true" noChangeShapeType="true"/>
          </p:cNvSpPr>
          <p:nvPr/>
        </p:nvSpPr>
        <p:spPr>
          <a:xfrm>
            <a:off x="1825625" y="4038600"/>
            <a:ext cx="609600" cy="228600"/>
          </a:xfrm>
          <a:prstGeom prst="rect">
            <a:avLst/>
          </a:prstGeom>
          <a:noFill/>
          <a:ln w="12700">
            <a:solidFill>
              <a:schemeClr val="dk1"/>
            </a:solidFill>
            <a:miter/>
            <a:headEnd/>
            <a:tailEnd/>
          </a:ln>
        </p:spPr>
        <p:txBody>
          <a:bodyPr wrap="none" anchor="ctr" anchorCtr="false"/>
          <a:lstStyle/>
          <a:p>
            <a:pPr/>
            <a:endParaRPr sz="1400" dirty="false"/>
          </a:p>
        </p:txBody>
      </p:sp>
      <p:sp>
        <p:nvSpPr>
          <p:cNvPr id="791" name="Rectangle 5"/>
          <p:cNvSpPr>
            <a:spLocks noGrp="true" noChangeShapeType="true"/>
          </p:cNvSpPr>
          <p:nvPr/>
        </p:nvSpPr>
        <p:spPr>
          <a:xfrm>
            <a:off x="1825625" y="4267200"/>
            <a:ext cx="609600" cy="228600"/>
          </a:xfrm>
          <a:prstGeom prst="rect">
            <a:avLst/>
          </a:prstGeom>
          <a:noFill/>
          <a:ln w="12700">
            <a:solidFill>
              <a:schemeClr val="dk1"/>
            </a:solidFill>
            <a:miter/>
            <a:headEnd/>
            <a:tailEnd/>
          </a:ln>
        </p:spPr>
        <p:txBody>
          <a:bodyPr wrap="none" anchor="ctr" anchorCtr="false"/>
          <a:lstStyle/>
          <a:p>
            <a:pPr/>
            <a:endParaRPr sz="1400" dirty="false"/>
          </a:p>
        </p:txBody>
      </p:sp>
      <p:sp>
        <p:nvSpPr>
          <p:cNvPr id="792" name="Rectangle 6"/>
          <p:cNvSpPr>
            <a:spLocks noGrp="true" noChangeShapeType="true"/>
          </p:cNvSpPr>
          <p:nvPr/>
        </p:nvSpPr>
        <p:spPr>
          <a:xfrm>
            <a:off x="1825625" y="4495800"/>
            <a:ext cx="609600" cy="228600"/>
          </a:xfrm>
          <a:prstGeom prst="rect">
            <a:avLst/>
          </a:prstGeom>
          <a:noFill/>
          <a:ln w="12700">
            <a:solidFill>
              <a:schemeClr val="dk1"/>
            </a:solidFill>
            <a:miter/>
            <a:headEnd/>
            <a:tailEnd/>
          </a:ln>
        </p:spPr>
        <p:txBody>
          <a:bodyPr wrap="none" anchor="ctr" anchorCtr="false"/>
          <a:lstStyle/>
          <a:p>
            <a:pPr/>
            <a:endParaRPr sz="1400" dirty="false"/>
          </a:p>
        </p:txBody>
      </p:sp>
      <p:sp>
        <p:nvSpPr>
          <p:cNvPr id="793" name="Rectangle 7"/>
          <p:cNvSpPr>
            <a:spLocks noGrp="true" noChangeShapeType="true"/>
          </p:cNvSpPr>
          <p:nvPr/>
        </p:nvSpPr>
        <p:spPr>
          <a:xfrm>
            <a:off x="1825625" y="4724400"/>
            <a:ext cx="609600" cy="228600"/>
          </a:xfrm>
          <a:prstGeom prst="rect">
            <a:avLst/>
          </a:prstGeom>
          <a:noFill/>
          <a:ln w="12700">
            <a:solidFill>
              <a:schemeClr val="dk1"/>
            </a:solidFill>
            <a:miter/>
            <a:headEnd/>
            <a:tailEnd/>
          </a:ln>
        </p:spPr>
        <p:txBody>
          <a:bodyPr wrap="none" anchor="ctr" anchorCtr="false"/>
          <a:lstStyle/>
          <a:p>
            <a:pPr/>
            <a:endParaRPr sz="1400" dirty="false"/>
          </a:p>
        </p:txBody>
      </p:sp>
      <p:sp>
        <p:nvSpPr>
          <p:cNvPr id="794" name="Rectangle 8"/>
          <p:cNvSpPr>
            <a:spLocks noGrp="true" noChangeShapeType="true"/>
          </p:cNvSpPr>
          <p:nvPr/>
        </p:nvSpPr>
        <p:spPr>
          <a:xfrm>
            <a:off x="1825625" y="4953000"/>
            <a:ext cx="609600" cy="228600"/>
          </a:xfrm>
          <a:prstGeom prst="rect">
            <a:avLst/>
          </a:prstGeom>
          <a:noFill/>
          <a:ln w="12700">
            <a:solidFill>
              <a:schemeClr val="dk1"/>
            </a:solidFill>
            <a:miter/>
            <a:headEnd/>
            <a:tailEnd/>
          </a:ln>
        </p:spPr>
        <p:txBody>
          <a:bodyPr wrap="none" anchor="ctr" anchorCtr="false"/>
          <a:lstStyle/>
          <a:p>
            <a:pPr/>
            <a:endParaRPr sz="1400" dirty="false"/>
          </a:p>
        </p:txBody>
      </p:sp>
      <p:sp>
        <p:nvSpPr>
          <p:cNvPr id="795" name="Rectangle 9"/>
          <p:cNvSpPr>
            <a:spLocks noGrp="true" noChangeShapeType="true"/>
          </p:cNvSpPr>
          <p:nvPr/>
        </p:nvSpPr>
        <p:spPr>
          <a:xfrm>
            <a:off x="1825625" y="5181600"/>
            <a:ext cx="609600" cy="228600"/>
          </a:xfrm>
          <a:prstGeom prst="rect">
            <a:avLst/>
          </a:prstGeom>
          <a:noFill/>
          <a:ln w="12700">
            <a:solidFill>
              <a:schemeClr val="dk1"/>
            </a:solidFill>
            <a:miter/>
            <a:headEnd/>
            <a:tailEnd/>
          </a:ln>
        </p:spPr>
        <p:txBody>
          <a:bodyPr wrap="none" anchor="ctr" anchorCtr="false"/>
          <a:lstStyle/>
          <a:p>
            <a:pPr/>
            <a:endParaRPr sz="1400" dirty="false"/>
          </a:p>
        </p:txBody>
      </p:sp>
      <p:sp>
        <p:nvSpPr>
          <p:cNvPr id="796" name="Rectangle 10"/>
          <p:cNvSpPr>
            <a:spLocks noGrp="true" noChangeShapeType="true"/>
          </p:cNvSpPr>
          <p:nvPr/>
        </p:nvSpPr>
        <p:spPr>
          <a:xfrm>
            <a:off x="1825625" y="5410200"/>
            <a:ext cx="609600" cy="228600"/>
          </a:xfrm>
          <a:prstGeom prst="rect">
            <a:avLst/>
          </a:prstGeom>
          <a:noFill/>
          <a:ln w="12700">
            <a:solidFill>
              <a:schemeClr val="dk1"/>
            </a:solidFill>
            <a:miter/>
            <a:headEnd/>
            <a:tailEnd/>
          </a:ln>
        </p:spPr>
        <p:txBody>
          <a:bodyPr wrap="none" anchor="ctr" anchorCtr="false"/>
          <a:lstStyle/>
          <a:p>
            <a:pPr/>
            <a:endParaRPr sz="1400" dirty="false"/>
          </a:p>
        </p:txBody>
      </p:sp>
      <p:sp>
        <p:nvSpPr>
          <p:cNvPr id="797" name="Text Box 11"/>
          <p:cNvSpPr txBox="true">
            <a:spLocks noGrp="true" noChangeShapeType="true"/>
          </p:cNvSpPr>
          <p:nvPr/>
        </p:nvSpPr>
        <p:spPr>
          <a:xfrm>
            <a:off x="3505200" y="1706562"/>
            <a:ext cx="2209800" cy="825500"/>
          </a:xfrm>
          <a:prstGeom prst="rect">
            <a:avLst/>
          </a:prstGeom>
          <a:noFill/>
        </p:spPr>
        <p:txBody>
          <a:bodyPr lIns="91440" tIns="45720" rIns="91440" bIns="45720" anchor="ctr" anchorCtr="false">
            <a:spAutoFit/>
          </a:bodyPr>
          <a:lstStyle/>
          <a:p>
            <a:pPr lvl="0" algn="ctr"/>
            <a:r>
              <a:rPr lang="en-US">
                <a:latin typeface="Helvetica" pitchFamily="34"/>
              </a:rPr>
              <a:t>open file table</a:t>
            </a:r>
            <a:endParaRPr/>
          </a:p>
          <a:p>
            <a:pPr lvl="0" algn="ctr"/>
            <a:r>
              <a:rPr lang="en-US">
                <a:latin typeface="Helvetica" pitchFamily="34"/>
              </a:rPr>
              <a:t>(shared by all process)</a:t>
            </a:r>
            <a:endParaRPr/>
          </a:p>
        </p:txBody>
      </p:sp>
      <p:sp>
        <p:nvSpPr>
          <p:cNvPr id="798" name="Text Box 12"/>
          <p:cNvSpPr txBox="true">
            <a:spLocks noGrp="true" noChangeShapeType="true"/>
          </p:cNvSpPr>
          <p:nvPr/>
        </p:nvSpPr>
        <p:spPr>
          <a:xfrm>
            <a:off x="6102350" y="1857375"/>
            <a:ext cx="2127250" cy="830262"/>
          </a:xfrm>
          <a:prstGeom prst="rect">
            <a:avLst/>
          </a:prstGeom>
          <a:noFill/>
        </p:spPr>
        <p:txBody>
          <a:bodyPr lIns="91440" tIns="45720" rIns="91440" bIns="45720" anchor="ctr" anchorCtr="false">
            <a:spAutoFit/>
          </a:bodyPr>
          <a:lstStyle/>
          <a:p>
            <a:pPr lvl="0" algn="ctr"/>
            <a:r>
              <a:rPr lang="en-US">
                <a:latin typeface="Helvetica" pitchFamily="34"/>
              </a:rPr>
              <a:t>V-node table</a:t>
            </a:r>
            <a:endParaRPr/>
          </a:p>
          <a:p>
            <a:pPr lvl="0" algn="ctr"/>
            <a:r>
              <a:rPr lang="en-US">
                <a:latin typeface="Helvetica" pitchFamily="34"/>
              </a:rPr>
              <a:t>(shared by all processes)</a:t>
            </a:r>
            <a:endParaRPr/>
          </a:p>
        </p:txBody>
      </p:sp>
      <p:sp>
        <p:nvSpPr>
          <p:cNvPr id="799" name="Rectangle 13"/>
          <p:cNvSpPr>
            <a:spLocks noGrp="true" noChangeShapeType="true"/>
          </p:cNvSpPr>
          <p:nvPr/>
        </p:nvSpPr>
        <p:spPr>
          <a:xfrm>
            <a:off x="4187825" y="3048000"/>
            <a:ext cx="1066800" cy="304800"/>
          </a:xfrm>
          <a:prstGeom prst="rect">
            <a:avLst/>
          </a:prstGeom>
          <a:noFill/>
          <a:ln w="12700">
            <a:solidFill>
              <a:schemeClr val="dk1"/>
            </a:solidFill>
            <a:miter/>
            <a:headEnd/>
            <a:tailEnd/>
          </a:ln>
        </p:spPr>
        <p:txBody>
          <a:bodyPr wrap="none" anchor="ctr" anchorCtr="false"/>
          <a:lstStyle/>
          <a:p>
            <a:pPr lvl="0" algn="ctr"/>
            <a:r>
              <a:rPr lang="en-US">
                <a:latin typeface="Helvetica" pitchFamily="34"/>
              </a:rPr>
              <a:t>file pos</a:t>
            </a:r>
            <a:endParaRPr/>
          </a:p>
        </p:txBody>
      </p:sp>
      <p:sp>
        <p:nvSpPr>
          <p:cNvPr id="800" name="Rectangle 14"/>
          <p:cNvSpPr>
            <a:spLocks noGrp="true" noChangeShapeType="true"/>
          </p:cNvSpPr>
          <p:nvPr/>
        </p:nvSpPr>
        <p:spPr>
          <a:xfrm>
            <a:off x="4187825" y="3352800"/>
            <a:ext cx="1066800" cy="304800"/>
          </a:xfrm>
          <a:prstGeom prst="rect">
            <a:avLst/>
          </a:prstGeom>
          <a:noFill/>
          <a:ln w="12700">
            <a:solidFill>
              <a:schemeClr val="dk1"/>
            </a:solidFill>
            <a:miter/>
            <a:headEnd/>
            <a:tailEnd/>
          </a:ln>
        </p:spPr>
        <p:txBody>
          <a:bodyPr wrap="none" anchor="ctr" anchorCtr="false"/>
          <a:lstStyle/>
          <a:p>
            <a:pPr lvl="0" algn="ctr"/>
            <a:r>
              <a:rPr lang="en-US">
                <a:latin typeface="Helvetica" pitchFamily="34"/>
              </a:rPr>
              <a:t>refcnt = 1</a:t>
            </a:r>
            <a:endParaRPr/>
          </a:p>
        </p:txBody>
      </p:sp>
      <p:sp>
        <p:nvSpPr>
          <p:cNvPr id="801" name="Rectangle 15"/>
          <p:cNvSpPr>
            <a:spLocks noGrp="true" noChangeShapeType="true"/>
          </p:cNvSpPr>
          <p:nvPr/>
        </p:nvSpPr>
        <p:spPr>
          <a:xfrm>
            <a:off x="4187825" y="3657600"/>
            <a:ext cx="1066800" cy="304800"/>
          </a:xfrm>
          <a:prstGeom prst="rect">
            <a:avLst/>
          </a:prstGeom>
          <a:noFill/>
          <a:ln w="12700">
            <a:solidFill>
              <a:schemeClr val="dk1"/>
            </a:solidFill>
            <a:miter/>
            <a:headEnd/>
            <a:tailEnd/>
          </a:ln>
        </p:spPr>
        <p:txBody>
          <a:bodyPr wrap="none" anchor="ctr" anchorCtr="false"/>
          <a:lstStyle/>
          <a:p>
            <a:pPr lvl="0" algn="ctr"/>
            <a:r>
              <a:rPr lang="en-US">
                <a:latin typeface="Helvetica" pitchFamily="34"/>
              </a:rPr>
              <a:t>...</a:t>
            </a:r>
            <a:endParaRPr/>
          </a:p>
        </p:txBody>
      </p:sp>
      <p:sp>
        <p:nvSpPr>
          <p:cNvPr id="802" name="Rectangle 16"/>
          <p:cNvSpPr>
            <a:spLocks noGrp="true" noChangeShapeType="true"/>
          </p:cNvSpPr>
          <p:nvPr/>
        </p:nvSpPr>
        <p:spPr>
          <a:xfrm>
            <a:off x="6473825" y="3124200"/>
            <a:ext cx="1066800" cy="304800"/>
          </a:xfrm>
          <a:prstGeom prst="rect">
            <a:avLst/>
          </a:prstGeom>
          <a:noFill/>
          <a:ln w="12700">
            <a:solidFill>
              <a:schemeClr val="dk1"/>
            </a:solidFill>
            <a:miter/>
            <a:headEnd/>
            <a:tailEnd/>
          </a:ln>
        </p:spPr>
        <p:txBody>
          <a:bodyPr wrap="none" anchor="ctr" anchorCtr="false"/>
          <a:lstStyle/>
          <a:p>
            <a:pPr lvl="0" algn="ctr"/>
            <a:r>
              <a:rPr lang="en-US">
                <a:latin typeface="Helvetica" pitchFamily="34"/>
              </a:rPr>
              <a:t>File access</a:t>
            </a:r>
            <a:endParaRPr/>
          </a:p>
        </p:txBody>
      </p:sp>
      <p:sp>
        <p:nvSpPr>
          <p:cNvPr id="803" name="Rectangle 17"/>
          <p:cNvSpPr>
            <a:spLocks noGrp="true" noChangeShapeType="true"/>
          </p:cNvSpPr>
          <p:nvPr/>
        </p:nvSpPr>
        <p:spPr>
          <a:xfrm>
            <a:off x="6473825" y="3429000"/>
            <a:ext cx="1066800" cy="304800"/>
          </a:xfrm>
          <a:prstGeom prst="rect">
            <a:avLst/>
          </a:prstGeom>
          <a:noFill/>
          <a:ln w="12700">
            <a:solidFill>
              <a:schemeClr val="dk1"/>
            </a:solidFill>
            <a:miter/>
            <a:headEnd/>
            <a:tailEnd/>
          </a:ln>
        </p:spPr>
        <p:txBody>
          <a:bodyPr wrap="none" anchor="ctr" anchorCtr="false"/>
          <a:lstStyle/>
          <a:p>
            <a:pPr lvl="0" algn="ctr"/>
            <a:r>
              <a:rPr lang="en-US">
                <a:latin typeface="Helvetica" pitchFamily="34"/>
              </a:rPr>
              <a:t>File size</a:t>
            </a:r>
            <a:endParaRPr/>
          </a:p>
        </p:txBody>
      </p:sp>
      <p:sp>
        <p:nvSpPr>
          <p:cNvPr id="804" name="Rectangle 18"/>
          <p:cNvSpPr>
            <a:spLocks noGrp="true" noChangeShapeType="true"/>
          </p:cNvSpPr>
          <p:nvPr/>
        </p:nvSpPr>
        <p:spPr>
          <a:xfrm>
            <a:off x="6473825" y="3733800"/>
            <a:ext cx="1066800" cy="304800"/>
          </a:xfrm>
          <a:prstGeom prst="rect">
            <a:avLst/>
          </a:prstGeom>
          <a:noFill/>
          <a:ln w="12700">
            <a:solidFill>
              <a:schemeClr val="dk1"/>
            </a:solidFill>
            <a:miter/>
            <a:headEnd/>
            <a:tailEnd/>
          </a:ln>
        </p:spPr>
        <p:txBody>
          <a:bodyPr wrap="none" anchor="ctr" anchorCtr="false"/>
          <a:lstStyle/>
          <a:p>
            <a:pPr lvl="0" algn="ctr"/>
            <a:r>
              <a:rPr lang="en-US">
                <a:latin typeface="Helvetica" pitchFamily="34"/>
              </a:rPr>
              <a:t>File type</a:t>
            </a:r>
            <a:endParaRPr/>
          </a:p>
        </p:txBody>
      </p:sp>
      <p:sp>
        <p:nvSpPr>
          <p:cNvPr id="805" name="Line 19"/>
          <p:cNvSpPr>
            <a:spLocks noGrp="true" noChangeShapeType="true"/>
          </p:cNvSpPr>
          <p:nvPr/>
        </p:nvSpPr>
        <p:spPr>
          <a:xfrm>
            <a:off x="5102225" y="2895600"/>
            <a:ext cx="1371600" cy="304800"/>
          </a:xfrm>
          <a:prstGeom prst="line">
            <a:avLst/>
          </a:prstGeom>
          <a:noFill/>
          <a:ln w="12700">
            <a:solidFill>
              <a:schemeClr val="dk1"/>
            </a:solidFill>
            <a:round/>
            <a:headEnd/>
            <a:tailEnd type="triangle" w="med" len="med"/>
          </a:ln>
        </p:spPr>
        <p:txBody>
          <a:bodyPr lIns="91440" tIns="45720" rIns="91440" bIns="45720"/>
          <a:lstStyle/>
          <a:p>
            <a:pPr/>
            <a:endParaRPr sz="1400" dirty="false"/>
          </a:p>
        </p:txBody>
      </p:sp>
      <p:sp>
        <p:nvSpPr>
          <p:cNvPr id="806" name="Line 20"/>
          <p:cNvSpPr>
            <a:spLocks noGrp="true" noChangeShapeType="true"/>
          </p:cNvSpPr>
          <p:nvPr/>
        </p:nvSpPr>
        <p:spPr>
          <a:xfrm flipV="true">
            <a:off x="2282825" y="2743200"/>
            <a:ext cx="1905000" cy="1447800"/>
          </a:xfrm>
          <a:prstGeom prst="line">
            <a:avLst/>
          </a:prstGeom>
          <a:noFill/>
          <a:ln w="12700">
            <a:solidFill>
              <a:schemeClr val="dk1"/>
            </a:solidFill>
            <a:round/>
            <a:headEnd/>
            <a:tailEnd type="triangle" w="med" len="med"/>
          </a:ln>
        </p:spPr>
        <p:txBody>
          <a:bodyPr lIns="91440" tIns="45720" rIns="91440" bIns="45720"/>
          <a:lstStyle/>
          <a:p>
            <a:pPr/>
            <a:endParaRPr sz="1400" dirty="false"/>
          </a:p>
        </p:txBody>
      </p:sp>
      <p:sp>
        <p:nvSpPr>
          <p:cNvPr id="807" name="Line 21"/>
          <p:cNvSpPr>
            <a:spLocks noGrp="true" noChangeShapeType="true"/>
          </p:cNvSpPr>
          <p:nvPr/>
        </p:nvSpPr>
        <p:spPr>
          <a:xfrm>
            <a:off x="5026025" y="4572000"/>
            <a:ext cx="1447800" cy="152400"/>
          </a:xfrm>
          <a:prstGeom prst="line">
            <a:avLst/>
          </a:prstGeom>
          <a:noFill/>
          <a:ln w="12700">
            <a:solidFill>
              <a:schemeClr val="dk1"/>
            </a:solidFill>
            <a:round/>
            <a:headEnd/>
            <a:tailEnd type="triangle" w="med" len="med"/>
          </a:ln>
        </p:spPr>
        <p:txBody>
          <a:bodyPr lIns="91440" tIns="45720" rIns="91440" bIns="45720"/>
          <a:lstStyle/>
          <a:p>
            <a:pPr/>
            <a:endParaRPr sz="1400" dirty="false"/>
          </a:p>
        </p:txBody>
      </p:sp>
      <p:sp>
        <p:nvSpPr>
          <p:cNvPr id="808" name="Rectangle 22"/>
          <p:cNvSpPr>
            <a:spLocks noGrp="true" noChangeShapeType="true"/>
          </p:cNvSpPr>
          <p:nvPr/>
        </p:nvSpPr>
        <p:spPr>
          <a:xfrm>
            <a:off x="4187825" y="2743200"/>
            <a:ext cx="1066800" cy="304800"/>
          </a:xfrm>
          <a:prstGeom prst="rect">
            <a:avLst/>
          </a:prstGeom>
          <a:noFill/>
          <a:ln w="12700">
            <a:solidFill>
              <a:schemeClr val="dk1"/>
            </a:solidFill>
            <a:miter/>
            <a:headEnd/>
            <a:tailEnd/>
          </a:ln>
        </p:spPr>
        <p:txBody>
          <a:bodyPr wrap="none" anchor="ctr" anchorCtr="false"/>
          <a:lstStyle/>
          <a:p>
            <a:pPr/>
            <a:endParaRPr sz="1400" dirty="false"/>
          </a:p>
        </p:txBody>
      </p:sp>
      <p:sp>
        <p:nvSpPr>
          <p:cNvPr id="809" name="Rectangle 23"/>
          <p:cNvSpPr>
            <a:spLocks noGrp="true" noChangeShapeType="true"/>
          </p:cNvSpPr>
          <p:nvPr/>
        </p:nvSpPr>
        <p:spPr>
          <a:xfrm>
            <a:off x="4187825" y="4724400"/>
            <a:ext cx="1066800" cy="304800"/>
          </a:xfrm>
          <a:prstGeom prst="rect">
            <a:avLst/>
          </a:prstGeom>
          <a:noFill/>
          <a:ln w="12700">
            <a:solidFill>
              <a:schemeClr val="dk1"/>
            </a:solidFill>
            <a:miter/>
            <a:headEnd/>
            <a:tailEnd/>
          </a:ln>
        </p:spPr>
        <p:txBody>
          <a:bodyPr wrap="none" anchor="ctr" anchorCtr="false"/>
          <a:lstStyle/>
          <a:p>
            <a:pPr lvl="0" algn="ctr"/>
            <a:r>
              <a:rPr lang="en-US">
                <a:latin typeface="Helvetica" pitchFamily="34"/>
              </a:rPr>
              <a:t>file pos</a:t>
            </a:r>
            <a:endParaRPr/>
          </a:p>
        </p:txBody>
      </p:sp>
      <p:sp>
        <p:nvSpPr>
          <p:cNvPr id="810" name="Rectangle 24"/>
          <p:cNvSpPr>
            <a:spLocks noGrp="true" noChangeShapeType="true"/>
          </p:cNvSpPr>
          <p:nvPr/>
        </p:nvSpPr>
        <p:spPr>
          <a:xfrm>
            <a:off x="4187825" y="5029200"/>
            <a:ext cx="1066800" cy="304800"/>
          </a:xfrm>
          <a:prstGeom prst="rect">
            <a:avLst/>
          </a:prstGeom>
          <a:noFill/>
          <a:ln w="12700">
            <a:solidFill>
              <a:schemeClr val="dk1"/>
            </a:solidFill>
            <a:miter/>
            <a:headEnd/>
            <a:tailEnd/>
          </a:ln>
        </p:spPr>
        <p:txBody>
          <a:bodyPr wrap="none" anchor="ctr" anchorCtr="false"/>
          <a:lstStyle/>
          <a:p>
            <a:pPr lvl="0" algn="ctr"/>
            <a:r>
              <a:rPr lang="en-US">
                <a:latin typeface="Helvetica" pitchFamily="34"/>
              </a:rPr>
              <a:t>refcnt = 1</a:t>
            </a:r>
            <a:endParaRPr/>
          </a:p>
        </p:txBody>
      </p:sp>
      <p:sp>
        <p:nvSpPr>
          <p:cNvPr id="811" name="Rectangle 25"/>
          <p:cNvSpPr>
            <a:spLocks noGrp="true" noChangeShapeType="true"/>
          </p:cNvSpPr>
          <p:nvPr/>
        </p:nvSpPr>
        <p:spPr>
          <a:xfrm>
            <a:off x="4187825" y="5334000"/>
            <a:ext cx="1066800" cy="304800"/>
          </a:xfrm>
          <a:prstGeom prst="rect">
            <a:avLst/>
          </a:prstGeom>
          <a:noFill/>
          <a:ln w="12700">
            <a:solidFill>
              <a:schemeClr val="dk1"/>
            </a:solidFill>
            <a:miter/>
            <a:headEnd/>
            <a:tailEnd/>
          </a:ln>
        </p:spPr>
        <p:txBody>
          <a:bodyPr wrap="none" anchor="ctr" anchorCtr="false"/>
          <a:lstStyle/>
          <a:p>
            <a:pPr lvl="0" algn="ctr"/>
            <a:r>
              <a:rPr lang="en-US">
                <a:latin typeface="Helvetica" pitchFamily="34"/>
              </a:rPr>
              <a:t>...</a:t>
            </a:r>
            <a:endParaRPr/>
          </a:p>
        </p:txBody>
      </p:sp>
      <p:sp>
        <p:nvSpPr>
          <p:cNvPr id="812" name="Rectangle 26"/>
          <p:cNvSpPr>
            <a:spLocks noGrp="true" noChangeShapeType="true"/>
          </p:cNvSpPr>
          <p:nvPr/>
        </p:nvSpPr>
        <p:spPr>
          <a:xfrm>
            <a:off x="4187825" y="4419600"/>
            <a:ext cx="1066800" cy="304800"/>
          </a:xfrm>
          <a:prstGeom prst="rect">
            <a:avLst/>
          </a:prstGeom>
          <a:noFill/>
          <a:ln w="12700">
            <a:solidFill>
              <a:schemeClr val="dk1"/>
            </a:solidFill>
            <a:miter/>
            <a:headEnd/>
            <a:tailEnd/>
          </a:ln>
        </p:spPr>
        <p:txBody>
          <a:bodyPr wrap="none" anchor="ctr" anchorCtr="false"/>
          <a:lstStyle/>
          <a:p>
            <a:pPr/>
            <a:endParaRPr sz="1400" dirty="false"/>
          </a:p>
        </p:txBody>
      </p:sp>
      <p:sp>
        <p:nvSpPr>
          <p:cNvPr id="813" name="Text Box 27"/>
          <p:cNvSpPr txBox="true">
            <a:spLocks noGrp="true" noChangeShapeType="true"/>
          </p:cNvSpPr>
          <p:nvPr/>
        </p:nvSpPr>
        <p:spPr>
          <a:xfrm>
            <a:off x="4367212" y="2406650"/>
            <a:ext cx="682625" cy="336550"/>
          </a:xfrm>
          <a:prstGeom prst="rect">
            <a:avLst/>
          </a:prstGeom>
          <a:noFill/>
        </p:spPr>
        <p:txBody>
          <a:bodyPr wrap="none" anchor="ctr" anchorCtr="false">
            <a:spAutoFit/>
          </a:bodyPr>
          <a:lstStyle/>
          <a:p>
            <a:pPr lvl="0" algn="ctr"/>
            <a:r>
              <a:rPr lang="en-US">
                <a:latin typeface="Helvetica" pitchFamily="34"/>
              </a:rPr>
              <a:t>file A</a:t>
            </a:r>
            <a:endParaRPr/>
          </a:p>
        </p:txBody>
      </p:sp>
      <p:sp>
        <p:nvSpPr>
          <p:cNvPr id="814" name="Text Box 28"/>
          <p:cNvSpPr txBox="true">
            <a:spLocks noGrp="true" noChangeShapeType="true"/>
          </p:cNvSpPr>
          <p:nvPr/>
        </p:nvSpPr>
        <p:spPr>
          <a:xfrm>
            <a:off x="4392612" y="4083050"/>
            <a:ext cx="682625" cy="336550"/>
          </a:xfrm>
          <a:prstGeom prst="rect">
            <a:avLst/>
          </a:prstGeom>
          <a:noFill/>
        </p:spPr>
        <p:txBody>
          <a:bodyPr wrap="none" anchor="ctr" anchorCtr="false">
            <a:spAutoFit/>
          </a:bodyPr>
          <a:lstStyle/>
          <a:p>
            <a:pPr lvl="0" algn="ctr"/>
            <a:r>
              <a:rPr lang="en-US">
                <a:latin typeface="Helvetica" pitchFamily="34"/>
              </a:rPr>
              <a:t>file B</a:t>
            </a:r>
            <a:endParaRPr/>
          </a:p>
        </p:txBody>
      </p:sp>
      <p:sp>
        <p:nvSpPr>
          <p:cNvPr id="815" name="Text Box 29"/>
          <p:cNvSpPr txBox="true">
            <a:spLocks noGrp="true" noChangeShapeType="true"/>
          </p:cNvSpPr>
          <p:nvPr/>
        </p:nvSpPr>
        <p:spPr>
          <a:xfrm>
            <a:off x="6678612" y="2819400"/>
            <a:ext cx="682625" cy="336550"/>
          </a:xfrm>
          <a:prstGeom prst="rect">
            <a:avLst/>
          </a:prstGeom>
          <a:noFill/>
        </p:spPr>
        <p:txBody>
          <a:bodyPr wrap="none" anchor="ctr" anchorCtr="false">
            <a:spAutoFit/>
          </a:bodyPr>
          <a:lstStyle/>
          <a:p>
            <a:pPr lvl="0" algn="ctr"/>
            <a:r>
              <a:rPr lang="en-US">
                <a:latin typeface="Helvetica" pitchFamily="34"/>
              </a:rPr>
              <a:t>file A</a:t>
            </a:r>
            <a:endParaRPr/>
          </a:p>
        </p:txBody>
      </p:sp>
      <p:sp>
        <p:nvSpPr>
          <p:cNvPr id="816" name="Text Box 30"/>
          <p:cNvSpPr txBox="true">
            <a:spLocks noGrp="true" noChangeShapeType="true"/>
          </p:cNvSpPr>
          <p:nvPr/>
        </p:nvSpPr>
        <p:spPr>
          <a:xfrm>
            <a:off x="6653212" y="4387850"/>
            <a:ext cx="682625" cy="336550"/>
          </a:xfrm>
          <a:prstGeom prst="rect">
            <a:avLst/>
          </a:prstGeom>
          <a:noFill/>
        </p:spPr>
        <p:txBody>
          <a:bodyPr wrap="none" anchor="ctr" anchorCtr="false">
            <a:spAutoFit/>
          </a:bodyPr>
          <a:lstStyle/>
          <a:p>
            <a:pPr lvl="0" algn="ctr"/>
            <a:r>
              <a:rPr lang="en-US">
                <a:latin typeface="Helvetica" pitchFamily="34"/>
              </a:rPr>
              <a:t>file B</a:t>
            </a:r>
            <a:endParaRPr/>
          </a:p>
        </p:txBody>
      </p:sp>
      <p:sp>
        <p:nvSpPr>
          <p:cNvPr id="817" name="Line 31"/>
          <p:cNvSpPr>
            <a:spLocks noGrp="true" noChangeShapeType="true"/>
          </p:cNvSpPr>
          <p:nvPr/>
        </p:nvSpPr>
        <p:spPr>
          <a:xfrm flipV="true">
            <a:off x="2282825" y="4419600"/>
            <a:ext cx="1905000" cy="381000"/>
          </a:xfrm>
          <a:prstGeom prst="line">
            <a:avLst/>
          </a:prstGeom>
          <a:noFill/>
          <a:ln w="12700">
            <a:solidFill>
              <a:schemeClr val="dk1"/>
            </a:solidFill>
            <a:round/>
            <a:headEnd/>
            <a:tailEnd type="triangle" w="med" len="med"/>
          </a:ln>
        </p:spPr>
        <p:txBody>
          <a:bodyPr lIns="91440" tIns="45720" rIns="91440" bIns="45720"/>
          <a:lstStyle/>
          <a:p>
            <a:pPr/>
            <a:endParaRPr sz="1400" dirty="false"/>
          </a:p>
        </p:txBody>
      </p:sp>
      <p:sp>
        <p:nvSpPr>
          <p:cNvPr id="818" name="Rectangle 32"/>
          <p:cNvSpPr>
            <a:spLocks noGrp="true" noChangeShapeType="true"/>
          </p:cNvSpPr>
          <p:nvPr/>
        </p:nvSpPr>
        <p:spPr>
          <a:xfrm>
            <a:off x="1219200" y="3810000"/>
            <a:ext cx="609600" cy="228600"/>
          </a:xfrm>
          <a:prstGeom prst="rect">
            <a:avLst/>
          </a:prstGeom>
          <a:noFill/>
        </p:spPr>
        <p:txBody>
          <a:bodyPr wrap="none" anchor="ctr" anchorCtr="false"/>
          <a:lstStyle/>
          <a:p>
            <a:pPr lvl="0" algn="r"/>
            <a:r>
              <a:rPr lang="en-US" sz="1400">
                <a:latin typeface="Helvetica" pitchFamily="34"/>
              </a:rPr>
              <a:t>fd0</a:t>
            </a:r>
            <a:endParaRPr/>
          </a:p>
        </p:txBody>
      </p:sp>
      <p:sp>
        <p:nvSpPr>
          <p:cNvPr id="819" name="Rectangle 33"/>
          <p:cNvSpPr>
            <a:spLocks noGrp="true" noChangeShapeType="true"/>
          </p:cNvSpPr>
          <p:nvPr/>
        </p:nvSpPr>
        <p:spPr>
          <a:xfrm>
            <a:off x="1219200" y="4038600"/>
            <a:ext cx="609600" cy="228600"/>
          </a:xfrm>
          <a:prstGeom prst="rect">
            <a:avLst/>
          </a:prstGeom>
          <a:noFill/>
        </p:spPr>
        <p:txBody>
          <a:bodyPr wrap="none" anchor="ctr" anchorCtr="false"/>
          <a:lstStyle/>
          <a:p>
            <a:pPr lvl="0" algn="r"/>
            <a:r>
              <a:rPr lang="en-US" sz="1400">
                <a:latin typeface="Helvetica" pitchFamily="34"/>
              </a:rPr>
              <a:t>fd1</a:t>
            </a:r>
            <a:endParaRPr/>
          </a:p>
        </p:txBody>
      </p:sp>
      <p:sp>
        <p:nvSpPr>
          <p:cNvPr id="820" name="Rectangle 34"/>
          <p:cNvSpPr>
            <a:spLocks noGrp="true" noChangeShapeType="true"/>
          </p:cNvSpPr>
          <p:nvPr/>
        </p:nvSpPr>
        <p:spPr>
          <a:xfrm>
            <a:off x="1219200" y="4267200"/>
            <a:ext cx="609600" cy="228600"/>
          </a:xfrm>
          <a:prstGeom prst="rect">
            <a:avLst/>
          </a:prstGeom>
          <a:noFill/>
        </p:spPr>
        <p:txBody>
          <a:bodyPr wrap="none" anchor="ctr" anchorCtr="false"/>
          <a:lstStyle/>
          <a:p>
            <a:pPr lvl="0" algn="r"/>
            <a:r>
              <a:rPr lang="en-US" sz="1400">
                <a:latin typeface="Helvetica" pitchFamily="34"/>
              </a:rPr>
              <a:t>fd2</a:t>
            </a:r>
            <a:endParaRPr/>
          </a:p>
        </p:txBody>
      </p:sp>
      <p:sp>
        <p:nvSpPr>
          <p:cNvPr id="821" name="Rectangle 35"/>
          <p:cNvSpPr>
            <a:spLocks noGrp="true" noChangeShapeType="true"/>
          </p:cNvSpPr>
          <p:nvPr/>
        </p:nvSpPr>
        <p:spPr>
          <a:xfrm>
            <a:off x="1219200" y="4495800"/>
            <a:ext cx="609600" cy="228600"/>
          </a:xfrm>
          <a:prstGeom prst="rect">
            <a:avLst/>
          </a:prstGeom>
          <a:noFill/>
        </p:spPr>
        <p:txBody>
          <a:bodyPr wrap="none" anchor="ctr" anchorCtr="false"/>
          <a:lstStyle/>
          <a:p>
            <a:pPr lvl="0" algn="r"/>
            <a:r>
              <a:rPr lang="en-US" sz="1400">
                <a:latin typeface="Helvetica" pitchFamily="34"/>
              </a:rPr>
              <a:t>fd3</a:t>
            </a:r>
            <a:endParaRPr/>
          </a:p>
        </p:txBody>
      </p:sp>
      <p:sp>
        <p:nvSpPr>
          <p:cNvPr id="822" name="Rectangle 36"/>
          <p:cNvSpPr>
            <a:spLocks noGrp="true" noChangeShapeType="true"/>
          </p:cNvSpPr>
          <p:nvPr/>
        </p:nvSpPr>
        <p:spPr>
          <a:xfrm>
            <a:off x="1219200" y="4724400"/>
            <a:ext cx="609600" cy="228600"/>
          </a:xfrm>
          <a:prstGeom prst="rect">
            <a:avLst/>
          </a:prstGeom>
          <a:noFill/>
        </p:spPr>
        <p:txBody>
          <a:bodyPr wrap="none" anchor="ctr" anchorCtr="false"/>
          <a:lstStyle/>
          <a:p>
            <a:pPr lvl="0" algn="r"/>
            <a:r>
              <a:rPr lang="en-US" sz="1400">
                <a:latin typeface="Helvetica" pitchFamily="34"/>
              </a:rPr>
              <a:t>fd4</a:t>
            </a:r>
            <a:endParaRPr/>
          </a:p>
        </p:txBody>
      </p:sp>
      <p:sp>
        <p:nvSpPr>
          <p:cNvPr id="823" name="Rectangle 37"/>
          <p:cNvSpPr>
            <a:spLocks noGrp="true" noChangeShapeType="true"/>
          </p:cNvSpPr>
          <p:nvPr/>
        </p:nvSpPr>
        <p:spPr>
          <a:xfrm>
            <a:off x="1219200" y="4953000"/>
            <a:ext cx="609600" cy="228600"/>
          </a:xfrm>
          <a:prstGeom prst="rect">
            <a:avLst/>
          </a:prstGeom>
          <a:noFill/>
        </p:spPr>
        <p:txBody>
          <a:bodyPr wrap="none" anchor="ctr" anchorCtr="false"/>
          <a:lstStyle/>
          <a:p>
            <a:pPr lvl="0" algn="r"/>
            <a:r>
              <a:rPr lang="en-US" sz="1400">
                <a:latin typeface="Helvetica" pitchFamily="34"/>
              </a:rPr>
              <a:t>fd5</a:t>
            </a:r>
            <a:endParaRPr/>
          </a:p>
        </p:txBody>
      </p:sp>
      <p:sp>
        <p:nvSpPr>
          <p:cNvPr id="824" name="Rectangle 38"/>
          <p:cNvSpPr>
            <a:spLocks noGrp="true" noChangeShapeType="true"/>
          </p:cNvSpPr>
          <p:nvPr/>
        </p:nvSpPr>
        <p:spPr>
          <a:xfrm>
            <a:off x="1219200" y="5181600"/>
            <a:ext cx="609600" cy="228600"/>
          </a:xfrm>
          <a:prstGeom prst="rect">
            <a:avLst/>
          </a:prstGeom>
          <a:noFill/>
        </p:spPr>
        <p:txBody>
          <a:bodyPr wrap="none" anchor="ctr" anchorCtr="false"/>
          <a:lstStyle/>
          <a:p>
            <a:pPr lvl="0" algn="r"/>
            <a:r>
              <a:rPr lang="en-US" sz="1400">
                <a:latin typeface="Helvetica" pitchFamily="34"/>
              </a:rPr>
              <a:t>fd6</a:t>
            </a:r>
            <a:endParaRPr/>
          </a:p>
        </p:txBody>
      </p:sp>
      <p:sp>
        <p:nvSpPr>
          <p:cNvPr id="825" name="Rectangle 39"/>
          <p:cNvSpPr>
            <a:spLocks noGrp="true" noChangeShapeType="true"/>
          </p:cNvSpPr>
          <p:nvPr/>
        </p:nvSpPr>
        <p:spPr>
          <a:xfrm>
            <a:off x="1219200" y="5410200"/>
            <a:ext cx="609600" cy="228600"/>
          </a:xfrm>
          <a:prstGeom prst="rect">
            <a:avLst/>
          </a:prstGeom>
          <a:noFill/>
        </p:spPr>
        <p:txBody>
          <a:bodyPr wrap="none" anchor="ctr" anchorCtr="false"/>
          <a:lstStyle/>
          <a:p>
            <a:pPr lvl="0" algn="r"/>
            <a:r>
              <a:rPr lang="en-US" sz="1400">
                <a:latin typeface="Helvetica" pitchFamily="34"/>
              </a:rPr>
              <a:t>fd7</a:t>
            </a:r>
            <a:endParaRPr/>
          </a:p>
        </p:txBody>
      </p:sp>
      <p:sp>
        <p:nvSpPr>
          <p:cNvPr id="826" name="Text Box 40"/>
          <p:cNvSpPr txBox="true">
            <a:spLocks noGrp="true" noChangeShapeType="true"/>
          </p:cNvSpPr>
          <p:nvPr/>
        </p:nvSpPr>
        <p:spPr>
          <a:xfrm>
            <a:off x="862012" y="2895600"/>
            <a:ext cx="2192337" cy="830262"/>
          </a:xfrm>
          <a:prstGeom prst="rect">
            <a:avLst/>
          </a:prstGeom>
          <a:noFill/>
        </p:spPr>
        <p:txBody>
          <a:bodyPr lIns="91440" tIns="45720" rIns="91440" bIns="45720" anchor="t">
            <a:spAutoFit/>
          </a:bodyPr>
          <a:lstStyle/>
          <a:p>
            <a:pPr lvl="0">
              <a:spcBef>
                <a:spcPct val="50000"/>
              </a:spcBef>
            </a:pPr>
            <a:r>
              <a:rPr lang="en-US">
                <a:latin typeface="Times New Roman" pitchFamily="18"/>
              </a:rPr>
              <a:t>Descriptor table (one table per process)</a:t>
            </a:r>
            <a:endParaRPr/>
          </a:p>
        </p:txBody>
      </p:sp>
      <p:sp>
        <p:nvSpPr>
          <p:cNvPr id="827" name="Rectangle 41"/>
          <p:cNvSpPr>
            <a:spLocks noGrp="true" noChangeShapeType="true"/>
          </p:cNvSpPr>
          <p:nvPr/>
        </p:nvSpPr>
        <p:spPr>
          <a:xfrm>
            <a:off x="6477000" y="4038600"/>
            <a:ext cx="1066800" cy="304800"/>
          </a:xfrm>
          <a:prstGeom prst="rect">
            <a:avLst/>
          </a:prstGeom>
          <a:noFill/>
          <a:ln w="12700">
            <a:solidFill>
              <a:schemeClr val="dk1"/>
            </a:solidFill>
            <a:miter/>
            <a:headEnd/>
            <a:tailEnd/>
          </a:ln>
        </p:spPr>
        <p:txBody>
          <a:bodyPr wrap="none" anchor="ctr" anchorCtr="false"/>
          <a:lstStyle/>
          <a:p>
            <a:pPr lvl="0" algn="ctr"/>
            <a:r>
              <a:rPr lang="en-US">
                <a:latin typeface="Helvetica" pitchFamily="34"/>
              </a:rPr>
              <a:t>…</a:t>
            </a:r>
            <a:endParaRPr/>
          </a:p>
        </p:txBody>
      </p:sp>
      <p:sp>
        <p:nvSpPr>
          <p:cNvPr id="828" name="Rectangle 42"/>
          <p:cNvSpPr>
            <a:spLocks noGrp="true" noChangeShapeType="true"/>
          </p:cNvSpPr>
          <p:nvPr/>
        </p:nvSpPr>
        <p:spPr>
          <a:xfrm>
            <a:off x="6477000" y="4648200"/>
            <a:ext cx="1066800" cy="304800"/>
          </a:xfrm>
          <a:prstGeom prst="rect">
            <a:avLst/>
          </a:prstGeom>
          <a:noFill/>
          <a:ln w="12700">
            <a:solidFill>
              <a:schemeClr val="dk1"/>
            </a:solidFill>
            <a:miter/>
            <a:headEnd/>
            <a:tailEnd/>
          </a:ln>
        </p:spPr>
        <p:txBody>
          <a:bodyPr wrap="none" anchor="ctr" anchorCtr="false"/>
          <a:lstStyle/>
          <a:p>
            <a:pPr lvl="0" algn="ctr"/>
            <a:r>
              <a:rPr lang="en-US">
                <a:latin typeface="Helvetica" pitchFamily="34"/>
              </a:rPr>
              <a:t>File access</a:t>
            </a:r>
            <a:endParaRPr/>
          </a:p>
        </p:txBody>
      </p:sp>
      <p:sp>
        <p:nvSpPr>
          <p:cNvPr id="829" name="Rectangle 43"/>
          <p:cNvSpPr>
            <a:spLocks noGrp="true" noChangeShapeType="true"/>
          </p:cNvSpPr>
          <p:nvPr/>
        </p:nvSpPr>
        <p:spPr>
          <a:xfrm>
            <a:off x="6477000" y="4953000"/>
            <a:ext cx="1066800" cy="304800"/>
          </a:xfrm>
          <a:prstGeom prst="rect">
            <a:avLst/>
          </a:prstGeom>
          <a:noFill/>
          <a:ln w="12700">
            <a:solidFill>
              <a:schemeClr val="dk1"/>
            </a:solidFill>
            <a:miter/>
            <a:headEnd/>
            <a:tailEnd/>
          </a:ln>
        </p:spPr>
        <p:txBody>
          <a:bodyPr wrap="none" anchor="ctr" anchorCtr="false"/>
          <a:lstStyle/>
          <a:p>
            <a:pPr lvl="0" algn="ctr"/>
            <a:r>
              <a:rPr lang="en-US">
                <a:latin typeface="Helvetica" pitchFamily="34"/>
              </a:rPr>
              <a:t>File size</a:t>
            </a:r>
            <a:endParaRPr/>
          </a:p>
        </p:txBody>
      </p:sp>
      <p:sp>
        <p:nvSpPr>
          <p:cNvPr id="830" name="Rectangle 44"/>
          <p:cNvSpPr>
            <a:spLocks noGrp="true" noChangeShapeType="true"/>
          </p:cNvSpPr>
          <p:nvPr/>
        </p:nvSpPr>
        <p:spPr>
          <a:xfrm>
            <a:off x="6477000" y="5257800"/>
            <a:ext cx="1066800" cy="304800"/>
          </a:xfrm>
          <a:prstGeom prst="rect">
            <a:avLst/>
          </a:prstGeom>
          <a:noFill/>
          <a:ln w="12700">
            <a:solidFill>
              <a:schemeClr val="dk1"/>
            </a:solidFill>
            <a:miter/>
            <a:headEnd/>
            <a:tailEnd/>
          </a:ln>
        </p:spPr>
        <p:txBody>
          <a:bodyPr wrap="none" anchor="ctr" anchorCtr="false"/>
          <a:lstStyle/>
          <a:p>
            <a:pPr lvl="0" algn="ctr"/>
            <a:r>
              <a:rPr lang="en-US">
                <a:latin typeface="Helvetica" pitchFamily="34"/>
              </a:rPr>
              <a:t>File type</a:t>
            </a:r>
            <a:endParaRPr/>
          </a:p>
        </p:txBody>
      </p:sp>
      <p:sp>
        <p:nvSpPr>
          <p:cNvPr id="831" name="Rectangle 45"/>
          <p:cNvSpPr>
            <a:spLocks noGrp="true" noChangeShapeType="true"/>
          </p:cNvSpPr>
          <p:nvPr/>
        </p:nvSpPr>
        <p:spPr>
          <a:xfrm>
            <a:off x="6480175" y="5562600"/>
            <a:ext cx="1066800" cy="304800"/>
          </a:xfrm>
          <a:prstGeom prst="rect">
            <a:avLst/>
          </a:prstGeom>
          <a:noFill/>
          <a:ln w="12700">
            <a:solidFill>
              <a:schemeClr val="dk1"/>
            </a:solidFill>
            <a:miter/>
            <a:headEnd/>
            <a:tailEnd/>
          </a:ln>
        </p:spPr>
        <p:txBody>
          <a:bodyPr wrap="none" anchor="ctr" anchorCtr="false"/>
          <a:lstStyle/>
          <a:p>
            <a:pPr lvl="0" algn="ctr"/>
            <a:r>
              <a:rPr lang="en-US">
                <a:latin typeface="Helvetica" pitchFamily="34"/>
              </a:rPr>
              <a:t>…</a:t>
            </a:r>
            <a:endParaRPr/>
          </a:p>
        </p:txBody>
      </p:sp>
      <p:sp>
        <p:nvSpPr>
          <p:cNvPr id="832" name="Rectangle 46"/>
          <p:cNvSpPr>
            <a:spLocks noGrp="true" noChangeShapeType="true"/>
          </p:cNvSpPr>
          <p:nvPr>
            <p:ph type="title"/>
          </p:nvPr>
        </p:nvSpPr>
        <p:spPr>
          <a:xfrm>
            <a:off x="457200" y="457200"/>
            <a:ext cx="8077200" cy="914400"/>
          </a:xfrm>
          <a:prstGeom prst="rect">
            <a:avLst/>
          </a:prstGeom>
          <a:noFill/>
        </p:spPr>
        <p:txBody>
          <a:bodyPr lIns="91440" tIns="45720" rIns="91440" bIns="45720" anchor="ctr" anchorCtr="false"/>
          <a:lstStyle/>
          <a:p>
            <a:pPr lvl="0"/>
            <a:r>
              <a:rPr lang="en-US">
                <a:ea typeface="SimSun" pitchFamily="2" charset="-122"/>
              </a:rPr>
              <a:t>Sharing Files</a:t>
            </a:r>
            <a:endParaRPr/>
          </a:p>
        </p:txBody>
      </p:sp>
      <p:sp>
        <p:nvSpPr>
          <p:cNvPr id="833" name="Rectangle 3"/>
          <p:cNvSpPr txBox="true">
            <a:spLocks noGrp="true" noChangeShapeType="true"/>
          </p:cNvSpPr>
          <p:nvPr/>
        </p:nvSpPr>
        <p:spPr>
          <a:xfrm>
            <a:off x="533400" y="1524000"/>
            <a:ext cx="3200400" cy="1219200"/>
          </a:xfrm>
          <a:prstGeom prst="rect">
            <a:avLst/>
          </a:prstGeom>
          <a:noFill/>
        </p:spPr>
        <p:txBody>
          <a:bodyPr lIns="91440" tIns="45720" rIns="91440" bIns="45720" anchor="t"/>
          <a:lstStyle/>
          <a:p>
            <a:pPr marL="342900" lvl="0" indent="-342900">
              <a:spcBef>
                <a:spcPct val="20000"/>
              </a:spcBef>
              <a:buChar char="•"/>
            </a:pPr>
            <a:r>
              <a:rPr lang="zh-CN" sz="2800" b="false" i="false" u="none"/>
              <a:t>没有文件共享</a:t>
            </a:r>
            <a:endParaRPr lang="en-US" sz="2800"/>
          </a:p>
          <a:p>
            <a:pPr marL="342900" lvl="0" indent="-342900">
              <a:spcBef>
                <a:spcPct val="20000"/>
              </a:spcBef>
              <a:buNone/>
            </a:pPr>
            <a:r>
              <a:rPr lang="zh-CN" sz="2800" b="false" i="false" u="none"/>
              <a:t>的情况</a:t>
            </a:r>
            <a:endParaRPr/>
          </a:p>
        </p:txBody>
      </p:sp>
    </p:spTree>
  </p:cSld>
  <p:clrMapOvr>
    <a:masterClrMapping/>
  </p:clrMapOvr>
  <p:transition/>
</p:sld>
</file>

<file path=ppt/slides/slide86.xml><?xml version="1.0" encoding="utf-8"?>
<p:sld xmlns:a="http://schemas.openxmlformats.org/drawingml/2006/main" xmlns:p="http://schemas.openxmlformats.org/presentationml/2006/main">
  <p:cSld>
    <p:spTree>
      <p:nvGrpSpPr>
        <p:cNvPr id="834" name=""/>
        <p:cNvGrpSpPr/>
        <p:nvPr/>
      </p:nvGrpSpPr>
      <p:grpSpPr>
        <a:xfrm>
          <a:off x="0" y="0"/>
          <a:ext cx="0" cy="0"/>
          <a:chOff x="0" y="0"/>
          <a:chExt cx="0" cy="0"/>
        </a:xfrm>
      </p:grpSpPr>
      <p:sp>
        <p:nvSpPr>
          <p:cNvPr id="835" name="灯片编号占位符 5"/>
          <p:cNvSpPr>
            <a:spLocks noGrp="true" noChangeShapeType="true"/>
          </p:cNvSpPr>
          <p:nvPr>
            <p:ph type="sldNum"/>
          </p:nvPr>
        </p:nvSpPr>
        <p:spPr>
          <a:xfrm>
            <a:off x="6934200" y="6172200"/>
            <a:ext cx="1295400" cy="457200"/>
          </a:xfrm>
          <a:prstGeom prst="rect">
            <a:avLst/>
          </a:prstGeom>
          <a:noFill/>
        </p:spPr>
        <p:txBody>
          <a:bodyPr lIns="91440" tIns="45720" rIns="91440" bIns="45720" anchor="t"/>
          <a:lstStyle/>
          <a:p>
            <a:pPr marL="0" lvl="0" indent="0" algn="r">
              <a:spcBef>
                <a:spcPts val="0"/>
              </a:spcBef>
              <a:buNone/>
            </a:pPr>
            <a:fld id="{D038279B-FC19-497E-A7D1-5ADD9CAF016F}" type="slidenum">
              <a:rPr lang="zh-CN" sz="1400" b="false" i="false" u="none">
                <a:latin typeface="Times New Roman" pitchFamily="18"/>
              </a:rPr>
              <a:t>*</a:t>
            </a:fld>
            <a:endParaRPr/>
          </a:p>
        </p:txBody>
      </p:sp>
      <p:sp>
        <p:nvSpPr>
          <p:cNvPr id="836" name="Rectangle 3"/>
          <p:cNvSpPr>
            <a:spLocks noGrp="true" noChangeShapeType="true"/>
          </p:cNvSpPr>
          <p:nvPr/>
        </p:nvSpPr>
        <p:spPr>
          <a:xfrm>
            <a:off x="1825625" y="3810000"/>
            <a:ext cx="609600" cy="228600"/>
          </a:xfrm>
          <a:prstGeom prst="rect">
            <a:avLst/>
          </a:prstGeom>
          <a:noFill/>
          <a:ln w="12700">
            <a:solidFill>
              <a:schemeClr val="dk1"/>
            </a:solidFill>
            <a:miter/>
            <a:headEnd/>
            <a:tailEnd/>
          </a:ln>
        </p:spPr>
        <p:txBody>
          <a:bodyPr wrap="none" anchor="ctr" anchorCtr="false"/>
          <a:lstStyle/>
          <a:p>
            <a:pPr/>
            <a:endParaRPr sz="1400" dirty="false"/>
          </a:p>
        </p:txBody>
      </p:sp>
      <p:sp>
        <p:nvSpPr>
          <p:cNvPr id="837" name="Rectangle 4"/>
          <p:cNvSpPr>
            <a:spLocks noGrp="true" noChangeShapeType="true"/>
          </p:cNvSpPr>
          <p:nvPr/>
        </p:nvSpPr>
        <p:spPr>
          <a:xfrm>
            <a:off x="1825625" y="4038600"/>
            <a:ext cx="609600" cy="228600"/>
          </a:xfrm>
          <a:prstGeom prst="rect">
            <a:avLst/>
          </a:prstGeom>
          <a:noFill/>
          <a:ln w="12700">
            <a:solidFill>
              <a:schemeClr val="dk1"/>
            </a:solidFill>
            <a:miter/>
            <a:headEnd/>
            <a:tailEnd/>
          </a:ln>
        </p:spPr>
        <p:txBody>
          <a:bodyPr wrap="none" anchor="ctr" anchorCtr="false"/>
          <a:lstStyle/>
          <a:p>
            <a:pPr/>
            <a:endParaRPr sz="1400" dirty="false"/>
          </a:p>
        </p:txBody>
      </p:sp>
      <p:sp>
        <p:nvSpPr>
          <p:cNvPr id="838" name="Rectangle 5"/>
          <p:cNvSpPr>
            <a:spLocks noGrp="true" noChangeShapeType="true"/>
          </p:cNvSpPr>
          <p:nvPr/>
        </p:nvSpPr>
        <p:spPr>
          <a:xfrm>
            <a:off x="1825625" y="4267200"/>
            <a:ext cx="609600" cy="228600"/>
          </a:xfrm>
          <a:prstGeom prst="rect">
            <a:avLst/>
          </a:prstGeom>
          <a:noFill/>
          <a:ln w="12700">
            <a:solidFill>
              <a:schemeClr val="dk1"/>
            </a:solidFill>
            <a:miter/>
            <a:headEnd/>
            <a:tailEnd/>
          </a:ln>
        </p:spPr>
        <p:txBody>
          <a:bodyPr wrap="none" anchor="ctr" anchorCtr="false"/>
          <a:lstStyle/>
          <a:p>
            <a:pPr/>
            <a:endParaRPr sz="1400" dirty="false"/>
          </a:p>
        </p:txBody>
      </p:sp>
      <p:sp>
        <p:nvSpPr>
          <p:cNvPr id="839" name="Rectangle 6"/>
          <p:cNvSpPr>
            <a:spLocks noGrp="true" noChangeShapeType="true"/>
          </p:cNvSpPr>
          <p:nvPr/>
        </p:nvSpPr>
        <p:spPr>
          <a:xfrm>
            <a:off x="1825625" y="4495800"/>
            <a:ext cx="609600" cy="228600"/>
          </a:xfrm>
          <a:prstGeom prst="rect">
            <a:avLst/>
          </a:prstGeom>
          <a:noFill/>
          <a:ln w="12700">
            <a:solidFill>
              <a:schemeClr val="dk1"/>
            </a:solidFill>
            <a:miter/>
            <a:headEnd/>
            <a:tailEnd/>
          </a:ln>
        </p:spPr>
        <p:txBody>
          <a:bodyPr wrap="none" anchor="ctr" anchorCtr="false"/>
          <a:lstStyle/>
          <a:p>
            <a:pPr/>
            <a:endParaRPr sz="1400" dirty="false"/>
          </a:p>
        </p:txBody>
      </p:sp>
      <p:sp>
        <p:nvSpPr>
          <p:cNvPr id="840" name="Rectangle 7"/>
          <p:cNvSpPr>
            <a:spLocks noGrp="true" noChangeShapeType="true"/>
          </p:cNvSpPr>
          <p:nvPr/>
        </p:nvSpPr>
        <p:spPr>
          <a:xfrm>
            <a:off x="1825625" y="4724400"/>
            <a:ext cx="609600" cy="228600"/>
          </a:xfrm>
          <a:prstGeom prst="rect">
            <a:avLst/>
          </a:prstGeom>
          <a:noFill/>
          <a:ln w="12700">
            <a:solidFill>
              <a:schemeClr val="dk1"/>
            </a:solidFill>
            <a:miter/>
            <a:headEnd/>
            <a:tailEnd/>
          </a:ln>
        </p:spPr>
        <p:txBody>
          <a:bodyPr wrap="none" anchor="ctr" anchorCtr="false"/>
          <a:lstStyle/>
          <a:p>
            <a:pPr/>
            <a:endParaRPr sz="1400" dirty="false"/>
          </a:p>
        </p:txBody>
      </p:sp>
      <p:sp>
        <p:nvSpPr>
          <p:cNvPr id="841" name="Rectangle 8"/>
          <p:cNvSpPr>
            <a:spLocks noGrp="true" noChangeShapeType="true"/>
          </p:cNvSpPr>
          <p:nvPr/>
        </p:nvSpPr>
        <p:spPr>
          <a:xfrm>
            <a:off x="1825625" y="4953000"/>
            <a:ext cx="609600" cy="228600"/>
          </a:xfrm>
          <a:prstGeom prst="rect">
            <a:avLst/>
          </a:prstGeom>
          <a:noFill/>
          <a:ln w="12700">
            <a:solidFill>
              <a:schemeClr val="dk1"/>
            </a:solidFill>
            <a:miter/>
            <a:headEnd/>
            <a:tailEnd/>
          </a:ln>
        </p:spPr>
        <p:txBody>
          <a:bodyPr wrap="none" anchor="ctr" anchorCtr="false"/>
          <a:lstStyle/>
          <a:p>
            <a:pPr/>
            <a:endParaRPr sz="1400" dirty="false"/>
          </a:p>
        </p:txBody>
      </p:sp>
      <p:sp>
        <p:nvSpPr>
          <p:cNvPr id="842" name="Rectangle 9"/>
          <p:cNvSpPr>
            <a:spLocks noGrp="true" noChangeShapeType="true"/>
          </p:cNvSpPr>
          <p:nvPr/>
        </p:nvSpPr>
        <p:spPr>
          <a:xfrm>
            <a:off x="1825625" y="5181600"/>
            <a:ext cx="609600" cy="228600"/>
          </a:xfrm>
          <a:prstGeom prst="rect">
            <a:avLst/>
          </a:prstGeom>
          <a:noFill/>
          <a:ln w="12700">
            <a:solidFill>
              <a:schemeClr val="dk1"/>
            </a:solidFill>
            <a:miter/>
            <a:headEnd/>
            <a:tailEnd/>
          </a:ln>
        </p:spPr>
        <p:txBody>
          <a:bodyPr wrap="none" anchor="ctr" anchorCtr="false"/>
          <a:lstStyle/>
          <a:p>
            <a:pPr/>
            <a:endParaRPr sz="1400" dirty="false"/>
          </a:p>
        </p:txBody>
      </p:sp>
      <p:sp>
        <p:nvSpPr>
          <p:cNvPr id="843" name="Rectangle 10"/>
          <p:cNvSpPr>
            <a:spLocks noGrp="true" noChangeShapeType="true"/>
          </p:cNvSpPr>
          <p:nvPr/>
        </p:nvSpPr>
        <p:spPr>
          <a:xfrm>
            <a:off x="1825625" y="5410200"/>
            <a:ext cx="609600" cy="228600"/>
          </a:xfrm>
          <a:prstGeom prst="rect">
            <a:avLst/>
          </a:prstGeom>
          <a:noFill/>
          <a:ln w="12700">
            <a:solidFill>
              <a:schemeClr val="dk1"/>
            </a:solidFill>
            <a:miter/>
            <a:headEnd/>
            <a:tailEnd/>
          </a:ln>
        </p:spPr>
        <p:txBody>
          <a:bodyPr wrap="none" anchor="ctr" anchorCtr="false"/>
          <a:lstStyle/>
          <a:p>
            <a:pPr/>
            <a:endParaRPr sz="1400" dirty="false"/>
          </a:p>
        </p:txBody>
      </p:sp>
      <p:sp>
        <p:nvSpPr>
          <p:cNvPr id="844" name="Text Box 11"/>
          <p:cNvSpPr txBox="true">
            <a:spLocks noGrp="true" noChangeShapeType="true"/>
          </p:cNvSpPr>
          <p:nvPr/>
        </p:nvSpPr>
        <p:spPr>
          <a:xfrm>
            <a:off x="3505200" y="1706562"/>
            <a:ext cx="2209800" cy="825500"/>
          </a:xfrm>
          <a:prstGeom prst="rect">
            <a:avLst/>
          </a:prstGeom>
          <a:noFill/>
        </p:spPr>
        <p:txBody>
          <a:bodyPr lIns="91440" tIns="45720" rIns="91440" bIns="45720" anchor="ctr" anchorCtr="false">
            <a:spAutoFit/>
          </a:bodyPr>
          <a:lstStyle/>
          <a:p>
            <a:pPr lvl="0" algn="ctr"/>
            <a:r>
              <a:rPr lang="en-US">
                <a:latin typeface="Helvetica" pitchFamily="34"/>
              </a:rPr>
              <a:t>open file table</a:t>
            </a:r>
            <a:endParaRPr/>
          </a:p>
          <a:p>
            <a:pPr lvl="0" algn="ctr"/>
            <a:r>
              <a:rPr lang="en-US">
                <a:latin typeface="Helvetica" pitchFamily="34"/>
              </a:rPr>
              <a:t>(shared by all process)</a:t>
            </a:r>
            <a:endParaRPr/>
          </a:p>
        </p:txBody>
      </p:sp>
      <p:sp>
        <p:nvSpPr>
          <p:cNvPr id="845" name="Text Box 12"/>
          <p:cNvSpPr txBox="true">
            <a:spLocks noGrp="true" noChangeShapeType="true"/>
          </p:cNvSpPr>
          <p:nvPr/>
        </p:nvSpPr>
        <p:spPr>
          <a:xfrm>
            <a:off x="6510337" y="1858962"/>
            <a:ext cx="1719262" cy="825500"/>
          </a:xfrm>
          <a:prstGeom prst="rect">
            <a:avLst/>
          </a:prstGeom>
          <a:noFill/>
        </p:spPr>
        <p:txBody>
          <a:bodyPr lIns="91440" tIns="45720" rIns="91440" bIns="45720" anchor="ctr" anchorCtr="false">
            <a:spAutoFit/>
          </a:bodyPr>
          <a:lstStyle/>
          <a:p>
            <a:pPr lvl="0" algn="ctr"/>
            <a:r>
              <a:rPr lang="en-US">
                <a:latin typeface="Helvetica" pitchFamily="34"/>
              </a:rPr>
              <a:t>V-node table</a:t>
            </a:r>
            <a:endParaRPr/>
          </a:p>
          <a:p>
            <a:pPr lvl="0" algn="ctr"/>
            <a:r>
              <a:rPr lang="en-US">
                <a:latin typeface="Helvetica" pitchFamily="34"/>
              </a:rPr>
              <a:t>(shared by all processes)</a:t>
            </a:r>
            <a:endParaRPr/>
          </a:p>
        </p:txBody>
      </p:sp>
      <p:sp>
        <p:nvSpPr>
          <p:cNvPr id="846" name="Rectangle 13"/>
          <p:cNvSpPr>
            <a:spLocks noGrp="true" noChangeShapeType="true"/>
          </p:cNvSpPr>
          <p:nvPr/>
        </p:nvSpPr>
        <p:spPr>
          <a:xfrm>
            <a:off x="4187825" y="3048000"/>
            <a:ext cx="1066800" cy="304800"/>
          </a:xfrm>
          <a:prstGeom prst="rect">
            <a:avLst/>
          </a:prstGeom>
          <a:noFill/>
          <a:ln w="12700">
            <a:solidFill>
              <a:schemeClr val="dk1"/>
            </a:solidFill>
            <a:miter/>
            <a:headEnd/>
            <a:tailEnd/>
          </a:ln>
        </p:spPr>
        <p:txBody>
          <a:bodyPr wrap="none" anchor="ctr" anchorCtr="false"/>
          <a:lstStyle/>
          <a:p>
            <a:pPr lvl="0" algn="ctr"/>
            <a:r>
              <a:rPr lang="en-US">
                <a:latin typeface="Helvetica" pitchFamily="34"/>
              </a:rPr>
              <a:t>file pos</a:t>
            </a:r>
            <a:endParaRPr/>
          </a:p>
        </p:txBody>
      </p:sp>
      <p:sp>
        <p:nvSpPr>
          <p:cNvPr id="847" name="Rectangle 14"/>
          <p:cNvSpPr>
            <a:spLocks noGrp="true" noChangeShapeType="true"/>
          </p:cNvSpPr>
          <p:nvPr/>
        </p:nvSpPr>
        <p:spPr>
          <a:xfrm>
            <a:off x="4187825" y="3352800"/>
            <a:ext cx="1066800" cy="304800"/>
          </a:xfrm>
          <a:prstGeom prst="rect">
            <a:avLst/>
          </a:prstGeom>
          <a:noFill/>
          <a:ln w="12700">
            <a:solidFill>
              <a:schemeClr val="dk1"/>
            </a:solidFill>
            <a:miter/>
            <a:headEnd/>
            <a:tailEnd/>
          </a:ln>
        </p:spPr>
        <p:txBody>
          <a:bodyPr wrap="none" anchor="ctr" anchorCtr="false"/>
          <a:lstStyle/>
          <a:p>
            <a:pPr lvl="0" algn="ctr"/>
            <a:r>
              <a:rPr lang="en-US">
                <a:latin typeface="Helvetica" pitchFamily="34"/>
              </a:rPr>
              <a:t>refcnt = 1</a:t>
            </a:r>
            <a:endParaRPr/>
          </a:p>
        </p:txBody>
      </p:sp>
      <p:sp>
        <p:nvSpPr>
          <p:cNvPr id="848" name="Rectangle 15"/>
          <p:cNvSpPr>
            <a:spLocks noGrp="true" noChangeShapeType="true"/>
          </p:cNvSpPr>
          <p:nvPr/>
        </p:nvSpPr>
        <p:spPr>
          <a:xfrm>
            <a:off x="4187825" y="3657600"/>
            <a:ext cx="1066800" cy="304800"/>
          </a:xfrm>
          <a:prstGeom prst="rect">
            <a:avLst/>
          </a:prstGeom>
          <a:noFill/>
          <a:ln w="12700">
            <a:solidFill>
              <a:schemeClr val="dk1"/>
            </a:solidFill>
            <a:miter/>
            <a:headEnd/>
            <a:tailEnd/>
          </a:ln>
        </p:spPr>
        <p:txBody>
          <a:bodyPr wrap="none" anchor="ctr" anchorCtr="false"/>
          <a:lstStyle/>
          <a:p>
            <a:pPr lvl="0" algn="ctr"/>
            <a:r>
              <a:rPr lang="en-US">
                <a:latin typeface="Helvetica" pitchFamily="34"/>
              </a:rPr>
              <a:t>...</a:t>
            </a:r>
            <a:endParaRPr/>
          </a:p>
        </p:txBody>
      </p:sp>
      <p:sp>
        <p:nvSpPr>
          <p:cNvPr id="849" name="Rectangle 16"/>
          <p:cNvSpPr>
            <a:spLocks noGrp="true" noChangeShapeType="true"/>
          </p:cNvSpPr>
          <p:nvPr/>
        </p:nvSpPr>
        <p:spPr>
          <a:xfrm>
            <a:off x="6473825" y="3124200"/>
            <a:ext cx="1066800" cy="304800"/>
          </a:xfrm>
          <a:prstGeom prst="rect">
            <a:avLst/>
          </a:prstGeom>
          <a:noFill/>
          <a:ln w="12700">
            <a:solidFill>
              <a:schemeClr val="dk1"/>
            </a:solidFill>
            <a:miter/>
            <a:headEnd/>
            <a:tailEnd/>
          </a:ln>
        </p:spPr>
        <p:txBody>
          <a:bodyPr wrap="none" anchor="ctr" anchorCtr="false"/>
          <a:lstStyle/>
          <a:p>
            <a:pPr lvl="0" algn="ctr"/>
            <a:r>
              <a:rPr lang="en-US">
                <a:latin typeface="Helvetica" pitchFamily="34"/>
              </a:rPr>
              <a:t>File access</a:t>
            </a:r>
            <a:endParaRPr/>
          </a:p>
        </p:txBody>
      </p:sp>
      <p:sp>
        <p:nvSpPr>
          <p:cNvPr id="850" name="Rectangle 17"/>
          <p:cNvSpPr>
            <a:spLocks noGrp="true" noChangeShapeType="true"/>
          </p:cNvSpPr>
          <p:nvPr/>
        </p:nvSpPr>
        <p:spPr>
          <a:xfrm>
            <a:off x="6473825" y="3429000"/>
            <a:ext cx="1066800" cy="304800"/>
          </a:xfrm>
          <a:prstGeom prst="rect">
            <a:avLst/>
          </a:prstGeom>
          <a:noFill/>
          <a:ln w="12700">
            <a:solidFill>
              <a:schemeClr val="dk1"/>
            </a:solidFill>
            <a:miter/>
            <a:headEnd/>
            <a:tailEnd/>
          </a:ln>
        </p:spPr>
        <p:txBody>
          <a:bodyPr wrap="none" anchor="ctr" anchorCtr="false"/>
          <a:lstStyle/>
          <a:p>
            <a:pPr lvl="0" algn="ctr"/>
            <a:r>
              <a:rPr lang="en-US">
                <a:latin typeface="Helvetica" pitchFamily="34"/>
              </a:rPr>
              <a:t>File size</a:t>
            </a:r>
            <a:endParaRPr/>
          </a:p>
        </p:txBody>
      </p:sp>
      <p:sp>
        <p:nvSpPr>
          <p:cNvPr id="851" name="Rectangle 18"/>
          <p:cNvSpPr>
            <a:spLocks noGrp="true" noChangeShapeType="true"/>
          </p:cNvSpPr>
          <p:nvPr/>
        </p:nvSpPr>
        <p:spPr>
          <a:xfrm>
            <a:off x="6473825" y="3733800"/>
            <a:ext cx="1066800" cy="304800"/>
          </a:xfrm>
          <a:prstGeom prst="rect">
            <a:avLst/>
          </a:prstGeom>
          <a:noFill/>
          <a:ln w="12700">
            <a:solidFill>
              <a:schemeClr val="dk1"/>
            </a:solidFill>
            <a:miter/>
            <a:headEnd/>
            <a:tailEnd/>
          </a:ln>
        </p:spPr>
        <p:txBody>
          <a:bodyPr wrap="none" anchor="ctr" anchorCtr="false"/>
          <a:lstStyle/>
          <a:p>
            <a:pPr lvl="0" algn="ctr"/>
            <a:r>
              <a:rPr lang="en-US">
                <a:latin typeface="Helvetica" pitchFamily="34"/>
              </a:rPr>
              <a:t>File type</a:t>
            </a:r>
            <a:endParaRPr/>
          </a:p>
        </p:txBody>
      </p:sp>
      <p:sp>
        <p:nvSpPr>
          <p:cNvPr id="852" name="Line 19"/>
          <p:cNvSpPr>
            <a:spLocks noGrp="true" noChangeShapeType="true"/>
          </p:cNvSpPr>
          <p:nvPr/>
        </p:nvSpPr>
        <p:spPr>
          <a:xfrm>
            <a:off x="5102225" y="2895600"/>
            <a:ext cx="1371600" cy="304800"/>
          </a:xfrm>
          <a:prstGeom prst="line">
            <a:avLst/>
          </a:prstGeom>
          <a:noFill/>
          <a:ln w="12700">
            <a:solidFill>
              <a:schemeClr val="dk1"/>
            </a:solidFill>
            <a:round/>
            <a:headEnd/>
            <a:tailEnd type="triangle" w="med" len="med"/>
          </a:ln>
        </p:spPr>
        <p:txBody>
          <a:bodyPr lIns="91440" tIns="45720" rIns="91440" bIns="45720"/>
          <a:lstStyle/>
          <a:p>
            <a:pPr/>
            <a:endParaRPr sz="1400" dirty="false"/>
          </a:p>
        </p:txBody>
      </p:sp>
      <p:sp>
        <p:nvSpPr>
          <p:cNvPr id="853" name="Line 20"/>
          <p:cNvSpPr>
            <a:spLocks noGrp="true" noChangeShapeType="true"/>
          </p:cNvSpPr>
          <p:nvPr/>
        </p:nvSpPr>
        <p:spPr>
          <a:xfrm flipV="true">
            <a:off x="2282825" y="2743200"/>
            <a:ext cx="1905000" cy="1447800"/>
          </a:xfrm>
          <a:prstGeom prst="line">
            <a:avLst/>
          </a:prstGeom>
          <a:noFill/>
          <a:ln w="12700">
            <a:solidFill>
              <a:schemeClr val="dk1"/>
            </a:solidFill>
            <a:round/>
            <a:headEnd/>
            <a:tailEnd type="triangle" w="med" len="med"/>
          </a:ln>
        </p:spPr>
        <p:txBody>
          <a:bodyPr lIns="91440" tIns="45720" rIns="91440" bIns="45720"/>
          <a:lstStyle/>
          <a:p>
            <a:pPr/>
            <a:endParaRPr sz="1400" dirty="false"/>
          </a:p>
        </p:txBody>
      </p:sp>
      <p:sp>
        <p:nvSpPr>
          <p:cNvPr id="854" name="Line 21"/>
          <p:cNvSpPr>
            <a:spLocks noGrp="true" noChangeShapeType="true"/>
          </p:cNvSpPr>
          <p:nvPr/>
        </p:nvSpPr>
        <p:spPr>
          <a:xfrm flipV="true">
            <a:off x="5026025" y="3352800"/>
            <a:ext cx="1450975" cy="1219200"/>
          </a:xfrm>
          <a:prstGeom prst="line">
            <a:avLst/>
          </a:prstGeom>
          <a:noFill/>
          <a:ln w="12700">
            <a:solidFill>
              <a:schemeClr val="dk1"/>
            </a:solidFill>
            <a:round/>
            <a:headEnd/>
            <a:tailEnd type="triangle" w="med" len="med"/>
          </a:ln>
        </p:spPr>
        <p:txBody>
          <a:bodyPr lIns="91440" tIns="45720" rIns="91440" bIns="45720"/>
          <a:lstStyle/>
          <a:p>
            <a:pPr/>
            <a:endParaRPr sz="1400" dirty="false"/>
          </a:p>
        </p:txBody>
      </p:sp>
      <p:sp>
        <p:nvSpPr>
          <p:cNvPr id="855" name="Rectangle 22"/>
          <p:cNvSpPr>
            <a:spLocks noGrp="true" noChangeShapeType="true"/>
          </p:cNvSpPr>
          <p:nvPr/>
        </p:nvSpPr>
        <p:spPr>
          <a:xfrm>
            <a:off x="4187825" y="2743200"/>
            <a:ext cx="1066800" cy="304800"/>
          </a:xfrm>
          <a:prstGeom prst="rect">
            <a:avLst/>
          </a:prstGeom>
          <a:noFill/>
          <a:ln w="12700">
            <a:solidFill>
              <a:schemeClr val="dk1"/>
            </a:solidFill>
            <a:miter/>
            <a:headEnd/>
            <a:tailEnd/>
          </a:ln>
        </p:spPr>
        <p:txBody>
          <a:bodyPr wrap="none" anchor="ctr" anchorCtr="false"/>
          <a:lstStyle/>
          <a:p>
            <a:pPr/>
            <a:endParaRPr sz="1400" dirty="false"/>
          </a:p>
        </p:txBody>
      </p:sp>
      <p:sp>
        <p:nvSpPr>
          <p:cNvPr id="856" name="Rectangle 23"/>
          <p:cNvSpPr>
            <a:spLocks noGrp="true" noChangeShapeType="true"/>
          </p:cNvSpPr>
          <p:nvPr/>
        </p:nvSpPr>
        <p:spPr>
          <a:xfrm>
            <a:off x="4187825" y="4724400"/>
            <a:ext cx="1066800" cy="304800"/>
          </a:xfrm>
          <a:prstGeom prst="rect">
            <a:avLst/>
          </a:prstGeom>
          <a:noFill/>
          <a:ln w="12700">
            <a:solidFill>
              <a:schemeClr val="dk1"/>
            </a:solidFill>
            <a:miter/>
            <a:headEnd/>
            <a:tailEnd/>
          </a:ln>
        </p:spPr>
        <p:txBody>
          <a:bodyPr wrap="none" anchor="ctr" anchorCtr="false"/>
          <a:lstStyle/>
          <a:p>
            <a:pPr lvl="0" algn="ctr"/>
            <a:r>
              <a:rPr lang="en-US">
                <a:latin typeface="Helvetica" pitchFamily="34"/>
              </a:rPr>
              <a:t>file pos</a:t>
            </a:r>
            <a:endParaRPr/>
          </a:p>
        </p:txBody>
      </p:sp>
      <p:sp>
        <p:nvSpPr>
          <p:cNvPr id="857" name="Rectangle 24"/>
          <p:cNvSpPr>
            <a:spLocks noGrp="true" noChangeShapeType="true"/>
          </p:cNvSpPr>
          <p:nvPr/>
        </p:nvSpPr>
        <p:spPr>
          <a:xfrm>
            <a:off x="4187825" y="5029200"/>
            <a:ext cx="1066800" cy="304800"/>
          </a:xfrm>
          <a:prstGeom prst="rect">
            <a:avLst/>
          </a:prstGeom>
          <a:noFill/>
          <a:ln w="12700">
            <a:solidFill>
              <a:schemeClr val="dk1"/>
            </a:solidFill>
            <a:miter/>
            <a:headEnd/>
            <a:tailEnd/>
          </a:ln>
        </p:spPr>
        <p:txBody>
          <a:bodyPr wrap="none" anchor="ctr" anchorCtr="false"/>
          <a:lstStyle/>
          <a:p>
            <a:pPr lvl="0" algn="ctr"/>
            <a:r>
              <a:rPr lang="en-US">
                <a:latin typeface="Helvetica" pitchFamily="34"/>
              </a:rPr>
              <a:t>refcnt = 1</a:t>
            </a:r>
            <a:endParaRPr/>
          </a:p>
        </p:txBody>
      </p:sp>
      <p:sp>
        <p:nvSpPr>
          <p:cNvPr id="858" name="Rectangle 25"/>
          <p:cNvSpPr>
            <a:spLocks noGrp="true" noChangeShapeType="true"/>
          </p:cNvSpPr>
          <p:nvPr/>
        </p:nvSpPr>
        <p:spPr>
          <a:xfrm>
            <a:off x="4187825" y="5334000"/>
            <a:ext cx="1066800" cy="304800"/>
          </a:xfrm>
          <a:prstGeom prst="rect">
            <a:avLst/>
          </a:prstGeom>
          <a:noFill/>
          <a:ln w="12700">
            <a:solidFill>
              <a:schemeClr val="dk1"/>
            </a:solidFill>
            <a:miter/>
            <a:headEnd/>
            <a:tailEnd/>
          </a:ln>
        </p:spPr>
        <p:txBody>
          <a:bodyPr wrap="none" anchor="ctr" anchorCtr="false"/>
          <a:lstStyle/>
          <a:p>
            <a:pPr lvl="0" algn="ctr"/>
            <a:r>
              <a:rPr lang="en-US">
                <a:latin typeface="Helvetica" pitchFamily="34"/>
              </a:rPr>
              <a:t>...</a:t>
            </a:r>
            <a:endParaRPr/>
          </a:p>
        </p:txBody>
      </p:sp>
      <p:sp>
        <p:nvSpPr>
          <p:cNvPr id="859" name="Rectangle 26"/>
          <p:cNvSpPr>
            <a:spLocks noGrp="true" noChangeShapeType="true"/>
          </p:cNvSpPr>
          <p:nvPr/>
        </p:nvSpPr>
        <p:spPr>
          <a:xfrm>
            <a:off x="4187825" y="4419600"/>
            <a:ext cx="1066800" cy="304800"/>
          </a:xfrm>
          <a:prstGeom prst="rect">
            <a:avLst/>
          </a:prstGeom>
          <a:noFill/>
          <a:ln w="12700">
            <a:solidFill>
              <a:schemeClr val="dk1"/>
            </a:solidFill>
            <a:miter/>
            <a:headEnd/>
            <a:tailEnd/>
          </a:ln>
        </p:spPr>
        <p:txBody>
          <a:bodyPr wrap="none" anchor="ctr" anchorCtr="false"/>
          <a:lstStyle/>
          <a:p>
            <a:pPr/>
            <a:endParaRPr sz="1400" dirty="false"/>
          </a:p>
        </p:txBody>
      </p:sp>
      <p:sp>
        <p:nvSpPr>
          <p:cNvPr id="860" name="Text Box 27"/>
          <p:cNvSpPr txBox="true">
            <a:spLocks noGrp="true" noChangeShapeType="true"/>
          </p:cNvSpPr>
          <p:nvPr/>
        </p:nvSpPr>
        <p:spPr>
          <a:xfrm>
            <a:off x="4367212" y="2406650"/>
            <a:ext cx="682625" cy="336550"/>
          </a:xfrm>
          <a:prstGeom prst="rect">
            <a:avLst/>
          </a:prstGeom>
          <a:noFill/>
        </p:spPr>
        <p:txBody>
          <a:bodyPr wrap="none" anchor="ctr" anchorCtr="false">
            <a:spAutoFit/>
          </a:bodyPr>
          <a:lstStyle/>
          <a:p>
            <a:pPr lvl="0" algn="ctr"/>
            <a:r>
              <a:rPr lang="en-US">
                <a:latin typeface="Helvetica" pitchFamily="34"/>
              </a:rPr>
              <a:t>file A</a:t>
            </a:r>
            <a:endParaRPr/>
          </a:p>
        </p:txBody>
      </p:sp>
      <p:sp>
        <p:nvSpPr>
          <p:cNvPr id="861" name="Text Box 28"/>
          <p:cNvSpPr txBox="true">
            <a:spLocks noGrp="true" noChangeShapeType="true"/>
          </p:cNvSpPr>
          <p:nvPr/>
        </p:nvSpPr>
        <p:spPr>
          <a:xfrm>
            <a:off x="4392612" y="4083050"/>
            <a:ext cx="682625" cy="336550"/>
          </a:xfrm>
          <a:prstGeom prst="rect">
            <a:avLst/>
          </a:prstGeom>
          <a:noFill/>
        </p:spPr>
        <p:txBody>
          <a:bodyPr wrap="none" anchor="ctr" anchorCtr="false">
            <a:spAutoFit/>
          </a:bodyPr>
          <a:lstStyle/>
          <a:p>
            <a:pPr lvl="0" algn="ctr"/>
            <a:r>
              <a:rPr lang="en-US">
                <a:latin typeface="Helvetica" pitchFamily="34"/>
              </a:rPr>
              <a:t>file B</a:t>
            </a:r>
            <a:endParaRPr/>
          </a:p>
        </p:txBody>
      </p:sp>
      <p:sp>
        <p:nvSpPr>
          <p:cNvPr id="862" name="Text Box 29"/>
          <p:cNvSpPr txBox="true">
            <a:spLocks noGrp="true" noChangeShapeType="true"/>
          </p:cNvSpPr>
          <p:nvPr/>
        </p:nvSpPr>
        <p:spPr>
          <a:xfrm>
            <a:off x="6678612" y="2819400"/>
            <a:ext cx="682625" cy="336550"/>
          </a:xfrm>
          <a:prstGeom prst="rect">
            <a:avLst/>
          </a:prstGeom>
          <a:noFill/>
        </p:spPr>
        <p:txBody>
          <a:bodyPr wrap="none" anchor="ctr" anchorCtr="false">
            <a:spAutoFit/>
          </a:bodyPr>
          <a:lstStyle/>
          <a:p>
            <a:pPr lvl="0" algn="ctr"/>
            <a:r>
              <a:rPr lang="en-US">
                <a:latin typeface="Helvetica" pitchFamily="34"/>
              </a:rPr>
              <a:t>file A</a:t>
            </a:r>
            <a:endParaRPr/>
          </a:p>
        </p:txBody>
      </p:sp>
      <p:sp>
        <p:nvSpPr>
          <p:cNvPr id="863" name="Line 30"/>
          <p:cNvSpPr>
            <a:spLocks noGrp="true" noChangeShapeType="true"/>
          </p:cNvSpPr>
          <p:nvPr/>
        </p:nvSpPr>
        <p:spPr>
          <a:xfrm flipV="true">
            <a:off x="2282825" y="4419600"/>
            <a:ext cx="1905000" cy="381000"/>
          </a:xfrm>
          <a:prstGeom prst="line">
            <a:avLst/>
          </a:prstGeom>
          <a:noFill/>
          <a:ln w="12700">
            <a:solidFill>
              <a:schemeClr val="dk1"/>
            </a:solidFill>
            <a:round/>
            <a:headEnd/>
            <a:tailEnd type="triangle" w="med" len="med"/>
          </a:ln>
        </p:spPr>
        <p:txBody>
          <a:bodyPr lIns="91440" tIns="45720" rIns="91440" bIns="45720"/>
          <a:lstStyle/>
          <a:p>
            <a:pPr/>
            <a:endParaRPr sz="1400" dirty="false"/>
          </a:p>
        </p:txBody>
      </p:sp>
      <p:sp>
        <p:nvSpPr>
          <p:cNvPr id="864" name="Rectangle 31"/>
          <p:cNvSpPr>
            <a:spLocks noGrp="true" noChangeShapeType="true"/>
          </p:cNvSpPr>
          <p:nvPr/>
        </p:nvSpPr>
        <p:spPr>
          <a:xfrm>
            <a:off x="1219200" y="3810000"/>
            <a:ext cx="609600" cy="228600"/>
          </a:xfrm>
          <a:prstGeom prst="rect">
            <a:avLst/>
          </a:prstGeom>
          <a:noFill/>
        </p:spPr>
        <p:txBody>
          <a:bodyPr wrap="none" anchor="ctr" anchorCtr="false"/>
          <a:lstStyle/>
          <a:p>
            <a:pPr lvl="0" algn="r"/>
            <a:r>
              <a:rPr lang="en-US" sz="1400">
                <a:latin typeface="Helvetica" pitchFamily="34"/>
              </a:rPr>
              <a:t>fd0</a:t>
            </a:r>
            <a:endParaRPr/>
          </a:p>
        </p:txBody>
      </p:sp>
      <p:sp>
        <p:nvSpPr>
          <p:cNvPr id="865" name="Rectangle 32"/>
          <p:cNvSpPr>
            <a:spLocks noGrp="true" noChangeShapeType="true"/>
          </p:cNvSpPr>
          <p:nvPr/>
        </p:nvSpPr>
        <p:spPr>
          <a:xfrm>
            <a:off x="1219200" y="4038600"/>
            <a:ext cx="609600" cy="228600"/>
          </a:xfrm>
          <a:prstGeom prst="rect">
            <a:avLst/>
          </a:prstGeom>
          <a:noFill/>
        </p:spPr>
        <p:txBody>
          <a:bodyPr wrap="none" anchor="ctr" anchorCtr="false"/>
          <a:lstStyle/>
          <a:p>
            <a:pPr lvl="0" algn="r"/>
            <a:r>
              <a:rPr lang="en-US" sz="1400">
                <a:latin typeface="Helvetica" pitchFamily="34"/>
              </a:rPr>
              <a:t>fd1</a:t>
            </a:r>
            <a:endParaRPr/>
          </a:p>
        </p:txBody>
      </p:sp>
      <p:sp>
        <p:nvSpPr>
          <p:cNvPr id="866" name="Rectangle 33"/>
          <p:cNvSpPr>
            <a:spLocks noGrp="true" noChangeShapeType="true"/>
          </p:cNvSpPr>
          <p:nvPr/>
        </p:nvSpPr>
        <p:spPr>
          <a:xfrm>
            <a:off x="1219200" y="4267200"/>
            <a:ext cx="609600" cy="228600"/>
          </a:xfrm>
          <a:prstGeom prst="rect">
            <a:avLst/>
          </a:prstGeom>
          <a:noFill/>
        </p:spPr>
        <p:txBody>
          <a:bodyPr wrap="none" anchor="ctr" anchorCtr="false"/>
          <a:lstStyle/>
          <a:p>
            <a:pPr lvl="0" algn="r"/>
            <a:r>
              <a:rPr lang="en-US" sz="1400">
                <a:latin typeface="Helvetica" pitchFamily="34"/>
              </a:rPr>
              <a:t>fd2</a:t>
            </a:r>
            <a:endParaRPr/>
          </a:p>
        </p:txBody>
      </p:sp>
      <p:sp>
        <p:nvSpPr>
          <p:cNvPr id="867" name="Rectangle 34"/>
          <p:cNvSpPr>
            <a:spLocks noGrp="true" noChangeShapeType="true"/>
          </p:cNvSpPr>
          <p:nvPr/>
        </p:nvSpPr>
        <p:spPr>
          <a:xfrm>
            <a:off x="1219200" y="4495800"/>
            <a:ext cx="609600" cy="228600"/>
          </a:xfrm>
          <a:prstGeom prst="rect">
            <a:avLst/>
          </a:prstGeom>
          <a:noFill/>
        </p:spPr>
        <p:txBody>
          <a:bodyPr wrap="none" anchor="ctr" anchorCtr="false"/>
          <a:lstStyle/>
          <a:p>
            <a:pPr lvl="0" algn="r"/>
            <a:r>
              <a:rPr lang="en-US" sz="1400">
                <a:latin typeface="Helvetica" pitchFamily="34"/>
              </a:rPr>
              <a:t>fd3</a:t>
            </a:r>
            <a:endParaRPr/>
          </a:p>
        </p:txBody>
      </p:sp>
      <p:sp>
        <p:nvSpPr>
          <p:cNvPr id="868" name="Rectangle 35"/>
          <p:cNvSpPr>
            <a:spLocks noGrp="true" noChangeShapeType="true"/>
          </p:cNvSpPr>
          <p:nvPr/>
        </p:nvSpPr>
        <p:spPr>
          <a:xfrm>
            <a:off x="1219200" y="4724400"/>
            <a:ext cx="609600" cy="228600"/>
          </a:xfrm>
          <a:prstGeom prst="rect">
            <a:avLst/>
          </a:prstGeom>
          <a:noFill/>
        </p:spPr>
        <p:txBody>
          <a:bodyPr wrap="none" anchor="ctr" anchorCtr="false"/>
          <a:lstStyle/>
          <a:p>
            <a:pPr lvl="0" algn="r"/>
            <a:r>
              <a:rPr lang="en-US" sz="1400">
                <a:latin typeface="Helvetica" pitchFamily="34"/>
              </a:rPr>
              <a:t>fd4</a:t>
            </a:r>
            <a:endParaRPr/>
          </a:p>
        </p:txBody>
      </p:sp>
      <p:sp>
        <p:nvSpPr>
          <p:cNvPr id="869" name="Rectangle 36"/>
          <p:cNvSpPr>
            <a:spLocks noGrp="true" noChangeShapeType="true"/>
          </p:cNvSpPr>
          <p:nvPr/>
        </p:nvSpPr>
        <p:spPr>
          <a:xfrm>
            <a:off x="1219200" y="4953000"/>
            <a:ext cx="609600" cy="228600"/>
          </a:xfrm>
          <a:prstGeom prst="rect">
            <a:avLst/>
          </a:prstGeom>
          <a:noFill/>
        </p:spPr>
        <p:txBody>
          <a:bodyPr wrap="none" anchor="ctr" anchorCtr="false"/>
          <a:lstStyle/>
          <a:p>
            <a:pPr lvl="0" algn="r"/>
            <a:r>
              <a:rPr lang="en-US" sz="1400">
                <a:latin typeface="Helvetica" pitchFamily="34"/>
              </a:rPr>
              <a:t>fd5</a:t>
            </a:r>
            <a:endParaRPr/>
          </a:p>
        </p:txBody>
      </p:sp>
      <p:sp>
        <p:nvSpPr>
          <p:cNvPr id="870" name="Rectangle 37"/>
          <p:cNvSpPr>
            <a:spLocks noGrp="true" noChangeShapeType="true"/>
          </p:cNvSpPr>
          <p:nvPr/>
        </p:nvSpPr>
        <p:spPr>
          <a:xfrm>
            <a:off x="1219200" y="5181600"/>
            <a:ext cx="609600" cy="228600"/>
          </a:xfrm>
          <a:prstGeom prst="rect">
            <a:avLst/>
          </a:prstGeom>
          <a:noFill/>
        </p:spPr>
        <p:txBody>
          <a:bodyPr wrap="none" anchor="ctr" anchorCtr="false"/>
          <a:lstStyle/>
          <a:p>
            <a:pPr lvl="0" algn="r"/>
            <a:r>
              <a:rPr lang="en-US" sz="1400">
                <a:latin typeface="Helvetica" pitchFamily="34"/>
              </a:rPr>
              <a:t>fd6</a:t>
            </a:r>
            <a:endParaRPr/>
          </a:p>
        </p:txBody>
      </p:sp>
      <p:sp>
        <p:nvSpPr>
          <p:cNvPr id="871" name="Rectangle 38"/>
          <p:cNvSpPr>
            <a:spLocks noGrp="true" noChangeShapeType="true"/>
          </p:cNvSpPr>
          <p:nvPr/>
        </p:nvSpPr>
        <p:spPr>
          <a:xfrm>
            <a:off x="1219200" y="5410200"/>
            <a:ext cx="609600" cy="228600"/>
          </a:xfrm>
          <a:prstGeom prst="rect">
            <a:avLst/>
          </a:prstGeom>
          <a:noFill/>
        </p:spPr>
        <p:txBody>
          <a:bodyPr wrap="none" anchor="ctr" anchorCtr="false"/>
          <a:lstStyle/>
          <a:p>
            <a:pPr lvl="0" algn="r"/>
            <a:r>
              <a:rPr lang="en-US" sz="1400">
                <a:latin typeface="Helvetica" pitchFamily="34"/>
              </a:rPr>
              <a:t>fd7</a:t>
            </a:r>
            <a:endParaRPr/>
          </a:p>
        </p:txBody>
      </p:sp>
      <p:sp>
        <p:nvSpPr>
          <p:cNvPr id="872" name="Text Box 39"/>
          <p:cNvSpPr txBox="true">
            <a:spLocks noGrp="true" noChangeShapeType="true"/>
          </p:cNvSpPr>
          <p:nvPr/>
        </p:nvSpPr>
        <p:spPr>
          <a:xfrm>
            <a:off x="1143000" y="2895600"/>
            <a:ext cx="1600200" cy="825500"/>
          </a:xfrm>
          <a:prstGeom prst="rect">
            <a:avLst/>
          </a:prstGeom>
          <a:noFill/>
        </p:spPr>
        <p:txBody>
          <a:bodyPr lIns="91440" tIns="45720" rIns="91440" bIns="45720" anchor="t">
            <a:spAutoFit/>
          </a:bodyPr>
          <a:lstStyle/>
          <a:p>
            <a:pPr lvl="0">
              <a:spcBef>
                <a:spcPct val="50000"/>
              </a:spcBef>
            </a:pPr>
            <a:r>
              <a:rPr lang="en-US">
                <a:latin typeface="Times New Roman" pitchFamily="18"/>
              </a:rPr>
              <a:t>Descriptor table (one table per process)</a:t>
            </a:r>
            <a:endParaRPr/>
          </a:p>
        </p:txBody>
      </p:sp>
      <p:sp>
        <p:nvSpPr>
          <p:cNvPr id="873" name="Rectangle 40"/>
          <p:cNvSpPr>
            <a:spLocks noGrp="true" noChangeShapeType="true"/>
          </p:cNvSpPr>
          <p:nvPr/>
        </p:nvSpPr>
        <p:spPr>
          <a:xfrm>
            <a:off x="6477000" y="4038600"/>
            <a:ext cx="1066800" cy="304800"/>
          </a:xfrm>
          <a:prstGeom prst="rect">
            <a:avLst/>
          </a:prstGeom>
          <a:noFill/>
          <a:ln w="12700">
            <a:solidFill>
              <a:schemeClr val="dk1"/>
            </a:solidFill>
            <a:miter/>
            <a:headEnd/>
            <a:tailEnd/>
          </a:ln>
        </p:spPr>
        <p:txBody>
          <a:bodyPr wrap="none" anchor="ctr" anchorCtr="false"/>
          <a:lstStyle/>
          <a:p>
            <a:pPr lvl="0" algn="ctr"/>
            <a:r>
              <a:rPr lang="en-US">
                <a:latin typeface="Helvetica" pitchFamily="34"/>
              </a:rPr>
              <a:t>…</a:t>
            </a:r>
            <a:endParaRPr/>
          </a:p>
        </p:txBody>
      </p:sp>
      <p:sp>
        <p:nvSpPr>
          <p:cNvPr id="874" name="Rectangle 41"/>
          <p:cNvSpPr>
            <a:spLocks noGrp="true" noChangeShapeType="true"/>
          </p:cNvSpPr>
          <p:nvPr>
            <p:ph type="title"/>
          </p:nvPr>
        </p:nvSpPr>
        <p:spPr>
          <a:xfrm>
            <a:off x="457200" y="457200"/>
            <a:ext cx="8077200" cy="914400"/>
          </a:xfrm>
          <a:prstGeom prst="rect">
            <a:avLst/>
          </a:prstGeom>
          <a:noFill/>
        </p:spPr>
        <p:txBody>
          <a:bodyPr lIns="91440" tIns="45720" rIns="91440" bIns="45720" anchor="ctr" anchorCtr="false"/>
          <a:lstStyle/>
          <a:p>
            <a:pPr lvl="0"/>
            <a:r>
              <a:rPr lang="en-US">
                <a:ea typeface="SimSun" pitchFamily="2" charset="-122"/>
              </a:rPr>
              <a:t>Sharing Files</a:t>
            </a:r>
            <a:endParaRPr/>
          </a:p>
        </p:txBody>
      </p:sp>
      <p:sp>
        <p:nvSpPr>
          <p:cNvPr id="875" name="Rectangle 3"/>
          <p:cNvSpPr txBox="true">
            <a:spLocks noGrp="true" noChangeShapeType="true"/>
          </p:cNvSpPr>
          <p:nvPr/>
        </p:nvSpPr>
        <p:spPr>
          <a:xfrm>
            <a:off x="533400" y="1524000"/>
            <a:ext cx="8001000" cy="4648200"/>
          </a:xfrm>
          <a:prstGeom prst="rect">
            <a:avLst/>
          </a:prstGeom>
          <a:noFill/>
        </p:spPr>
        <p:txBody>
          <a:bodyPr lIns="91440" tIns="45720" rIns="91440" bIns="45720" anchor="t"/>
          <a:lstStyle/>
          <a:p>
            <a:pPr marL="342900" lvl="0" indent="-342900">
              <a:spcBef>
                <a:spcPct val="20000"/>
              </a:spcBef>
              <a:buChar char="•"/>
            </a:pPr>
            <a:r>
              <a:rPr lang="en-US" sz="2800" b="false" i="false" u="none"/>
              <a:t>open</a:t>
            </a:r>
            <a:r>
              <a:rPr lang="zh-CN" sz="2800" b="false" i="false" u="none"/>
              <a:t>两次同一个</a:t>
            </a:r>
            <a:endParaRPr lang="en-US" sz="2800"/>
          </a:p>
          <a:p>
            <a:pPr marL="342900" lvl="0" indent="-342900">
              <a:spcBef>
                <a:spcPct val="20000"/>
              </a:spcBef>
            </a:pPr>
            <a:r>
              <a:rPr lang="zh-CN" sz="2800" b="false" i="false" u="none"/>
              <a:t>文件</a:t>
            </a:r>
            <a:endParaRPr/>
          </a:p>
        </p:txBody>
      </p:sp>
    </p:spTree>
  </p:cSld>
  <p:clrMapOvr>
    <a:masterClrMapping/>
  </p:clrMapOvr>
  <p:transition/>
</p:sld>
</file>

<file path=ppt/slides/slide87.xml><?xml version="1.0" encoding="utf-8"?>
<p:sld xmlns:a="http://schemas.openxmlformats.org/drawingml/2006/main" xmlns:p="http://schemas.openxmlformats.org/presentationml/2006/main">
  <p:cSld>
    <p:spTree>
      <p:nvGrpSpPr>
        <p:cNvPr id="876" name=""/>
        <p:cNvGrpSpPr/>
        <p:nvPr/>
      </p:nvGrpSpPr>
      <p:grpSpPr>
        <a:xfrm>
          <a:off x="0" y="0"/>
          <a:ext cx="0" cy="0"/>
          <a:chOff x="0" y="0"/>
          <a:chExt cx="0" cy="0"/>
        </a:xfrm>
      </p:grpSpPr>
      <p:sp>
        <p:nvSpPr>
          <p:cNvPr id="877" name="灯片编号占位符 5"/>
          <p:cNvSpPr>
            <a:spLocks noGrp="true" noChangeShapeType="true"/>
          </p:cNvSpPr>
          <p:nvPr>
            <p:ph type="sldNum"/>
          </p:nvPr>
        </p:nvSpPr>
        <p:spPr>
          <a:xfrm>
            <a:off x="6934200" y="6172200"/>
            <a:ext cx="1295400" cy="457200"/>
          </a:xfrm>
          <a:prstGeom prst="rect">
            <a:avLst/>
          </a:prstGeom>
          <a:noFill/>
        </p:spPr>
        <p:txBody>
          <a:bodyPr lIns="91440" tIns="45720" rIns="91440" bIns="45720" anchor="t"/>
          <a:lstStyle/>
          <a:p>
            <a:pPr marL="0" lvl="0" indent="0" algn="r">
              <a:spcBef>
                <a:spcPts val="0"/>
              </a:spcBef>
              <a:buNone/>
            </a:pPr>
            <a:fld id="{D038279B-FC19-497E-A7D1-5ADD9CAF016F}" type="slidenum">
              <a:rPr lang="zh-CN" sz="1400" b="false" i="false" u="none">
                <a:latin typeface="Times New Roman" pitchFamily="18"/>
              </a:rPr>
              <a:t>*</a:t>
            </a:fld>
            <a:endParaRPr/>
          </a:p>
        </p:txBody>
      </p:sp>
      <p:sp>
        <p:nvSpPr>
          <p:cNvPr id="878" name="Rectangle 2"/>
          <p:cNvSpPr>
            <a:spLocks noGrp="true" noChangeShapeType="true"/>
          </p:cNvSpPr>
          <p:nvPr>
            <p:ph type="title"/>
          </p:nvPr>
        </p:nvSpPr>
        <p:spPr>
          <a:xfrm>
            <a:off x="457200" y="457200"/>
            <a:ext cx="8077200" cy="914400"/>
          </a:xfrm>
          <a:prstGeom prst="rect">
            <a:avLst/>
          </a:prstGeom>
          <a:noFill/>
        </p:spPr>
        <p:txBody>
          <a:bodyPr lIns="91440" tIns="45720" rIns="91440" bIns="45720" anchor="ctr" anchorCtr="false"/>
          <a:lstStyle/>
          <a:p>
            <a:pPr lvl="0"/>
            <a:r>
              <a:rPr lang="en-US">
                <a:ea typeface="SimSun" pitchFamily="2" charset="-122"/>
              </a:rPr>
              <a:t>Sharing Files</a:t>
            </a:r>
            <a:endParaRPr/>
          </a:p>
        </p:txBody>
      </p:sp>
      <p:sp>
        <p:nvSpPr>
          <p:cNvPr id="879" name="Rectangle 3"/>
          <p:cNvSpPr>
            <a:spLocks noGrp="true" noChangeShapeType="true"/>
          </p:cNvSpPr>
          <p:nvPr>
            <p:ph type="obj"/>
          </p:nvPr>
        </p:nvSpPr>
        <p:spPr>
          <a:xfrm>
            <a:off x="457200" y="1600200"/>
            <a:ext cx="8305800" cy="4648200"/>
          </a:xfrm>
          <a:prstGeom prst="rect">
            <a:avLst/>
          </a:prstGeom>
        </p:spPr>
        <p:txBody>
          <a:bodyPr lIns="91440" tIns="45720" rIns="91440" bIns="45720" anchor="t"/>
          <a:lstStyle>
            <a:lvl1pPr marL="342900" indent="0" algn="l" defTabSz="914400" rtl="false" fontAlgn="base">
              <a:lnSpc>
                <a:spcPct val="100000"/>
              </a:lnSpc>
              <a:spcBef>
                <a:spcPct val="20000"/>
              </a:spcBef>
              <a:spcAft>
                <a:spcPts val="0"/>
              </a:spcAft>
              <a:buChar char="•"/>
              <a:defRPr sz="2800">
                <a:solidFill>
                  <a:schemeClr val="dk1"/>
                </a:solidFill>
                <a:latin typeface="Comic Sans MS"/>
              </a:defRPr>
            </a:lvl1pPr>
            <a:lvl2pPr marL="742950" indent="457200" algn="l" defTabSz="914400" rtl="false" fontAlgn="base">
              <a:lnSpc>
                <a:spcPct val="100000"/>
              </a:lnSpc>
              <a:spcBef>
                <a:spcPct val="20000"/>
              </a:spcBef>
              <a:spcAft>
                <a:spcPts val="0"/>
              </a:spcAft>
              <a:buChar char="–"/>
              <a:defRPr sz="2400">
                <a:solidFill>
                  <a:schemeClr val="dk1"/>
                </a:solidFill>
                <a:latin typeface="Comic Sans MS"/>
              </a:defRPr>
            </a:lvl2pPr>
            <a:lvl3pPr marL="1143000" indent="914400" algn="l" defTabSz="914400" rtl="false" fontAlgn="base">
              <a:lnSpc>
                <a:spcPct val="100000"/>
              </a:lnSpc>
              <a:spcBef>
                <a:spcPct val="20000"/>
              </a:spcBef>
              <a:spcAft>
                <a:spcPts val="0"/>
              </a:spcAft>
              <a:buChar char="•"/>
              <a:defRPr sz="2000">
                <a:solidFill>
                  <a:schemeClr val="dk1"/>
                </a:solidFill>
                <a:latin typeface="Comic Sans MS"/>
              </a:defRPr>
            </a:lvl3pPr>
            <a:lvl4pPr marL="1600200" indent="1371600" algn="l" defTabSz="914400" rtl="false" fontAlgn="base">
              <a:lnSpc>
                <a:spcPct val="100000"/>
              </a:lnSpc>
              <a:spcBef>
                <a:spcPct val="20000"/>
              </a:spcBef>
              <a:spcAft>
                <a:spcPts val="0"/>
              </a:spcAft>
              <a:buChar char="–"/>
              <a:defRPr sz="2000">
                <a:solidFill>
                  <a:schemeClr val="dk1"/>
                </a:solidFill>
                <a:latin typeface="Comic Sans MS"/>
              </a:defRPr>
            </a:lvl4pPr>
            <a:lvl5pPr marL="2057400" indent="1828800" algn="l" defTabSz="914400" rtl="false" fontAlgn="base">
              <a:lnSpc>
                <a:spcPct val="100000"/>
              </a:lnSpc>
              <a:spcBef>
                <a:spcPct val="20000"/>
              </a:spcBef>
              <a:spcAft>
                <a:spcPts val="0"/>
              </a:spcAft>
              <a:buChar char="»"/>
              <a:defRPr sz="2000">
                <a:solidFill>
                  <a:schemeClr val="dk1"/>
                </a:solidFill>
                <a:latin typeface="Comic Sans MS"/>
              </a:defRPr>
            </a:lvl5pPr>
          </a:lstStyle>
          <a:p>
            <a:pPr marL="0" lvl="0" indent="0">
              <a:lnSpc>
                <a:spcPts val="2000"/>
              </a:lnSpc>
              <a:spcBef>
                <a:spcPct val="20000"/>
              </a:spcBef>
              <a:buNone/>
            </a:pPr>
            <a:r>
              <a:rPr lang="en-US" sz="2000" b="true" i="false" u="none">
                <a:latin typeface="Courier New" pitchFamily="49"/>
                <a:ea typeface="SimSun" pitchFamily="2" charset="-122"/>
              </a:rPr>
              <a:t>#include “csapp.h”</a:t>
            </a:r>
            <a:endParaRPr/>
          </a:p>
          <a:p>
            <a:pPr marL="0" lvl="0" indent="0">
              <a:lnSpc>
                <a:spcPts val="2000"/>
              </a:lnSpc>
              <a:spcBef>
                <a:spcPct val="20000"/>
              </a:spcBef>
              <a:buNone/>
            </a:pPr>
            <a:r>
              <a:rPr lang="en-US" sz="2000" b="true" i="false" u="none">
                <a:latin typeface="Courier New" pitchFamily="49"/>
                <a:ea typeface="SimSun" pitchFamily="2" charset="-122"/>
              </a:rPr>
              <a:t> </a:t>
            </a:r>
            <a:endParaRPr/>
          </a:p>
          <a:p>
            <a:pPr marL="0" lvl="0" indent="0">
              <a:lnSpc>
                <a:spcPts val="2000"/>
              </a:lnSpc>
              <a:spcBef>
                <a:spcPct val="20000"/>
              </a:spcBef>
              <a:buNone/>
            </a:pPr>
            <a:r>
              <a:rPr lang="en-US" sz="2000" b="true" i="false" u="none">
                <a:latin typeface="Courier New" pitchFamily="49"/>
                <a:ea typeface="SimSun" pitchFamily="2" charset="-122"/>
              </a:rPr>
              <a:t>int main()</a:t>
            </a:r>
            <a:endParaRPr/>
          </a:p>
          <a:p>
            <a:pPr marL="0" lvl="0" indent="0">
              <a:lnSpc>
                <a:spcPts val="2000"/>
              </a:lnSpc>
              <a:spcBef>
                <a:spcPct val="20000"/>
              </a:spcBef>
              <a:buNone/>
            </a:pPr>
            <a:r>
              <a:rPr lang="en-US" sz="2000" b="true" i="false" u="none">
                <a:latin typeface="Courier New" pitchFamily="49"/>
                <a:ea typeface="SimSun" pitchFamily="2" charset="-122"/>
              </a:rPr>
              <a:t>{</a:t>
            </a:r>
            <a:endParaRPr/>
          </a:p>
          <a:p>
            <a:pPr marL="0" lvl="0" indent="0">
              <a:lnSpc>
                <a:spcPts val="2000"/>
              </a:lnSpc>
              <a:spcBef>
                <a:spcPct val="20000"/>
              </a:spcBef>
              <a:buNone/>
            </a:pPr>
            <a:r>
              <a:rPr lang="en-US" sz="2000" b="true" i="false" u="none">
                <a:latin typeface="Courier New" pitchFamily="49"/>
                <a:ea typeface="SimSun" pitchFamily="2" charset="-122"/>
              </a:rPr>
              <a:t>	int fd1, fd2;</a:t>
            </a:r>
            <a:endParaRPr/>
          </a:p>
          <a:p>
            <a:pPr marL="0" lvl="0" indent="0">
              <a:lnSpc>
                <a:spcPts val="2000"/>
              </a:lnSpc>
              <a:spcBef>
                <a:spcPct val="20000"/>
              </a:spcBef>
              <a:buNone/>
            </a:pPr>
            <a:r>
              <a:rPr lang="en-US" sz="2000" b="true" i="false" u="none">
                <a:latin typeface="Courier New" pitchFamily="49"/>
                <a:ea typeface="SimSun" pitchFamily="2" charset="-122"/>
              </a:rPr>
              <a:t>	char c;</a:t>
            </a:r>
            <a:endParaRPr/>
          </a:p>
          <a:p>
            <a:pPr marL="0" lvl="0" indent="0">
              <a:lnSpc>
                <a:spcPts val="2000"/>
              </a:lnSpc>
              <a:spcBef>
                <a:spcPct val="20000"/>
              </a:spcBef>
              <a:buNone/>
            </a:pPr>
            <a:r>
              <a:rPr lang="en-US" sz="2000" b="true" i="false" u="none">
                <a:latin typeface="Courier New" pitchFamily="49"/>
                <a:ea typeface="SimSun" pitchFamily="2" charset="-122"/>
              </a:rPr>
              <a:t> </a:t>
            </a:r>
            <a:endParaRPr/>
          </a:p>
          <a:p>
            <a:pPr marL="0" lvl="0" indent="0">
              <a:lnSpc>
                <a:spcPts val="2000"/>
              </a:lnSpc>
              <a:spcBef>
                <a:spcPct val="20000"/>
              </a:spcBef>
              <a:buNone/>
            </a:pPr>
            <a:r>
              <a:rPr lang="en-US" sz="2000" b="true" i="false" u="none">
                <a:latin typeface="Courier New" pitchFamily="49"/>
                <a:ea typeface="SimSun" pitchFamily="2" charset="-122"/>
              </a:rPr>
              <a:t>	fd1 = open(“foobar.txt”, O_RDONLY, 0);</a:t>
            </a:r>
            <a:endParaRPr/>
          </a:p>
          <a:p>
            <a:pPr marL="0" lvl="0" indent="0">
              <a:lnSpc>
                <a:spcPts val="2000"/>
              </a:lnSpc>
              <a:spcBef>
                <a:spcPct val="20000"/>
              </a:spcBef>
              <a:buNone/>
            </a:pPr>
            <a:r>
              <a:rPr lang="en-US" sz="2000" b="true" i="false" u="none">
                <a:latin typeface="Courier New" pitchFamily="49"/>
                <a:ea typeface="SimSun" pitchFamily="2" charset="-122"/>
              </a:rPr>
              <a:t>	fd2 = open(“foobar.txt”, O_RDONLY, 0);</a:t>
            </a:r>
            <a:endParaRPr/>
          </a:p>
          <a:p>
            <a:pPr marL="0" lvl="0" indent="0">
              <a:lnSpc>
                <a:spcPts val="2000"/>
              </a:lnSpc>
              <a:spcBef>
                <a:spcPct val="20000"/>
              </a:spcBef>
              <a:buNone/>
            </a:pPr>
            <a:r>
              <a:rPr lang="en-US" sz="2000" b="true" i="false" u="none">
                <a:latin typeface="Courier New" pitchFamily="49"/>
                <a:ea typeface="SimSun" pitchFamily="2" charset="-122"/>
              </a:rPr>
              <a:t>	read(fd1, &amp;c, 1);</a:t>
            </a:r>
            <a:endParaRPr/>
          </a:p>
          <a:p>
            <a:pPr marL="0" lvl="0" indent="0">
              <a:lnSpc>
                <a:spcPts val="2000"/>
              </a:lnSpc>
              <a:spcBef>
                <a:spcPct val="20000"/>
              </a:spcBef>
              <a:buNone/>
            </a:pPr>
            <a:r>
              <a:rPr lang="en-US" sz="2000" b="true" i="false" u="none">
                <a:latin typeface="Courier New" pitchFamily="49"/>
                <a:ea typeface="SimSun" pitchFamily="2" charset="-122"/>
              </a:rPr>
              <a:t>	read(fd2, &amp;c, 1);</a:t>
            </a:r>
            <a:endParaRPr/>
          </a:p>
          <a:p>
            <a:pPr marL="0" lvl="0" indent="0">
              <a:lnSpc>
                <a:spcPts val="2000"/>
              </a:lnSpc>
              <a:spcBef>
                <a:spcPct val="20000"/>
              </a:spcBef>
              <a:buNone/>
            </a:pPr>
            <a:r>
              <a:rPr lang="en-US" sz="2000" b="true" i="false" u="none">
                <a:latin typeface="Courier New" pitchFamily="49"/>
                <a:ea typeface="SimSun" pitchFamily="2" charset="-122"/>
              </a:rPr>
              <a:t>	printf(“c = %c\n”, c);</a:t>
            </a:r>
            <a:endParaRPr/>
          </a:p>
          <a:p>
            <a:pPr marL="0" lvl="0" indent="0">
              <a:lnSpc>
                <a:spcPts val="2000"/>
              </a:lnSpc>
              <a:spcBef>
                <a:spcPct val="20000"/>
              </a:spcBef>
              <a:buNone/>
            </a:pPr>
            <a:r>
              <a:rPr lang="en-US" sz="2000" b="true" i="false" u="none">
                <a:latin typeface="Courier New" pitchFamily="49"/>
                <a:ea typeface="SimSun" pitchFamily="2" charset="-122"/>
              </a:rPr>
              <a:t>	exit(0)</a:t>
            </a:r>
            <a:endParaRPr/>
          </a:p>
          <a:p>
            <a:pPr marL="0" lvl="0" indent="0">
              <a:lnSpc>
                <a:spcPts val="2000"/>
              </a:lnSpc>
              <a:spcBef>
                <a:spcPct val="20000"/>
              </a:spcBef>
              <a:buNone/>
            </a:pPr>
            <a:r>
              <a:rPr lang="en-US" sz="2000" b="true" i="false" u="none">
                <a:latin typeface="Courier New" pitchFamily="49"/>
                <a:ea typeface="SimSun" pitchFamily="2" charset="-122"/>
              </a:rPr>
              <a:t>}</a:t>
            </a:r>
            <a:endParaRPr/>
          </a:p>
        </p:txBody>
      </p:sp>
      <p:sp>
        <p:nvSpPr>
          <p:cNvPr id="880" name="Rectangle 2"/>
          <p:cNvSpPr>
            <a:spLocks noGrp="true" noChangeShapeType="true"/>
          </p:cNvSpPr>
          <p:nvPr/>
        </p:nvSpPr>
        <p:spPr>
          <a:xfrm>
            <a:off x="6616700" y="1541462"/>
            <a:ext cx="1724025" cy="361950"/>
          </a:xfrm>
          <a:prstGeom prst="rect">
            <a:avLst/>
          </a:prstGeom>
          <a:noFill/>
        </p:spPr>
        <p:txBody>
          <a:bodyPr wrap="none" anchor="t">
            <a:spAutoFit/>
          </a:bodyPr>
          <a:lstStyle/>
          <a:p>
            <a:pPr lvl="0">
              <a:lnSpc>
                <a:spcPts val="2000"/>
              </a:lnSpc>
              <a:spcBef>
                <a:spcPct val="20000"/>
              </a:spcBef>
              <a:buNone/>
            </a:pPr>
            <a:r>
              <a:rPr lang="en-US" sz="2000">
                <a:solidFill>
                  <a:srgbClr val="000000"/>
                </a:solidFill>
                <a:latin typeface="Courier New" pitchFamily="49"/>
              </a:rPr>
              <a:t>foobar.txt</a:t>
            </a:r>
            <a:endParaRPr/>
          </a:p>
        </p:txBody>
      </p:sp>
      <p:sp>
        <p:nvSpPr>
          <p:cNvPr id="881" name="Flowchart: Document 5"/>
          <p:cNvSpPr>
            <a:spLocks noGrp="true" noChangeShapeType="true"/>
          </p:cNvSpPr>
          <p:nvPr/>
        </p:nvSpPr>
        <p:spPr>
          <a:xfrm>
            <a:off x="6616700" y="1905000"/>
            <a:ext cx="1371600" cy="1143000"/>
          </a:xfrm>
          <a:custGeom>
            <a:avLst/>
            <a:gdLst>
              <a:gd name="gd0" fmla="val 65536"/>
              <a:gd name="gd1" fmla="val 0"/>
              <a:gd name="gd2" fmla="val 20172"/>
              <a:gd name="gd3" fmla="+- gd1 945 0"/>
              <a:gd name="gd4" fmla="+- gd2 400 0"/>
              <a:gd name="gd5" fmla="+- gd1 1887 0"/>
              <a:gd name="gd6" fmla="+- gd2 628 0"/>
              <a:gd name="gd7" fmla="+- gd1 2795 0"/>
              <a:gd name="gd8" fmla="+- gd2 913 0"/>
              <a:gd name="gd9" fmla="val gd7"/>
              <a:gd name="gd10" fmla="val gd8"/>
              <a:gd name="gd11" fmla="val 5060"/>
              <a:gd name="gd12" fmla="val 21597"/>
              <a:gd name="gd13" fmla="+- gd11 2037 0"/>
              <a:gd name="gd14" fmla="+- gd12 0 0"/>
              <a:gd name="gd15" fmla="+- gd11 2567 0"/>
              <a:gd name="gd16" fmla="+- gd12 -227 0"/>
              <a:gd name="gd17" fmla="+- gd11 3095 0"/>
              <a:gd name="gd18" fmla="+- gd12 -285 0"/>
              <a:gd name="gd19" fmla="val gd17"/>
              <a:gd name="gd20" fmla="val gd18"/>
              <a:gd name="gd21" fmla="val 9855"/>
              <a:gd name="gd22" fmla="val 20800"/>
              <a:gd name="gd23" fmla="+- gd21 490 0"/>
              <a:gd name="gd24" fmla="+- gd22 -228 0"/>
              <a:gd name="gd25" fmla="+- gd21 945 0"/>
              <a:gd name="gd26" fmla="+- gd22 -400 0"/>
              <a:gd name="gd27" fmla="+- gd21 1472 0"/>
              <a:gd name="gd28" fmla="+- gd22 -740 0"/>
              <a:gd name="gd29" fmla="val gd27"/>
              <a:gd name="gd30" fmla="val gd28"/>
              <a:gd name="gd31" fmla="val 12875"/>
              <a:gd name="gd32" fmla="val 19375"/>
              <a:gd name="gd33" fmla="+- gd31 567 0"/>
              <a:gd name="gd34" fmla="+- gd32 -228 0"/>
              <a:gd name="gd35" fmla="+- gd31 1095 0"/>
              <a:gd name="gd36" fmla="+- gd32 -513 0"/>
              <a:gd name="gd37" fmla="+- gd31 1700 0"/>
              <a:gd name="gd38" fmla="+- gd32 -740 0"/>
              <a:gd name="gd39" fmla="val gd37"/>
              <a:gd name="gd40" fmla="val gd38"/>
              <a:gd name="gd41" fmla="val 16537"/>
              <a:gd name="gd42" fmla="val 17950"/>
              <a:gd name="gd43" fmla="+- gd41 718 0"/>
              <a:gd name="gd44" fmla="+- gd42 -113 0"/>
              <a:gd name="gd45" fmla="+- gd41 1398 0"/>
              <a:gd name="gd46" fmla="+- gd42 -398 0"/>
              <a:gd name="gd47" fmla="+- gd41 2228 0"/>
              <a:gd name="gd48" fmla="+- gd42 -513 0"/>
              <a:gd name="gd49" fmla="val gd47"/>
              <a:gd name="gd50" fmla="val gd48"/>
              <a:gd name="gd51" fmla="val 21597"/>
              <a:gd name="gd52" fmla="val 17322"/>
              <a:gd name="gd53" fmla="val 21597"/>
              <a:gd name="gd54" fmla="val 0"/>
              <a:gd name="gd55" fmla="val 0"/>
              <a:gd name="gd56" fmla="val 0"/>
              <a:gd name="gd57" fmla="*/ w 0 21600"/>
              <a:gd name="gd58" fmla="*/ h 0 21600"/>
              <a:gd name="gd59" fmla="*/ w 21600 21600"/>
              <a:gd name="gd60" fmla="*/ h 17322 21600"/>
            </a:gdLst>
            <a:ahLst/>
            <a:cxnLst/>
            <a:rect l="gd57" t="gd58" r="gd59" b="gd60"/>
            <a:pathLst>
              <a:path w="21600" h="21600">
                <a:moveTo>
                  <a:pt x="gd1" y="gd2"/>
                </a:moveTo>
                <a:cubicBezTo>
                  <a:pt x="gd3" y="gd4"/>
                  <a:pt x="gd5" y="gd6"/>
                  <a:pt x="gd7" y="gd8"/>
                </a:cubicBezTo>
                <a:cubicBezTo>
                  <a:pt x="3587" y="21312"/>
                  <a:pt x="4342" y="21370"/>
                  <a:pt x="5060" y="21597"/>
                </a:cubicBezTo>
                <a:cubicBezTo>
                  <a:pt x="gd13" y="gd14"/>
                  <a:pt x="gd15" y="gd16"/>
                  <a:pt x="gd17" y="gd18"/>
                </a:cubicBezTo>
                <a:cubicBezTo>
                  <a:pt x="8722" y="21197"/>
                  <a:pt x="9325" y="20970"/>
                  <a:pt x="9855" y="20800"/>
                </a:cubicBezTo>
                <a:cubicBezTo>
                  <a:pt x="gd23" y="gd24"/>
                  <a:pt x="gd25" y="gd26"/>
                  <a:pt x="gd27" y="gd28"/>
                </a:cubicBezTo>
                <a:cubicBezTo>
                  <a:pt x="11817" y="19887"/>
                  <a:pt x="12347" y="19660"/>
                  <a:pt x="12875" y="19375"/>
                </a:cubicBezTo>
                <a:cubicBezTo>
                  <a:pt x="gd33" y="gd34"/>
                  <a:pt x="gd35" y="gd36"/>
                  <a:pt x="gd37" y="gd38"/>
                </a:cubicBezTo>
                <a:cubicBezTo>
                  <a:pt x="15177" y="18462"/>
                  <a:pt x="15782" y="18122"/>
                  <a:pt x="16537" y="17950"/>
                </a:cubicBezTo>
                <a:cubicBezTo>
                  <a:pt x="gd43" y="gd44"/>
                  <a:pt x="gd45" y="gd46"/>
                  <a:pt x="gd47" y="gd48"/>
                </a:cubicBezTo>
                <a:cubicBezTo>
                  <a:pt x="19635" y="17437"/>
                  <a:pt x="20577" y="17322"/>
                  <a:pt x="21597" y="17322"/>
                </a:cubicBezTo>
                <a:lnTo>
                  <a:pt x="gd53" y="gd54"/>
                </a:lnTo>
                <a:lnTo>
                  <a:pt x="gd55" y="gd56"/>
                </a:lnTo>
                <a:close/>
              </a:path>
              <a:path w="21600" h="21600"/>
            </a:pathLst>
          </a:custGeom>
          <a:solidFill>
            <a:srgbClr val="FFFFCC"/>
          </a:solidFill>
          <a:ln w="9524">
            <a:solidFill>
              <a:schemeClr val="dk1"/>
            </a:solidFill>
            <a:round/>
            <a:headEnd/>
            <a:tailEnd/>
          </a:ln>
        </p:spPr>
        <p:txBody>
          <a:bodyPr lIns="91440" tIns="45720" rIns="91440" bIns="45720" anchor="t"/>
          <a:lstStyle/>
          <a:p>
            <a:pPr marL="342900" lvl="0" indent="-342900">
              <a:lnSpc>
                <a:spcPct val="90000"/>
              </a:lnSpc>
              <a:spcBef>
                <a:spcPct val="20000"/>
              </a:spcBef>
            </a:pPr>
            <a:r>
              <a:rPr lang="en-US" sz="2000" b="false" i="false" u="none">
                <a:latin typeface="Courier New" pitchFamily="49"/>
              </a:rPr>
              <a:t>foobar</a:t>
            </a:r>
            <a:endParaRPr/>
          </a:p>
        </p:txBody>
      </p:sp>
      <p:sp>
        <p:nvSpPr>
          <p:cNvPr id="882" name="矩形 1"/>
          <p:cNvSpPr>
            <a:spLocks noGrp="true" noChangeShapeType="true"/>
          </p:cNvSpPr>
          <p:nvPr/>
        </p:nvSpPr>
        <p:spPr>
          <a:xfrm>
            <a:off x="5410200" y="5861050"/>
            <a:ext cx="1800225" cy="369887"/>
          </a:xfrm>
          <a:prstGeom prst="rect">
            <a:avLst/>
          </a:prstGeom>
          <a:noFill/>
        </p:spPr>
        <p:txBody>
          <a:bodyPr wrap="none" anchor="t">
            <a:spAutoFit/>
          </a:bodyPr>
          <a:lstStyle/>
          <a:p>
            <a:pPr lvl="0"/>
            <a:r>
              <a:rPr lang="zh-CN" sz="1800">
                <a:latin typeface="Courier New" pitchFamily="49"/>
              </a:rPr>
              <a:t>屏幕输出什么？</a:t>
            </a:r>
            <a:endParaRPr/>
          </a:p>
        </p:txBody>
      </p:sp>
    </p:spTree>
  </p:cSld>
  <p:clrMapOvr>
    <a:masterClrMapping/>
  </p:clrMapOvr>
  <p:transition/>
</p:sld>
</file>

<file path=ppt/slides/slide88.xml><?xml version="1.0" encoding="utf-8"?>
<p:sld xmlns:a="http://schemas.openxmlformats.org/drawingml/2006/main" xmlns:p="http://schemas.openxmlformats.org/presentationml/2006/main">
  <p:cSld>
    <p:spTree>
      <p:nvGrpSpPr>
        <p:cNvPr id="883" name=""/>
        <p:cNvGrpSpPr/>
        <p:nvPr/>
      </p:nvGrpSpPr>
      <p:grpSpPr>
        <a:xfrm>
          <a:off x="0" y="0"/>
          <a:ext cx="0" cy="0"/>
          <a:chOff x="0" y="0"/>
          <a:chExt cx="0" cy="0"/>
        </a:xfrm>
      </p:grpSpPr>
      <p:sp>
        <p:nvSpPr>
          <p:cNvPr id="884" name="灯片编号占位符 5"/>
          <p:cNvSpPr>
            <a:spLocks noGrp="true" noChangeShapeType="true"/>
          </p:cNvSpPr>
          <p:nvPr>
            <p:ph type="sldNum"/>
          </p:nvPr>
        </p:nvSpPr>
        <p:spPr>
          <a:xfrm>
            <a:off x="6934200" y="6172200"/>
            <a:ext cx="1295400" cy="457200"/>
          </a:xfrm>
          <a:prstGeom prst="rect">
            <a:avLst/>
          </a:prstGeom>
          <a:noFill/>
        </p:spPr>
        <p:txBody>
          <a:bodyPr lIns="91440" tIns="45720" rIns="91440" bIns="45720" anchor="t"/>
          <a:lstStyle/>
          <a:p>
            <a:pPr marL="0" lvl="0" indent="0" algn="r">
              <a:spcBef>
                <a:spcPts val="0"/>
              </a:spcBef>
              <a:buNone/>
            </a:pPr>
            <a:fld id="{D038279B-FC19-497E-A7D1-5ADD9CAF016F}" type="slidenum">
              <a:rPr lang="zh-CN" sz="1400" b="false" i="false" u="none">
                <a:latin typeface="Times New Roman" pitchFamily="18"/>
              </a:rPr>
              <a:t>*</a:t>
            </a:fld>
            <a:endParaRPr/>
          </a:p>
        </p:txBody>
      </p:sp>
      <p:sp>
        <p:nvSpPr>
          <p:cNvPr id="885" name="Text Box 3"/>
          <p:cNvSpPr txBox="true">
            <a:spLocks noGrp="true" noChangeShapeType="true"/>
          </p:cNvSpPr>
          <p:nvPr/>
        </p:nvSpPr>
        <p:spPr>
          <a:xfrm>
            <a:off x="3505200" y="1706562"/>
            <a:ext cx="2209800" cy="825500"/>
          </a:xfrm>
          <a:prstGeom prst="rect">
            <a:avLst/>
          </a:prstGeom>
          <a:noFill/>
        </p:spPr>
        <p:txBody>
          <a:bodyPr lIns="91440" tIns="45720" rIns="91440" bIns="45720" anchor="ctr" anchorCtr="false">
            <a:spAutoFit/>
          </a:bodyPr>
          <a:lstStyle/>
          <a:p>
            <a:pPr lvl="0" algn="ctr"/>
            <a:r>
              <a:rPr lang="en-US">
                <a:latin typeface="Helvetica" pitchFamily="34"/>
              </a:rPr>
              <a:t>open file table</a:t>
            </a:r>
            <a:endParaRPr/>
          </a:p>
          <a:p>
            <a:pPr lvl="0" algn="ctr"/>
            <a:r>
              <a:rPr lang="en-US">
                <a:latin typeface="Helvetica" pitchFamily="34"/>
              </a:rPr>
              <a:t>(shared by all process)</a:t>
            </a:r>
            <a:endParaRPr/>
          </a:p>
        </p:txBody>
      </p:sp>
      <p:sp>
        <p:nvSpPr>
          <p:cNvPr id="886" name="Text Box 4"/>
          <p:cNvSpPr txBox="true">
            <a:spLocks noGrp="true" noChangeShapeType="true"/>
          </p:cNvSpPr>
          <p:nvPr/>
        </p:nvSpPr>
        <p:spPr>
          <a:xfrm>
            <a:off x="6510337" y="1858962"/>
            <a:ext cx="1719262" cy="825500"/>
          </a:xfrm>
          <a:prstGeom prst="rect">
            <a:avLst/>
          </a:prstGeom>
          <a:noFill/>
        </p:spPr>
        <p:txBody>
          <a:bodyPr lIns="91440" tIns="45720" rIns="91440" bIns="45720" anchor="ctr" anchorCtr="false">
            <a:spAutoFit/>
          </a:bodyPr>
          <a:lstStyle/>
          <a:p>
            <a:pPr lvl="0" algn="ctr"/>
            <a:r>
              <a:rPr lang="en-US">
                <a:latin typeface="Helvetica" pitchFamily="34"/>
              </a:rPr>
              <a:t>V-node table</a:t>
            </a:r>
            <a:endParaRPr/>
          </a:p>
          <a:p>
            <a:pPr lvl="0" algn="ctr"/>
            <a:r>
              <a:rPr lang="en-US">
                <a:latin typeface="Helvetica" pitchFamily="34"/>
              </a:rPr>
              <a:t>(shared by all processes)</a:t>
            </a:r>
            <a:endParaRPr/>
          </a:p>
        </p:txBody>
      </p:sp>
      <p:sp>
        <p:nvSpPr>
          <p:cNvPr id="887" name="Rectangle 5"/>
          <p:cNvSpPr>
            <a:spLocks noGrp="true" noChangeShapeType="true"/>
          </p:cNvSpPr>
          <p:nvPr/>
        </p:nvSpPr>
        <p:spPr>
          <a:xfrm>
            <a:off x="4187825" y="3048000"/>
            <a:ext cx="1066800" cy="304800"/>
          </a:xfrm>
          <a:prstGeom prst="rect">
            <a:avLst/>
          </a:prstGeom>
          <a:noFill/>
          <a:ln w="12700">
            <a:solidFill>
              <a:schemeClr val="dk1"/>
            </a:solidFill>
            <a:miter/>
            <a:headEnd/>
            <a:tailEnd/>
          </a:ln>
        </p:spPr>
        <p:txBody>
          <a:bodyPr wrap="none" anchor="ctr" anchorCtr="false"/>
          <a:lstStyle/>
          <a:p>
            <a:pPr lvl="0" algn="ctr"/>
            <a:r>
              <a:rPr lang="en-US">
                <a:latin typeface="Helvetica" pitchFamily="34"/>
              </a:rPr>
              <a:t>file pos</a:t>
            </a:r>
            <a:endParaRPr/>
          </a:p>
        </p:txBody>
      </p:sp>
      <p:sp>
        <p:nvSpPr>
          <p:cNvPr id="888" name="Rectangle 6"/>
          <p:cNvSpPr>
            <a:spLocks noGrp="true" noChangeShapeType="true"/>
          </p:cNvSpPr>
          <p:nvPr/>
        </p:nvSpPr>
        <p:spPr>
          <a:xfrm>
            <a:off x="4187825" y="3352800"/>
            <a:ext cx="1066800" cy="304800"/>
          </a:xfrm>
          <a:prstGeom prst="rect">
            <a:avLst/>
          </a:prstGeom>
          <a:noFill/>
          <a:ln w="12700">
            <a:solidFill>
              <a:schemeClr val="dk1"/>
            </a:solidFill>
            <a:miter/>
            <a:headEnd/>
            <a:tailEnd/>
          </a:ln>
        </p:spPr>
        <p:txBody>
          <a:bodyPr wrap="none" anchor="ctr" anchorCtr="false"/>
          <a:lstStyle/>
          <a:p>
            <a:pPr lvl="0" algn="ctr"/>
            <a:r>
              <a:rPr lang="en-US">
                <a:latin typeface="Helvetica" pitchFamily="34"/>
              </a:rPr>
              <a:t>refcnt = 1</a:t>
            </a:r>
            <a:endParaRPr/>
          </a:p>
        </p:txBody>
      </p:sp>
      <p:sp>
        <p:nvSpPr>
          <p:cNvPr id="889" name="Rectangle 7"/>
          <p:cNvSpPr>
            <a:spLocks noGrp="true" noChangeShapeType="true"/>
          </p:cNvSpPr>
          <p:nvPr/>
        </p:nvSpPr>
        <p:spPr>
          <a:xfrm>
            <a:off x="4187825" y="3657600"/>
            <a:ext cx="1066800" cy="304800"/>
          </a:xfrm>
          <a:prstGeom prst="rect">
            <a:avLst/>
          </a:prstGeom>
          <a:noFill/>
          <a:ln w="12700">
            <a:solidFill>
              <a:schemeClr val="dk1"/>
            </a:solidFill>
            <a:miter/>
            <a:headEnd/>
            <a:tailEnd/>
          </a:ln>
        </p:spPr>
        <p:txBody>
          <a:bodyPr wrap="none" anchor="ctr" anchorCtr="false"/>
          <a:lstStyle/>
          <a:p>
            <a:pPr lvl="0" algn="ctr"/>
            <a:r>
              <a:rPr lang="en-US">
                <a:latin typeface="Helvetica" pitchFamily="34"/>
              </a:rPr>
              <a:t>...</a:t>
            </a:r>
            <a:endParaRPr/>
          </a:p>
        </p:txBody>
      </p:sp>
      <p:sp>
        <p:nvSpPr>
          <p:cNvPr id="890" name="Rectangle 8"/>
          <p:cNvSpPr>
            <a:spLocks noGrp="true" noChangeShapeType="true"/>
          </p:cNvSpPr>
          <p:nvPr/>
        </p:nvSpPr>
        <p:spPr>
          <a:xfrm>
            <a:off x="6473825" y="3124200"/>
            <a:ext cx="1066800" cy="304800"/>
          </a:xfrm>
          <a:prstGeom prst="rect">
            <a:avLst/>
          </a:prstGeom>
          <a:noFill/>
          <a:ln w="12700">
            <a:solidFill>
              <a:schemeClr val="dk1"/>
            </a:solidFill>
            <a:miter/>
            <a:headEnd/>
            <a:tailEnd/>
          </a:ln>
        </p:spPr>
        <p:txBody>
          <a:bodyPr wrap="none" anchor="ctr" anchorCtr="false"/>
          <a:lstStyle/>
          <a:p>
            <a:pPr lvl="0" algn="ctr"/>
            <a:r>
              <a:rPr lang="en-US">
                <a:latin typeface="Helvetica" pitchFamily="34"/>
              </a:rPr>
              <a:t>File access</a:t>
            </a:r>
            <a:endParaRPr/>
          </a:p>
        </p:txBody>
      </p:sp>
      <p:sp>
        <p:nvSpPr>
          <p:cNvPr id="891" name="Rectangle 9"/>
          <p:cNvSpPr>
            <a:spLocks noGrp="true" noChangeShapeType="true"/>
          </p:cNvSpPr>
          <p:nvPr/>
        </p:nvSpPr>
        <p:spPr>
          <a:xfrm>
            <a:off x="6473825" y="3429000"/>
            <a:ext cx="1066800" cy="304800"/>
          </a:xfrm>
          <a:prstGeom prst="rect">
            <a:avLst/>
          </a:prstGeom>
          <a:noFill/>
          <a:ln w="12700">
            <a:solidFill>
              <a:schemeClr val="dk1"/>
            </a:solidFill>
            <a:miter/>
            <a:headEnd/>
            <a:tailEnd/>
          </a:ln>
        </p:spPr>
        <p:txBody>
          <a:bodyPr wrap="none" anchor="ctr" anchorCtr="false"/>
          <a:lstStyle/>
          <a:p>
            <a:pPr lvl="0" algn="ctr"/>
            <a:r>
              <a:rPr lang="en-US">
                <a:latin typeface="Helvetica" pitchFamily="34"/>
              </a:rPr>
              <a:t>File size</a:t>
            </a:r>
            <a:endParaRPr/>
          </a:p>
        </p:txBody>
      </p:sp>
      <p:sp>
        <p:nvSpPr>
          <p:cNvPr id="892" name="Rectangle 10"/>
          <p:cNvSpPr>
            <a:spLocks noGrp="true" noChangeShapeType="true"/>
          </p:cNvSpPr>
          <p:nvPr/>
        </p:nvSpPr>
        <p:spPr>
          <a:xfrm>
            <a:off x="6473825" y="3733800"/>
            <a:ext cx="1066800" cy="304800"/>
          </a:xfrm>
          <a:prstGeom prst="rect">
            <a:avLst/>
          </a:prstGeom>
          <a:noFill/>
          <a:ln w="12700">
            <a:solidFill>
              <a:schemeClr val="dk1"/>
            </a:solidFill>
            <a:miter/>
            <a:headEnd/>
            <a:tailEnd/>
          </a:ln>
        </p:spPr>
        <p:txBody>
          <a:bodyPr wrap="none" anchor="ctr" anchorCtr="false"/>
          <a:lstStyle/>
          <a:p>
            <a:pPr lvl="0" algn="ctr"/>
            <a:r>
              <a:rPr lang="en-US">
                <a:latin typeface="Helvetica" pitchFamily="34"/>
              </a:rPr>
              <a:t>File type</a:t>
            </a:r>
            <a:endParaRPr/>
          </a:p>
        </p:txBody>
      </p:sp>
      <p:sp>
        <p:nvSpPr>
          <p:cNvPr id="893" name="Line 11"/>
          <p:cNvSpPr>
            <a:spLocks noGrp="true" noChangeShapeType="true"/>
          </p:cNvSpPr>
          <p:nvPr/>
        </p:nvSpPr>
        <p:spPr>
          <a:xfrm>
            <a:off x="5102225" y="2895600"/>
            <a:ext cx="1371600" cy="304800"/>
          </a:xfrm>
          <a:prstGeom prst="line">
            <a:avLst/>
          </a:prstGeom>
          <a:noFill/>
          <a:ln w="12700">
            <a:solidFill>
              <a:schemeClr val="dk1"/>
            </a:solidFill>
            <a:round/>
            <a:headEnd/>
            <a:tailEnd type="triangle" w="med" len="med"/>
          </a:ln>
        </p:spPr>
        <p:txBody>
          <a:bodyPr lIns="91440" tIns="45720" rIns="91440" bIns="45720"/>
          <a:lstStyle/>
          <a:p>
            <a:pPr/>
            <a:endParaRPr sz="1400" dirty="false"/>
          </a:p>
        </p:txBody>
      </p:sp>
      <p:sp>
        <p:nvSpPr>
          <p:cNvPr id="894" name="Line 13"/>
          <p:cNvSpPr>
            <a:spLocks noGrp="true" noChangeShapeType="true"/>
          </p:cNvSpPr>
          <p:nvPr/>
        </p:nvSpPr>
        <p:spPr>
          <a:xfrm>
            <a:off x="5026025" y="4572000"/>
            <a:ext cx="1447800" cy="152400"/>
          </a:xfrm>
          <a:prstGeom prst="line">
            <a:avLst/>
          </a:prstGeom>
          <a:noFill/>
          <a:ln w="12700">
            <a:solidFill>
              <a:schemeClr val="dk1"/>
            </a:solidFill>
            <a:round/>
            <a:headEnd/>
            <a:tailEnd type="triangle" w="med" len="med"/>
          </a:ln>
        </p:spPr>
        <p:txBody>
          <a:bodyPr lIns="91440" tIns="45720" rIns="91440" bIns="45720"/>
          <a:lstStyle/>
          <a:p>
            <a:pPr/>
            <a:endParaRPr sz="1400" dirty="false"/>
          </a:p>
        </p:txBody>
      </p:sp>
      <p:sp>
        <p:nvSpPr>
          <p:cNvPr id="895" name="Rectangle 14"/>
          <p:cNvSpPr>
            <a:spLocks noGrp="true" noChangeShapeType="true"/>
          </p:cNvSpPr>
          <p:nvPr/>
        </p:nvSpPr>
        <p:spPr>
          <a:xfrm>
            <a:off x="4187825" y="2743200"/>
            <a:ext cx="1066800" cy="304800"/>
          </a:xfrm>
          <a:prstGeom prst="rect">
            <a:avLst/>
          </a:prstGeom>
          <a:noFill/>
          <a:ln w="12700">
            <a:solidFill>
              <a:schemeClr val="dk1"/>
            </a:solidFill>
            <a:miter/>
            <a:headEnd/>
            <a:tailEnd/>
          </a:ln>
        </p:spPr>
        <p:txBody>
          <a:bodyPr wrap="none" anchor="ctr" anchorCtr="false"/>
          <a:lstStyle/>
          <a:p>
            <a:pPr/>
            <a:endParaRPr sz="1400" dirty="false"/>
          </a:p>
        </p:txBody>
      </p:sp>
      <p:sp>
        <p:nvSpPr>
          <p:cNvPr id="896" name="Rectangle 15"/>
          <p:cNvSpPr>
            <a:spLocks noGrp="true" noChangeShapeType="true"/>
          </p:cNvSpPr>
          <p:nvPr/>
        </p:nvSpPr>
        <p:spPr>
          <a:xfrm>
            <a:off x="4187825" y="4724400"/>
            <a:ext cx="1066800" cy="304800"/>
          </a:xfrm>
          <a:prstGeom prst="rect">
            <a:avLst/>
          </a:prstGeom>
          <a:noFill/>
          <a:ln w="12700">
            <a:solidFill>
              <a:schemeClr val="dk1"/>
            </a:solidFill>
            <a:miter/>
            <a:headEnd/>
            <a:tailEnd/>
          </a:ln>
        </p:spPr>
        <p:txBody>
          <a:bodyPr wrap="none" anchor="ctr" anchorCtr="false"/>
          <a:lstStyle/>
          <a:p>
            <a:pPr lvl="0" algn="ctr"/>
            <a:r>
              <a:rPr lang="en-US">
                <a:latin typeface="Helvetica" pitchFamily="34"/>
              </a:rPr>
              <a:t>file pos</a:t>
            </a:r>
            <a:endParaRPr/>
          </a:p>
        </p:txBody>
      </p:sp>
      <p:sp>
        <p:nvSpPr>
          <p:cNvPr id="897" name="Rectangle 16"/>
          <p:cNvSpPr>
            <a:spLocks noGrp="true" noChangeShapeType="true"/>
          </p:cNvSpPr>
          <p:nvPr/>
        </p:nvSpPr>
        <p:spPr>
          <a:xfrm>
            <a:off x="4187825" y="5029200"/>
            <a:ext cx="1066800" cy="304800"/>
          </a:xfrm>
          <a:prstGeom prst="rect">
            <a:avLst/>
          </a:prstGeom>
          <a:noFill/>
          <a:ln w="12700">
            <a:solidFill>
              <a:schemeClr val="dk1"/>
            </a:solidFill>
            <a:miter/>
            <a:headEnd/>
            <a:tailEnd/>
          </a:ln>
        </p:spPr>
        <p:txBody>
          <a:bodyPr wrap="none" anchor="ctr" anchorCtr="false"/>
          <a:lstStyle/>
          <a:p>
            <a:pPr lvl="0" algn="ctr"/>
            <a:r>
              <a:rPr lang="en-US">
                <a:latin typeface="Helvetica" pitchFamily="34"/>
              </a:rPr>
              <a:t>refcnt = 1</a:t>
            </a:r>
            <a:endParaRPr/>
          </a:p>
        </p:txBody>
      </p:sp>
      <p:sp>
        <p:nvSpPr>
          <p:cNvPr id="898" name="Rectangle 17"/>
          <p:cNvSpPr>
            <a:spLocks noGrp="true" noChangeShapeType="true"/>
          </p:cNvSpPr>
          <p:nvPr/>
        </p:nvSpPr>
        <p:spPr>
          <a:xfrm>
            <a:off x="4187825" y="5334000"/>
            <a:ext cx="1066800" cy="304800"/>
          </a:xfrm>
          <a:prstGeom prst="rect">
            <a:avLst/>
          </a:prstGeom>
          <a:noFill/>
          <a:ln w="12700">
            <a:solidFill>
              <a:schemeClr val="dk1"/>
            </a:solidFill>
            <a:miter/>
            <a:headEnd/>
            <a:tailEnd/>
          </a:ln>
        </p:spPr>
        <p:txBody>
          <a:bodyPr wrap="none" anchor="ctr" anchorCtr="false"/>
          <a:lstStyle/>
          <a:p>
            <a:pPr lvl="0" algn="ctr"/>
            <a:r>
              <a:rPr lang="en-US">
                <a:latin typeface="Helvetica" pitchFamily="34"/>
              </a:rPr>
              <a:t>...</a:t>
            </a:r>
            <a:endParaRPr/>
          </a:p>
        </p:txBody>
      </p:sp>
      <p:sp>
        <p:nvSpPr>
          <p:cNvPr id="899" name="Rectangle 18"/>
          <p:cNvSpPr>
            <a:spLocks noGrp="true" noChangeShapeType="true"/>
          </p:cNvSpPr>
          <p:nvPr/>
        </p:nvSpPr>
        <p:spPr>
          <a:xfrm>
            <a:off x="4187825" y="4419600"/>
            <a:ext cx="1066800" cy="304800"/>
          </a:xfrm>
          <a:prstGeom prst="rect">
            <a:avLst/>
          </a:prstGeom>
          <a:noFill/>
          <a:ln w="12700">
            <a:solidFill>
              <a:schemeClr val="dk1"/>
            </a:solidFill>
            <a:miter/>
            <a:headEnd/>
            <a:tailEnd/>
          </a:ln>
        </p:spPr>
        <p:txBody>
          <a:bodyPr wrap="none" anchor="ctr" anchorCtr="false"/>
          <a:lstStyle/>
          <a:p>
            <a:pPr/>
            <a:endParaRPr sz="1400" dirty="false"/>
          </a:p>
        </p:txBody>
      </p:sp>
      <p:sp>
        <p:nvSpPr>
          <p:cNvPr id="900" name="Text Box 19"/>
          <p:cNvSpPr txBox="true">
            <a:spLocks noGrp="true" noChangeShapeType="true"/>
          </p:cNvSpPr>
          <p:nvPr/>
        </p:nvSpPr>
        <p:spPr>
          <a:xfrm>
            <a:off x="4367212" y="2406650"/>
            <a:ext cx="682625" cy="336550"/>
          </a:xfrm>
          <a:prstGeom prst="rect">
            <a:avLst/>
          </a:prstGeom>
          <a:noFill/>
        </p:spPr>
        <p:txBody>
          <a:bodyPr wrap="none" anchor="ctr" anchorCtr="false">
            <a:spAutoFit/>
          </a:bodyPr>
          <a:lstStyle/>
          <a:p>
            <a:pPr lvl="0" algn="ctr"/>
            <a:r>
              <a:rPr lang="en-US">
                <a:latin typeface="Helvetica" pitchFamily="34"/>
              </a:rPr>
              <a:t>file A</a:t>
            </a:r>
            <a:endParaRPr/>
          </a:p>
        </p:txBody>
      </p:sp>
      <p:sp>
        <p:nvSpPr>
          <p:cNvPr id="901" name="Text Box 20"/>
          <p:cNvSpPr txBox="true">
            <a:spLocks noGrp="true" noChangeShapeType="true"/>
          </p:cNvSpPr>
          <p:nvPr/>
        </p:nvSpPr>
        <p:spPr>
          <a:xfrm>
            <a:off x="4392612" y="4083050"/>
            <a:ext cx="682625" cy="336550"/>
          </a:xfrm>
          <a:prstGeom prst="rect">
            <a:avLst/>
          </a:prstGeom>
          <a:noFill/>
        </p:spPr>
        <p:txBody>
          <a:bodyPr wrap="none" anchor="ctr" anchorCtr="false">
            <a:spAutoFit/>
          </a:bodyPr>
          <a:lstStyle/>
          <a:p>
            <a:pPr lvl="0" algn="ctr"/>
            <a:r>
              <a:rPr lang="en-US">
                <a:latin typeface="Helvetica" pitchFamily="34"/>
              </a:rPr>
              <a:t>file B</a:t>
            </a:r>
            <a:endParaRPr/>
          </a:p>
        </p:txBody>
      </p:sp>
      <p:sp>
        <p:nvSpPr>
          <p:cNvPr id="902" name="Text Box 21"/>
          <p:cNvSpPr txBox="true">
            <a:spLocks noGrp="true" noChangeShapeType="true"/>
          </p:cNvSpPr>
          <p:nvPr/>
        </p:nvSpPr>
        <p:spPr>
          <a:xfrm>
            <a:off x="6678612" y="2819400"/>
            <a:ext cx="682625" cy="336550"/>
          </a:xfrm>
          <a:prstGeom prst="rect">
            <a:avLst/>
          </a:prstGeom>
          <a:noFill/>
        </p:spPr>
        <p:txBody>
          <a:bodyPr wrap="none" anchor="ctr" anchorCtr="false">
            <a:spAutoFit/>
          </a:bodyPr>
          <a:lstStyle/>
          <a:p>
            <a:pPr lvl="0" algn="ctr"/>
            <a:r>
              <a:rPr lang="en-US">
                <a:latin typeface="Helvetica" pitchFamily="34"/>
              </a:rPr>
              <a:t>file A</a:t>
            </a:r>
            <a:endParaRPr/>
          </a:p>
        </p:txBody>
      </p:sp>
      <p:sp>
        <p:nvSpPr>
          <p:cNvPr id="903" name="Text Box 22"/>
          <p:cNvSpPr txBox="true">
            <a:spLocks noGrp="true" noChangeShapeType="true"/>
          </p:cNvSpPr>
          <p:nvPr/>
        </p:nvSpPr>
        <p:spPr>
          <a:xfrm>
            <a:off x="6653212" y="4387850"/>
            <a:ext cx="682625" cy="336550"/>
          </a:xfrm>
          <a:prstGeom prst="rect">
            <a:avLst/>
          </a:prstGeom>
          <a:noFill/>
        </p:spPr>
        <p:txBody>
          <a:bodyPr wrap="none" anchor="ctr" anchorCtr="false">
            <a:spAutoFit/>
          </a:bodyPr>
          <a:lstStyle/>
          <a:p>
            <a:pPr lvl="0" algn="ctr"/>
            <a:r>
              <a:rPr lang="en-US">
                <a:latin typeface="Helvetica" pitchFamily="34"/>
              </a:rPr>
              <a:t>file B</a:t>
            </a:r>
            <a:endParaRPr/>
          </a:p>
        </p:txBody>
      </p:sp>
      <p:sp>
        <p:nvSpPr>
          <p:cNvPr id="904" name="Text Box 41"/>
          <p:cNvSpPr txBox="true">
            <a:spLocks noGrp="true" noChangeShapeType="true"/>
          </p:cNvSpPr>
          <p:nvPr/>
        </p:nvSpPr>
        <p:spPr>
          <a:xfrm>
            <a:off x="609600" y="1828800"/>
            <a:ext cx="1600200" cy="338137"/>
          </a:xfrm>
          <a:prstGeom prst="rect">
            <a:avLst/>
          </a:prstGeom>
          <a:noFill/>
        </p:spPr>
        <p:txBody>
          <a:bodyPr lIns="91440" tIns="45720" rIns="91440" bIns="45720" anchor="t">
            <a:spAutoFit/>
          </a:bodyPr>
          <a:lstStyle/>
          <a:p>
            <a:pPr lvl="0">
              <a:spcBef>
                <a:spcPct val="50000"/>
              </a:spcBef>
            </a:pPr>
            <a:r>
              <a:rPr lang="en-US">
                <a:latin typeface="Times New Roman" pitchFamily="18"/>
              </a:rPr>
              <a:t>Parent</a:t>
            </a:r>
            <a:endParaRPr/>
          </a:p>
        </p:txBody>
      </p:sp>
      <p:sp>
        <p:nvSpPr>
          <p:cNvPr id="905" name="Rectangle 42"/>
          <p:cNvSpPr>
            <a:spLocks noGrp="true" noChangeShapeType="true"/>
          </p:cNvSpPr>
          <p:nvPr/>
        </p:nvSpPr>
        <p:spPr>
          <a:xfrm>
            <a:off x="6477000" y="4038600"/>
            <a:ext cx="1066800" cy="304800"/>
          </a:xfrm>
          <a:prstGeom prst="rect">
            <a:avLst/>
          </a:prstGeom>
          <a:noFill/>
          <a:ln w="12700">
            <a:solidFill>
              <a:schemeClr val="dk1"/>
            </a:solidFill>
            <a:miter/>
            <a:headEnd/>
            <a:tailEnd/>
          </a:ln>
        </p:spPr>
        <p:txBody>
          <a:bodyPr wrap="none" anchor="ctr" anchorCtr="false"/>
          <a:lstStyle/>
          <a:p>
            <a:pPr lvl="0" algn="ctr"/>
            <a:r>
              <a:rPr lang="en-US">
                <a:latin typeface="Helvetica" pitchFamily="34"/>
              </a:rPr>
              <a:t>…</a:t>
            </a:r>
            <a:endParaRPr/>
          </a:p>
        </p:txBody>
      </p:sp>
      <p:sp>
        <p:nvSpPr>
          <p:cNvPr id="906" name="Rectangle 43"/>
          <p:cNvSpPr>
            <a:spLocks noGrp="true" noChangeShapeType="true"/>
          </p:cNvSpPr>
          <p:nvPr/>
        </p:nvSpPr>
        <p:spPr>
          <a:xfrm>
            <a:off x="6477000" y="4648200"/>
            <a:ext cx="1066800" cy="304800"/>
          </a:xfrm>
          <a:prstGeom prst="rect">
            <a:avLst/>
          </a:prstGeom>
          <a:noFill/>
          <a:ln w="12700">
            <a:solidFill>
              <a:schemeClr val="dk1"/>
            </a:solidFill>
            <a:miter/>
            <a:headEnd/>
            <a:tailEnd/>
          </a:ln>
        </p:spPr>
        <p:txBody>
          <a:bodyPr wrap="none" anchor="ctr" anchorCtr="false"/>
          <a:lstStyle/>
          <a:p>
            <a:pPr lvl="0" algn="ctr"/>
            <a:r>
              <a:rPr lang="en-US">
                <a:latin typeface="Helvetica" pitchFamily="34"/>
              </a:rPr>
              <a:t>File access</a:t>
            </a:r>
            <a:endParaRPr/>
          </a:p>
        </p:txBody>
      </p:sp>
      <p:sp>
        <p:nvSpPr>
          <p:cNvPr id="907" name="Rectangle 44"/>
          <p:cNvSpPr>
            <a:spLocks noGrp="true" noChangeShapeType="true"/>
          </p:cNvSpPr>
          <p:nvPr/>
        </p:nvSpPr>
        <p:spPr>
          <a:xfrm>
            <a:off x="6477000" y="4953000"/>
            <a:ext cx="1066800" cy="304800"/>
          </a:xfrm>
          <a:prstGeom prst="rect">
            <a:avLst/>
          </a:prstGeom>
          <a:noFill/>
          <a:ln w="12700">
            <a:solidFill>
              <a:schemeClr val="dk1"/>
            </a:solidFill>
            <a:miter/>
            <a:headEnd/>
            <a:tailEnd/>
          </a:ln>
        </p:spPr>
        <p:txBody>
          <a:bodyPr wrap="none" anchor="ctr" anchorCtr="false"/>
          <a:lstStyle/>
          <a:p>
            <a:pPr lvl="0" algn="ctr"/>
            <a:r>
              <a:rPr lang="en-US">
                <a:latin typeface="Helvetica" pitchFamily="34"/>
              </a:rPr>
              <a:t>File size</a:t>
            </a:r>
            <a:endParaRPr/>
          </a:p>
        </p:txBody>
      </p:sp>
      <p:sp>
        <p:nvSpPr>
          <p:cNvPr id="908" name="Rectangle 45"/>
          <p:cNvSpPr>
            <a:spLocks noGrp="true" noChangeShapeType="true"/>
          </p:cNvSpPr>
          <p:nvPr/>
        </p:nvSpPr>
        <p:spPr>
          <a:xfrm>
            <a:off x="6477000" y="5257800"/>
            <a:ext cx="1066800" cy="304800"/>
          </a:xfrm>
          <a:prstGeom prst="rect">
            <a:avLst/>
          </a:prstGeom>
          <a:noFill/>
          <a:ln w="12700">
            <a:solidFill>
              <a:schemeClr val="dk1"/>
            </a:solidFill>
            <a:miter/>
            <a:headEnd/>
            <a:tailEnd/>
          </a:ln>
        </p:spPr>
        <p:txBody>
          <a:bodyPr wrap="none" anchor="ctr" anchorCtr="false"/>
          <a:lstStyle/>
          <a:p>
            <a:pPr lvl="0" algn="ctr"/>
            <a:r>
              <a:rPr lang="en-US">
                <a:latin typeface="Helvetica" pitchFamily="34"/>
              </a:rPr>
              <a:t>File type</a:t>
            </a:r>
            <a:endParaRPr/>
          </a:p>
        </p:txBody>
      </p:sp>
      <p:sp>
        <p:nvSpPr>
          <p:cNvPr id="909" name="Rectangle 46"/>
          <p:cNvSpPr>
            <a:spLocks noGrp="true" noChangeShapeType="true"/>
          </p:cNvSpPr>
          <p:nvPr/>
        </p:nvSpPr>
        <p:spPr>
          <a:xfrm>
            <a:off x="6480175" y="5562600"/>
            <a:ext cx="1066800" cy="304800"/>
          </a:xfrm>
          <a:prstGeom prst="rect">
            <a:avLst/>
          </a:prstGeom>
          <a:noFill/>
          <a:ln w="12700">
            <a:solidFill>
              <a:schemeClr val="dk1"/>
            </a:solidFill>
            <a:miter/>
            <a:headEnd/>
            <a:tailEnd/>
          </a:ln>
        </p:spPr>
        <p:txBody>
          <a:bodyPr wrap="none" anchor="ctr" anchorCtr="false"/>
          <a:lstStyle/>
          <a:p>
            <a:pPr lvl="0" algn="ctr"/>
            <a:r>
              <a:rPr lang="en-US">
                <a:latin typeface="Helvetica" pitchFamily="34"/>
              </a:rPr>
              <a:t>…</a:t>
            </a:r>
            <a:endParaRPr/>
          </a:p>
        </p:txBody>
      </p:sp>
      <p:grpSp>
        <p:nvGrpSpPr>
          <p:cNvPr id="910" name="Group 47"/>
          <p:cNvGrpSpPr/>
          <p:nvPr/>
        </p:nvGrpSpPr>
        <p:grpSpPr>
          <a:xfrm>
            <a:off x="1219200" y="1828800"/>
            <a:ext cx="1216025" cy="1828800"/>
            <a:chOff x="768" y="2400"/>
            <a:chExt cx="766" cy="1152"/>
          </a:xfrm>
        </p:grpSpPr>
        <p:sp>
          <p:nvSpPr>
            <p:cNvPr id="911" name="Rectangle 48"/>
            <p:cNvSpPr>
              <a:spLocks noChangeShapeType="true"/>
            </p:cNvSpPr>
            <p:nvPr/>
          </p:nvSpPr>
          <p:spPr>
            <a:xfrm>
              <a:off x="1150" y="2400"/>
              <a:ext cx="384" cy="144"/>
            </a:xfrm>
            <a:prstGeom prst="rect">
              <a:avLst/>
            </a:prstGeom>
            <a:noFill/>
            <a:ln w="12700">
              <a:solidFill>
                <a:schemeClr val="dk1"/>
              </a:solidFill>
              <a:miter/>
              <a:headEnd/>
              <a:tailEnd/>
            </a:ln>
          </p:spPr>
          <p:txBody>
            <a:bodyPr wrap="none" anchor="ctr" anchorCtr="false"/>
            <a:lstStyle/>
            <a:p>
              <a:pPr/>
              <a:endParaRPr sz="1400" dirty="false"/>
            </a:p>
          </p:txBody>
        </p:sp>
        <p:sp>
          <p:nvSpPr>
            <p:cNvPr id="912" name="Rectangle 49"/>
            <p:cNvSpPr>
              <a:spLocks noChangeShapeType="true"/>
            </p:cNvSpPr>
            <p:nvPr/>
          </p:nvSpPr>
          <p:spPr>
            <a:xfrm>
              <a:off x="1150" y="2544"/>
              <a:ext cx="384" cy="144"/>
            </a:xfrm>
            <a:prstGeom prst="rect">
              <a:avLst/>
            </a:prstGeom>
            <a:noFill/>
            <a:ln w="12700">
              <a:solidFill>
                <a:schemeClr val="dk1"/>
              </a:solidFill>
              <a:miter/>
              <a:headEnd/>
              <a:tailEnd/>
            </a:ln>
          </p:spPr>
          <p:txBody>
            <a:bodyPr wrap="none" anchor="ctr" anchorCtr="false"/>
            <a:lstStyle/>
            <a:p>
              <a:pPr/>
              <a:endParaRPr sz="1400" dirty="false"/>
            </a:p>
          </p:txBody>
        </p:sp>
        <p:sp>
          <p:nvSpPr>
            <p:cNvPr id="913" name="Rectangle 50"/>
            <p:cNvSpPr>
              <a:spLocks noChangeShapeType="true"/>
            </p:cNvSpPr>
            <p:nvPr/>
          </p:nvSpPr>
          <p:spPr>
            <a:xfrm>
              <a:off x="1150" y="2688"/>
              <a:ext cx="384" cy="144"/>
            </a:xfrm>
            <a:prstGeom prst="rect">
              <a:avLst/>
            </a:prstGeom>
            <a:noFill/>
            <a:ln w="12700">
              <a:solidFill>
                <a:schemeClr val="dk1"/>
              </a:solidFill>
              <a:miter/>
              <a:headEnd/>
              <a:tailEnd/>
            </a:ln>
          </p:spPr>
          <p:txBody>
            <a:bodyPr wrap="none" anchor="ctr" anchorCtr="false"/>
            <a:lstStyle/>
            <a:p>
              <a:pPr/>
              <a:endParaRPr sz="1400" dirty="false"/>
            </a:p>
          </p:txBody>
        </p:sp>
        <p:sp>
          <p:nvSpPr>
            <p:cNvPr id="914" name="Rectangle 51"/>
            <p:cNvSpPr>
              <a:spLocks noChangeShapeType="true"/>
            </p:cNvSpPr>
            <p:nvPr/>
          </p:nvSpPr>
          <p:spPr>
            <a:xfrm>
              <a:off x="1150" y="2832"/>
              <a:ext cx="384" cy="144"/>
            </a:xfrm>
            <a:prstGeom prst="rect">
              <a:avLst/>
            </a:prstGeom>
            <a:noFill/>
            <a:ln w="12700">
              <a:solidFill>
                <a:schemeClr val="dk1"/>
              </a:solidFill>
              <a:miter/>
              <a:headEnd/>
              <a:tailEnd/>
            </a:ln>
          </p:spPr>
          <p:txBody>
            <a:bodyPr wrap="none" anchor="ctr" anchorCtr="false"/>
            <a:lstStyle/>
            <a:p>
              <a:pPr/>
              <a:endParaRPr sz="1400" dirty="false"/>
            </a:p>
          </p:txBody>
        </p:sp>
        <p:sp>
          <p:nvSpPr>
            <p:cNvPr id="915" name="Rectangle 52"/>
            <p:cNvSpPr>
              <a:spLocks noChangeShapeType="true"/>
            </p:cNvSpPr>
            <p:nvPr/>
          </p:nvSpPr>
          <p:spPr>
            <a:xfrm>
              <a:off x="1150" y="2976"/>
              <a:ext cx="384" cy="144"/>
            </a:xfrm>
            <a:prstGeom prst="rect">
              <a:avLst/>
            </a:prstGeom>
            <a:noFill/>
            <a:ln w="12700">
              <a:solidFill>
                <a:schemeClr val="dk1"/>
              </a:solidFill>
              <a:miter/>
              <a:headEnd/>
              <a:tailEnd/>
            </a:ln>
          </p:spPr>
          <p:txBody>
            <a:bodyPr wrap="none" anchor="ctr" anchorCtr="false"/>
            <a:lstStyle/>
            <a:p>
              <a:pPr/>
              <a:endParaRPr sz="1400" dirty="false"/>
            </a:p>
          </p:txBody>
        </p:sp>
        <p:sp>
          <p:nvSpPr>
            <p:cNvPr id="916" name="Rectangle 53"/>
            <p:cNvSpPr>
              <a:spLocks noChangeShapeType="true"/>
            </p:cNvSpPr>
            <p:nvPr/>
          </p:nvSpPr>
          <p:spPr>
            <a:xfrm>
              <a:off x="1150" y="3120"/>
              <a:ext cx="384" cy="144"/>
            </a:xfrm>
            <a:prstGeom prst="rect">
              <a:avLst/>
            </a:prstGeom>
            <a:noFill/>
            <a:ln w="12700">
              <a:solidFill>
                <a:schemeClr val="dk1"/>
              </a:solidFill>
              <a:miter/>
              <a:headEnd/>
              <a:tailEnd/>
            </a:ln>
          </p:spPr>
          <p:txBody>
            <a:bodyPr wrap="none" anchor="ctr" anchorCtr="false"/>
            <a:lstStyle/>
            <a:p>
              <a:pPr/>
              <a:endParaRPr sz="1400" dirty="false"/>
            </a:p>
          </p:txBody>
        </p:sp>
        <p:sp>
          <p:nvSpPr>
            <p:cNvPr id="917" name="Rectangle 54"/>
            <p:cNvSpPr>
              <a:spLocks noChangeShapeType="true"/>
            </p:cNvSpPr>
            <p:nvPr/>
          </p:nvSpPr>
          <p:spPr>
            <a:xfrm>
              <a:off x="1150" y="3264"/>
              <a:ext cx="384" cy="144"/>
            </a:xfrm>
            <a:prstGeom prst="rect">
              <a:avLst/>
            </a:prstGeom>
            <a:noFill/>
            <a:ln w="12700">
              <a:solidFill>
                <a:schemeClr val="dk1"/>
              </a:solidFill>
              <a:miter/>
              <a:headEnd/>
              <a:tailEnd/>
            </a:ln>
          </p:spPr>
          <p:txBody>
            <a:bodyPr wrap="none" anchor="ctr" anchorCtr="false"/>
            <a:lstStyle/>
            <a:p>
              <a:pPr/>
              <a:endParaRPr sz="1400" dirty="false"/>
            </a:p>
          </p:txBody>
        </p:sp>
        <p:sp>
          <p:nvSpPr>
            <p:cNvPr id="918" name="Rectangle 55"/>
            <p:cNvSpPr>
              <a:spLocks noChangeShapeType="true"/>
            </p:cNvSpPr>
            <p:nvPr/>
          </p:nvSpPr>
          <p:spPr>
            <a:xfrm>
              <a:off x="1150" y="3408"/>
              <a:ext cx="384" cy="144"/>
            </a:xfrm>
            <a:prstGeom prst="rect">
              <a:avLst/>
            </a:prstGeom>
            <a:noFill/>
            <a:ln w="12700">
              <a:solidFill>
                <a:schemeClr val="dk1"/>
              </a:solidFill>
              <a:miter/>
              <a:headEnd/>
              <a:tailEnd/>
            </a:ln>
          </p:spPr>
          <p:txBody>
            <a:bodyPr wrap="none" anchor="ctr" anchorCtr="false"/>
            <a:lstStyle/>
            <a:p>
              <a:pPr/>
              <a:endParaRPr sz="1400" dirty="false"/>
            </a:p>
          </p:txBody>
        </p:sp>
        <p:sp>
          <p:nvSpPr>
            <p:cNvPr id="919" name="Rectangle 56"/>
            <p:cNvSpPr>
              <a:spLocks noChangeShapeType="true"/>
            </p:cNvSpPr>
            <p:nvPr/>
          </p:nvSpPr>
          <p:spPr>
            <a:xfrm>
              <a:off x="768" y="2400"/>
              <a:ext cx="384" cy="144"/>
            </a:xfrm>
            <a:prstGeom prst="rect">
              <a:avLst/>
            </a:prstGeom>
            <a:noFill/>
          </p:spPr>
          <p:txBody>
            <a:bodyPr wrap="none" anchor="ctr" anchorCtr="false"/>
            <a:lstStyle/>
            <a:p>
              <a:pPr lvl="0" algn="r"/>
              <a:r>
                <a:rPr lang="en-US" sz="1400">
                  <a:latin typeface="Helvetica" pitchFamily="34"/>
                </a:rPr>
                <a:t>fd0</a:t>
              </a:r>
              <a:endParaRPr/>
            </a:p>
          </p:txBody>
        </p:sp>
        <p:sp>
          <p:nvSpPr>
            <p:cNvPr id="920" name="Rectangle 57"/>
            <p:cNvSpPr>
              <a:spLocks noChangeShapeType="true"/>
            </p:cNvSpPr>
            <p:nvPr/>
          </p:nvSpPr>
          <p:spPr>
            <a:xfrm>
              <a:off x="768" y="2544"/>
              <a:ext cx="384" cy="144"/>
            </a:xfrm>
            <a:prstGeom prst="rect">
              <a:avLst/>
            </a:prstGeom>
            <a:noFill/>
          </p:spPr>
          <p:txBody>
            <a:bodyPr wrap="none" anchor="ctr" anchorCtr="false"/>
            <a:lstStyle/>
            <a:p>
              <a:pPr lvl="0" algn="r"/>
              <a:r>
                <a:rPr lang="en-US" sz="1400">
                  <a:latin typeface="Helvetica" pitchFamily="34"/>
                </a:rPr>
                <a:t>fd1</a:t>
              </a:r>
              <a:endParaRPr/>
            </a:p>
          </p:txBody>
        </p:sp>
        <p:sp>
          <p:nvSpPr>
            <p:cNvPr id="921" name="Rectangle 58"/>
            <p:cNvSpPr>
              <a:spLocks noChangeShapeType="true"/>
            </p:cNvSpPr>
            <p:nvPr/>
          </p:nvSpPr>
          <p:spPr>
            <a:xfrm>
              <a:off x="768" y="2688"/>
              <a:ext cx="384" cy="144"/>
            </a:xfrm>
            <a:prstGeom prst="rect">
              <a:avLst/>
            </a:prstGeom>
            <a:noFill/>
          </p:spPr>
          <p:txBody>
            <a:bodyPr wrap="none" anchor="ctr" anchorCtr="false"/>
            <a:lstStyle/>
            <a:p>
              <a:pPr lvl="0" algn="r"/>
              <a:r>
                <a:rPr lang="en-US" sz="1400">
                  <a:latin typeface="Helvetica" pitchFamily="34"/>
                </a:rPr>
                <a:t>fd2</a:t>
              </a:r>
              <a:endParaRPr/>
            </a:p>
          </p:txBody>
        </p:sp>
        <p:sp>
          <p:nvSpPr>
            <p:cNvPr id="922" name="Rectangle 59"/>
            <p:cNvSpPr>
              <a:spLocks noChangeShapeType="true"/>
            </p:cNvSpPr>
            <p:nvPr/>
          </p:nvSpPr>
          <p:spPr>
            <a:xfrm>
              <a:off x="768" y="2832"/>
              <a:ext cx="384" cy="144"/>
            </a:xfrm>
            <a:prstGeom prst="rect">
              <a:avLst/>
            </a:prstGeom>
            <a:noFill/>
          </p:spPr>
          <p:txBody>
            <a:bodyPr wrap="none" anchor="ctr" anchorCtr="false"/>
            <a:lstStyle/>
            <a:p>
              <a:pPr lvl="0" algn="r"/>
              <a:r>
                <a:rPr lang="en-US" sz="1400">
                  <a:latin typeface="Helvetica" pitchFamily="34"/>
                </a:rPr>
                <a:t>fd3</a:t>
              </a:r>
              <a:endParaRPr/>
            </a:p>
          </p:txBody>
        </p:sp>
        <p:sp>
          <p:nvSpPr>
            <p:cNvPr id="923" name="Rectangle 60"/>
            <p:cNvSpPr>
              <a:spLocks noChangeShapeType="true"/>
            </p:cNvSpPr>
            <p:nvPr/>
          </p:nvSpPr>
          <p:spPr>
            <a:xfrm>
              <a:off x="768" y="2976"/>
              <a:ext cx="384" cy="144"/>
            </a:xfrm>
            <a:prstGeom prst="rect">
              <a:avLst/>
            </a:prstGeom>
            <a:noFill/>
          </p:spPr>
          <p:txBody>
            <a:bodyPr wrap="none" anchor="ctr" anchorCtr="false"/>
            <a:lstStyle/>
            <a:p>
              <a:pPr lvl="0" algn="r"/>
              <a:r>
                <a:rPr lang="en-US" sz="1400">
                  <a:latin typeface="Helvetica" pitchFamily="34"/>
                </a:rPr>
                <a:t>fd4</a:t>
              </a:r>
              <a:endParaRPr/>
            </a:p>
          </p:txBody>
        </p:sp>
        <p:sp>
          <p:nvSpPr>
            <p:cNvPr id="924" name="Rectangle 61"/>
            <p:cNvSpPr>
              <a:spLocks noChangeShapeType="true"/>
            </p:cNvSpPr>
            <p:nvPr/>
          </p:nvSpPr>
          <p:spPr>
            <a:xfrm>
              <a:off x="768" y="3120"/>
              <a:ext cx="384" cy="144"/>
            </a:xfrm>
            <a:prstGeom prst="rect">
              <a:avLst/>
            </a:prstGeom>
            <a:noFill/>
          </p:spPr>
          <p:txBody>
            <a:bodyPr wrap="none" anchor="ctr" anchorCtr="false"/>
            <a:lstStyle/>
            <a:p>
              <a:pPr lvl="0" algn="r"/>
              <a:r>
                <a:rPr lang="en-US" sz="1400">
                  <a:latin typeface="Helvetica" pitchFamily="34"/>
                </a:rPr>
                <a:t>fd5</a:t>
              </a:r>
              <a:endParaRPr/>
            </a:p>
          </p:txBody>
        </p:sp>
        <p:sp>
          <p:nvSpPr>
            <p:cNvPr id="925" name="Rectangle 62"/>
            <p:cNvSpPr>
              <a:spLocks noChangeShapeType="true"/>
            </p:cNvSpPr>
            <p:nvPr/>
          </p:nvSpPr>
          <p:spPr>
            <a:xfrm>
              <a:off x="768" y="3264"/>
              <a:ext cx="384" cy="144"/>
            </a:xfrm>
            <a:prstGeom prst="rect">
              <a:avLst/>
            </a:prstGeom>
            <a:noFill/>
          </p:spPr>
          <p:txBody>
            <a:bodyPr wrap="none" anchor="ctr" anchorCtr="false"/>
            <a:lstStyle/>
            <a:p>
              <a:pPr lvl="0" algn="r"/>
              <a:r>
                <a:rPr lang="en-US" sz="1400">
                  <a:latin typeface="Helvetica" pitchFamily="34"/>
                </a:rPr>
                <a:t>fd6</a:t>
              </a:r>
              <a:endParaRPr/>
            </a:p>
          </p:txBody>
        </p:sp>
        <p:sp>
          <p:nvSpPr>
            <p:cNvPr id="926" name="Rectangle 63"/>
            <p:cNvSpPr>
              <a:spLocks noChangeShapeType="true"/>
            </p:cNvSpPr>
            <p:nvPr/>
          </p:nvSpPr>
          <p:spPr>
            <a:xfrm>
              <a:off x="768" y="3408"/>
              <a:ext cx="384" cy="144"/>
            </a:xfrm>
            <a:prstGeom prst="rect">
              <a:avLst/>
            </a:prstGeom>
            <a:noFill/>
          </p:spPr>
          <p:txBody>
            <a:bodyPr wrap="none" anchor="ctr" anchorCtr="false"/>
            <a:lstStyle/>
            <a:p>
              <a:pPr lvl="0" algn="r"/>
              <a:r>
                <a:rPr lang="en-US" sz="1400">
                  <a:latin typeface="Helvetica" pitchFamily="34"/>
                </a:rPr>
                <a:t>fd7</a:t>
              </a:r>
              <a:endParaRPr/>
            </a:p>
          </p:txBody>
        </p:sp>
      </p:grpSp>
      <p:sp>
        <p:nvSpPr>
          <p:cNvPr id="927" name="Line 64"/>
          <p:cNvSpPr>
            <a:spLocks noGrp="true" noChangeShapeType="true"/>
          </p:cNvSpPr>
          <p:nvPr/>
        </p:nvSpPr>
        <p:spPr>
          <a:xfrm>
            <a:off x="2362200" y="2133600"/>
            <a:ext cx="1752600" cy="609600"/>
          </a:xfrm>
          <a:prstGeom prst="line">
            <a:avLst/>
          </a:prstGeom>
          <a:noFill/>
          <a:ln w="9524">
            <a:solidFill>
              <a:schemeClr val="dk1"/>
            </a:solidFill>
            <a:round/>
            <a:headEnd/>
            <a:tailEnd type="triangle" w="med" len="med"/>
          </a:ln>
        </p:spPr>
        <p:txBody>
          <a:bodyPr lIns="91440" tIns="45720" rIns="91440" bIns="45720"/>
          <a:lstStyle/>
          <a:p>
            <a:pPr/>
            <a:endParaRPr sz="1400" dirty="false"/>
          </a:p>
        </p:txBody>
      </p:sp>
      <p:sp>
        <p:nvSpPr>
          <p:cNvPr id="928" name="Line 65"/>
          <p:cNvSpPr>
            <a:spLocks noGrp="true" noChangeShapeType="true"/>
          </p:cNvSpPr>
          <p:nvPr/>
        </p:nvSpPr>
        <p:spPr>
          <a:xfrm>
            <a:off x="2362200" y="2819400"/>
            <a:ext cx="1828800" cy="1524000"/>
          </a:xfrm>
          <a:prstGeom prst="line">
            <a:avLst/>
          </a:prstGeom>
          <a:noFill/>
          <a:ln w="9524">
            <a:solidFill>
              <a:schemeClr val="dk1"/>
            </a:solidFill>
            <a:round/>
            <a:headEnd/>
            <a:tailEnd type="triangle" w="med" len="med"/>
          </a:ln>
        </p:spPr>
        <p:txBody>
          <a:bodyPr lIns="91440" tIns="45720" rIns="91440" bIns="45720"/>
          <a:lstStyle/>
          <a:p>
            <a:pPr/>
            <a:endParaRPr sz="1400" dirty="false"/>
          </a:p>
        </p:txBody>
      </p:sp>
      <p:sp>
        <p:nvSpPr>
          <p:cNvPr id="929" name="Rectangle 46"/>
          <p:cNvSpPr>
            <a:spLocks noGrp="true" noChangeShapeType="true"/>
          </p:cNvSpPr>
          <p:nvPr>
            <p:ph type="title"/>
          </p:nvPr>
        </p:nvSpPr>
        <p:spPr>
          <a:xfrm>
            <a:off x="457200" y="457200"/>
            <a:ext cx="8077200" cy="914400"/>
          </a:xfrm>
          <a:prstGeom prst="rect">
            <a:avLst/>
          </a:prstGeom>
          <a:noFill/>
        </p:spPr>
        <p:txBody>
          <a:bodyPr lIns="91440" tIns="45720" rIns="91440" bIns="45720" anchor="ctr" anchorCtr="false"/>
          <a:lstStyle/>
          <a:p>
            <a:pPr lvl="0"/>
            <a:r>
              <a:rPr lang="en-US">
                <a:ea typeface="SimSun" pitchFamily="2" charset="-122"/>
              </a:rPr>
              <a:t>Sharing Files between Parent and Child</a:t>
            </a:r>
            <a:endParaRPr/>
          </a:p>
        </p:txBody>
      </p:sp>
    </p:spTree>
  </p:cSld>
  <p:clrMapOvr>
    <a:masterClrMapping/>
  </p:clrMapOvr>
  <p:transition/>
</p:sld>
</file>

<file path=ppt/slides/slide89.xml><?xml version="1.0" encoding="utf-8"?>
<p:sld xmlns:a="http://schemas.openxmlformats.org/drawingml/2006/main" xmlns:p="http://schemas.openxmlformats.org/presentationml/2006/main">
  <p:cSld>
    <p:spTree>
      <p:nvGrpSpPr>
        <p:cNvPr id="935" name=""/>
        <p:cNvGrpSpPr/>
        <p:nvPr/>
      </p:nvGrpSpPr>
      <p:grpSpPr>
        <a:xfrm>
          <a:off x="0" y="0"/>
          <a:ext cx="0" cy="0"/>
          <a:chOff x="0" y="0"/>
          <a:chExt cx="0" cy="0"/>
        </a:xfrm>
      </p:grpSpPr>
      <p:sp>
        <p:nvSpPr>
          <p:cNvPr id="936" name="灯片编号占位符 5"/>
          <p:cNvSpPr>
            <a:spLocks noGrp="true" noChangeShapeType="true"/>
          </p:cNvSpPr>
          <p:nvPr>
            <p:ph type="sldNum"/>
          </p:nvPr>
        </p:nvSpPr>
        <p:spPr>
          <a:xfrm>
            <a:off x="6934200" y="6172200"/>
            <a:ext cx="1295400" cy="457200"/>
          </a:xfrm>
          <a:prstGeom prst="rect">
            <a:avLst/>
          </a:prstGeom>
          <a:noFill/>
        </p:spPr>
        <p:txBody>
          <a:bodyPr lIns="91440" tIns="45720" rIns="91440" bIns="45720" anchor="t"/>
          <a:lstStyle/>
          <a:p>
            <a:pPr marL="0" lvl="0" indent="0" algn="r">
              <a:spcBef>
                <a:spcPts val="0"/>
              </a:spcBef>
              <a:buNone/>
            </a:pPr>
            <a:fld id="{D038279B-FC19-497E-A7D1-5ADD9CAF016F}" type="slidenum">
              <a:rPr lang="zh-CN" sz="1400" b="false" i="false" u="none">
                <a:latin typeface="Times New Roman" pitchFamily="18"/>
              </a:rPr>
              <a:t>*</a:t>
            </a:fld>
            <a:endParaRPr/>
          </a:p>
        </p:txBody>
      </p:sp>
      <p:sp>
        <p:nvSpPr>
          <p:cNvPr id="937" name="Text Box 3"/>
          <p:cNvSpPr txBox="true">
            <a:spLocks noGrp="true" noChangeShapeType="true"/>
          </p:cNvSpPr>
          <p:nvPr/>
        </p:nvSpPr>
        <p:spPr>
          <a:xfrm>
            <a:off x="3505200" y="1706562"/>
            <a:ext cx="2209800" cy="825500"/>
          </a:xfrm>
          <a:prstGeom prst="rect">
            <a:avLst/>
          </a:prstGeom>
          <a:noFill/>
        </p:spPr>
        <p:txBody>
          <a:bodyPr lIns="91440" tIns="45720" rIns="91440" bIns="45720" anchor="ctr" anchorCtr="false">
            <a:spAutoFit/>
          </a:bodyPr>
          <a:lstStyle/>
          <a:p>
            <a:pPr lvl="0" algn="ctr"/>
            <a:r>
              <a:rPr lang="en-US">
                <a:latin typeface="Helvetica" pitchFamily="34"/>
              </a:rPr>
              <a:t>open file table</a:t>
            </a:r>
            <a:endParaRPr/>
          </a:p>
          <a:p>
            <a:pPr lvl="0" algn="ctr"/>
            <a:r>
              <a:rPr lang="en-US">
                <a:latin typeface="Helvetica" pitchFamily="34"/>
              </a:rPr>
              <a:t>(shared by all process)</a:t>
            </a:r>
            <a:endParaRPr/>
          </a:p>
        </p:txBody>
      </p:sp>
      <p:sp>
        <p:nvSpPr>
          <p:cNvPr id="938" name="Text Box 4"/>
          <p:cNvSpPr txBox="true">
            <a:spLocks noGrp="true" noChangeShapeType="true"/>
          </p:cNvSpPr>
          <p:nvPr/>
        </p:nvSpPr>
        <p:spPr>
          <a:xfrm>
            <a:off x="6510337" y="1858962"/>
            <a:ext cx="1719262" cy="825500"/>
          </a:xfrm>
          <a:prstGeom prst="rect">
            <a:avLst/>
          </a:prstGeom>
          <a:noFill/>
        </p:spPr>
        <p:txBody>
          <a:bodyPr lIns="91440" tIns="45720" rIns="91440" bIns="45720" anchor="ctr" anchorCtr="false">
            <a:spAutoFit/>
          </a:bodyPr>
          <a:lstStyle/>
          <a:p>
            <a:pPr lvl="0" algn="ctr"/>
            <a:r>
              <a:rPr lang="en-US">
                <a:latin typeface="Helvetica" pitchFamily="34"/>
              </a:rPr>
              <a:t>V-node table</a:t>
            </a:r>
            <a:endParaRPr/>
          </a:p>
          <a:p>
            <a:pPr lvl="0" algn="ctr"/>
            <a:r>
              <a:rPr lang="en-US">
                <a:latin typeface="Helvetica" pitchFamily="34"/>
              </a:rPr>
              <a:t>(shared by all processes)</a:t>
            </a:r>
            <a:endParaRPr/>
          </a:p>
        </p:txBody>
      </p:sp>
      <p:sp>
        <p:nvSpPr>
          <p:cNvPr id="939" name="Rectangle 5"/>
          <p:cNvSpPr>
            <a:spLocks noGrp="true" noChangeShapeType="true"/>
          </p:cNvSpPr>
          <p:nvPr/>
        </p:nvSpPr>
        <p:spPr>
          <a:xfrm>
            <a:off x="4187825" y="3048000"/>
            <a:ext cx="1066800" cy="304800"/>
          </a:xfrm>
          <a:prstGeom prst="rect">
            <a:avLst/>
          </a:prstGeom>
          <a:noFill/>
          <a:ln w="12700">
            <a:solidFill>
              <a:schemeClr val="dk1"/>
            </a:solidFill>
            <a:miter/>
            <a:headEnd/>
            <a:tailEnd/>
          </a:ln>
        </p:spPr>
        <p:txBody>
          <a:bodyPr wrap="none" anchor="ctr" anchorCtr="false"/>
          <a:lstStyle/>
          <a:p>
            <a:pPr lvl="0" algn="ctr"/>
            <a:r>
              <a:rPr lang="en-US">
                <a:latin typeface="Helvetica" pitchFamily="34"/>
              </a:rPr>
              <a:t>file pos</a:t>
            </a:r>
            <a:endParaRPr/>
          </a:p>
        </p:txBody>
      </p:sp>
      <p:sp>
        <p:nvSpPr>
          <p:cNvPr id="940" name="Rectangle 6"/>
          <p:cNvSpPr>
            <a:spLocks noGrp="true" noChangeShapeType="true"/>
          </p:cNvSpPr>
          <p:nvPr/>
        </p:nvSpPr>
        <p:spPr>
          <a:xfrm>
            <a:off x="4187825" y="3352800"/>
            <a:ext cx="1066800" cy="304800"/>
          </a:xfrm>
          <a:prstGeom prst="rect">
            <a:avLst/>
          </a:prstGeom>
          <a:noFill/>
          <a:ln w="12700">
            <a:solidFill>
              <a:schemeClr val="dk1"/>
            </a:solidFill>
            <a:miter/>
            <a:headEnd/>
            <a:tailEnd/>
          </a:ln>
        </p:spPr>
        <p:txBody>
          <a:bodyPr wrap="none" anchor="ctr" anchorCtr="false"/>
          <a:lstStyle/>
          <a:p>
            <a:pPr lvl="0" algn="ctr"/>
            <a:r>
              <a:rPr lang="en-US">
                <a:latin typeface="Helvetica" pitchFamily="34"/>
              </a:rPr>
              <a:t>refcnt = </a:t>
            </a:r>
            <a:r>
              <a:rPr lang="en-US">
                <a:solidFill>
                  <a:srgbClr val="FF0000"/>
                </a:solidFill>
                <a:latin typeface="Helvetica" pitchFamily="34"/>
              </a:rPr>
              <a:t>2</a:t>
            </a:r>
            <a:endParaRPr/>
          </a:p>
        </p:txBody>
      </p:sp>
      <p:sp>
        <p:nvSpPr>
          <p:cNvPr id="941" name="Rectangle 7"/>
          <p:cNvSpPr>
            <a:spLocks noGrp="true" noChangeShapeType="true"/>
          </p:cNvSpPr>
          <p:nvPr/>
        </p:nvSpPr>
        <p:spPr>
          <a:xfrm>
            <a:off x="4187825" y="3657600"/>
            <a:ext cx="1066800" cy="304800"/>
          </a:xfrm>
          <a:prstGeom prst="rect">
            <a:avLst/>
          </a:prstGeom>
          <a:noFill/>
          <a:ln w="12700">
            <a:solidFill>
              <a:schemeClr val="dk1"/>
            </a:solidFill>
            <a:miter/>
            <a:headEnd/>
            <a:tailEnd/>
          </a:ln>
        </p:spPr>
        <p:txBody>
          <a:bodyPr wrap="none" anchor="ctr" anchorCtr="false"/>
          <a:lstStyle/>
          <a:p>
            <a:pPr lvl="0" algn="ctr"/>
            <a:r>
              <a:rPr lang="en-US">
                <a:latin typeface="Helvetica" pitchFamily="34"/>
              </a:rPr>
              <a:t>...</a:t>
            </a:r>
            <a:endParaRPr/>
          </a:p>
        </p:txBody>
      </p:sp>
      <p:sp>
        <p:nvSpPr>
          <p:cNvPr id="942" name="Rectangle 8"/>
          <p:cNvSpPr>
            <a:spLocks noGrp="true" noChangeShapeType="true"/>
          </p:cNvSpPr>
          <p:nvPr/>
        </p:nvSpPr>
        <p:spPr>
          <a:xfrm>
            <a:off x="6473825" y="3124200"/>
            <a:ext cx="1066800" cy="304800"/>
          </a:xfrm>
          <a:prstGeom prst="rect">
            <a:avLst/>
          </a:prstGeom>
          <a:noFill/>
          <a:ln w="12700">
            <a:solidFill>
              <a:schemeClr val="dk1"/>
            </a:solidFill>
            <a:miter/>
            <a:headEnd/>
            <a:tailEnd/>
          </a:ln>
        </p:spPr>
        <p:txBody>
          <a:bodyPr wrap="none" anchor="ctr" anchorCtr="false"/>
          <a:lstStyle/>
          <a:p>
            <a:pPr lvl="0" algn="ctr"/>
            <a:r>
              <a:rPr lang="en-US">
                <a:latin typeface="Helvetica" pitchFamily="34"/>
              </a:rPr>
              <a:t>File access</a:t>
            </a:r>
            <a:endParaRPr/>
          </a:p>
        </p:txBody>
      </p:sp>
      <p:sp>
        <p:nvSpPr>
          <p:cNvPr id="943" name="Rectangle 9"/>
          <p:cNvSpPr>
            <a:spLocks noGrp="true" noChangeShapeType="true"/>
          </p:cNvSpPr>
          <p:nvPr/>
        </p:nvSpPr>
        <p:spPr>
          <a:xfrm>
            <a:off x="6473825" y="3429000"/>
            <a:ext cx="1066800" cy="304800"/>
          </a:xfrm>
          <a:prstGeom prst="rect">
            <a:avLst/>
          </a:prstGeom>
          <a:noFill/>
          <a:ln w="12700">
            <a:solidFill>
              <a:schemeClr val="dk1"/>
            </a:solidFill>
            <a:miter/>
            <a:headEnd/>
            <a:tailEnd/>
          </a:ln>
        </p:spPr>
        <p:txBody>
          <a:bodyPr wrap="none" anchor="ctr" anchorCtr="false"/>
          <a:lstStyle/>
          <a:p>
            <a:pPr lvl="0" algn="ctr"/>
            <a:r>
              <a:rPr lang="en-US">
                <a:latin typeface="Helvetica" pitchFamily="34"/>
              </a:rPr>
              <a:t>File size</a:t>
            </a:r>
            <a:endParaRPr/>
          </a:p>
        </p:txBody>
      </p:sp>
      <p:sp>
        <p:nvSpPr>
          <p:cNvPr id="944" name="Rectangle 10"/>
          <p:cNvSpPr>
            <a:spLocks noGrp="true" noChangeShapeType="true"/>
          </p:cNvSpPr>
          <p:nvPr/>
        </p:nvSpPr>
        <p:spPr>
          <a:xfrm>
            <a:off x="6473825" y="3733800"/>
            <a:ext cx="1066800" cy="304800"/>
          </a:xfrm>
          <a:prstGeom prst="rect">
            <a:avLst/>
          </a:prstGeom>
          <a:noFill/>
          <a:ln w="12700">
            <a:solidFill>
              <a:schemeClr val="dk1"/>
            </a:solidFill>
            <a:miter/>
            <a:headEnd/>
            <a:tailEnd/>
          </a:ln>
        </p:spPr>
        <p:txBody>
          <a:bodyPr wrap="none" anchor="ctr" anchorCtr="false"/>
          <a:lstStyle/>
          <a:p>
            <a:pPr lvl="0" algn="ctr"/>
            <a:r>
              <a:rPr lang="en-US">
                <a:latin typeface="Helvetica" pitchFamily="34"/>
              </a:rPr>
              <a:t>File type</a:t>
            </a:r>
            <a:endParaRPr/>
          </a:p>
        </p:txBody>
      </p:sp>
      <p:sp>
        <p:nvSpPr>
          <p:cNvPr id="945" name="Line 11"/>
          <p:cNvSpPr>
            <a:spLocks noGrp="true" noChangeShapeType="true"/>
          </p:cNvSpPr>
          <p:nvPr/>
        </p:nvSpPr>
        <p:spPr>
          <a:xfrm>
            <a:off x="5102225" y="2895600"/>
            <a:ext cx="1371600" cy="304800"/>
          </a:xfrm>
          <a:prstGeom prst="line">
            <a:avLst/>
          </a:prstGeom>
          <a:noFill/>
          <a:ln w="12700">
            <a:solidFill>
              <a:schemeClr val="dk1"/>
            </a:solidFill>
            <a:round/>
            <a:headEnd/>
            <a:tailEnd type="triangle" w="med" len="med"/>
          </a:ln>
        </p:spPr>
        <p:txBody>
          <a:bodyPr lIns="91440" tIns="45720" rIns="91440" bIns="45720"/>
          <a:lstStyle/>
          <a:p>
            <a:pPr/>
            <a:endParaRPr sz="1400" dirty="false"/>
          </a:p>
        </p:txBody>
      </p:sp>
      <p:sp>
        <p:nvSpPr>
          <p:cNvPr id="946" name="Line 12"/>
          <p:cNvSpPr>
            <a:spLocks noGrp="true" noChangeShapeType="true"/>
          </p:cNvSpPr>
          <p:nvPr/>
        </p:nvSpPr>
        <p:spPr>
          <a:xfrm flipV="true">
            <a:off x="2282825" y="2743200"/>
            <a:ext cx="1905000" cy="1447800"/>
          </a:xfrm>
          <a:prstGeom prst="line">
            <a:avLst/>
          </a:prstGeom>
          <a:noFill/>
          <a:ln w="12700">
            <a:solidFill>
              <a:schemeClr val="dk1"/>
            </a:solidFill>
            <a:round/>
            <a:headEnd/>
            <a:tailEnd type="triangle" w="med" len="med"/>
          </a:ln>
        </p:spPr>
        <p:txBody>
          <a:bodyPr lIns="91440" tIns="45720" rIns="91440" bIns="45720"/>
          <a:lstStyle/>
          <a:p>
            <a:pPr/>
            <a:endParaRPr sz="1400" dirty="false"/>
          </a:p>
        </p:txBody>
      </p:sp>
      <p:sp>
        <p:nvSpPr>
          <p:cNvPr id="947" name="Line 13"/>
          <p:cNvSpPr>
            <a:spLocks noGrp="true" noChangeShapeType="true"/>
          </p:cNvSpPr>
          <p:nvPr/>
        </p:nvSpPr>
        <p:spPr>
          <a:xfrm>
            <a:off x="5026025" y="4572000"/>
            <a:ext cx="1447800" cy="152400"/>
          </a:xfrm>
          <a:prstGeom prst="line">
            <a:avLst/>
          </a:prstGeom>
          <a:noFill/>
          <a:ln w="12700">
            <a:solidFill>
              <a:schemeClr val="dk1"/>
            </a:solidFill>
            <a:round/>
            <a:headEnd/>
            <a:tailEnd type="triangle" w="med" len="med"/>
          </a:ln>
        </p:spPr>
        <p:txBody>
          <a:bodyPr lIns="91440" tIns="45720" rIns="91440" bIns="45720"/>
          <a:lstStyle/>
          <a:p>
            <a:pPr/>
            <a:endParaRPr sz="1400" dirty="false"/>
          </a:p>
        </p:txBody>
      </p:sp>
      <p:sp>
        <p:nvSpPr>
          <p:cNvPr id="948" name="Rectangle 14"/>
          <p:cNvSpPr>
            <a:spLocks noGrp="true" noChangeShapeType="true"/>
          </p:cNvSpPr>
          <p:nvPr/>
        </p:nvSpPr>
        <p:spPr>
          <a:xfrm>
            <a:off x="4187825" y="2743200"/>
            <a:ext cx="1066800" cy="304800"/>
          </a:xfrm>
          <a:prstGeom prst="rect">
            <a:avLst/>
          </a:prstGeom>
          <a:noFill/>
          <a:ln w="12700">
            <a:solidFill>
              <a:schemeClr val="dk1"/>
            </a:solidFill>
            <a:miter/>
            <a:headEnd/>
            <a:tailEnd/>
          </a:ln>
        </p:spPr>
        <p:txBody>
          <a:bodyPr wrap="none" anchor="ctr" anchorCtr="false"/>
          <a:lstStyle/>
          <a:p>
            <a:pPr/>
            <a:endParaRPr sz="1400" dirty="false"/>
          </a:p>
        </p:txBody>
      </p:sp>
      <p:sp>
        <p:nvSpPr>
          <p:cNvPr id="949" name="Rectangle 15"/>
          <p:cNvSpPr>
            <a:spLocks noGrp="true" noChangeShapeType="true"/>
          </p:cNvSpPr>
          <p:nvPr/>
        </p:nvSpPr>
        <p:spPr>
          <a:xfrm>
            <a:off x="4187825" y="4724400"/>
            <a:ext cx="1066800" cy="304800"/>
          </a:xfrm>
          <a:prstGeom prst="rect">
            <a:avLst/>
          </a:prstGeom>
          <a:noFill/>
          <a:ln w="12700">
            <a:solidFill>
              <a:schemeClr val="dk1"/>
            </a:solidFill>
            <a:miter/>
            <a:headEnd/>
            <a:tailEnd/>
          </a:ln>
        </p:spPr>
        <p:txBody>
          <a:bodyPr wrap="none" anchor="ctr" anchorCtr="false"/>
          <a:lstStyle/>
          <a:p>
            <a:pPr lvl="0" algn="ctr"/>
            <a:r>
              <a:rPr lang="en-US">
                <a:latin typeface="Helvetica" pitchFamily="34"/>
              </a:rPr>
              <a:t>file pos</a:t>
            </a:r>
            <a:endParaRPr/>
          </a:p>
        </p:txBody>
      </p:sp>
      <p:sp>
        <p:nvSpPr>
          <p:cNvPr id="950" name="Rectangle 16"/>
          <p:cNvSpPr>
            <a:spLocks noGrp="true" noChangeShapeType="true"/>
          </p:cNvSpPr>
          <p:nvPr/>
        </p:nvSpPr>
        <p:spPr>
          <a:xfrm>
            <a:off x="4187825" y="5029200"/>
            <a:ext cx="1066800" cy="304800"/>
          </a:xfrm>
          <a:prstGeom prst="rect">
            <a:avLst/>
          </a:prstGeom>
          <a:noFill/>
          <a:ln w="12700">
            <a:solidFill>
              <a:schemeClr val="dk1"/>
            </a:solidFill>
            <a:miter/>
            <a:headEnd/>
            <a:tailEnd/>
          </a:ln>
        </p:spPr>
        <p:txBody>
          <a:bodyPr wrap="none" anchor="ctr" anchorCtr="false"/>
          <a:lstStyle/>
          <a:p>
            <a:pPr lvl="0" algn="ctr"/>
            <a:r>
              <a:rPr lang="en-US">
                <a:latin typeface="Helvetica" pitchFamily="34"/>
              </a:rPr>
              <a:t>refcnt = </a:t>
            </a:r>
            <a:r>
              <a:rPr lang="en-US">
                <a:solidFill>
                  <a:srgbClr val="FF0000"/>
                </a:solidFill>
                <a:latin typeface="Helvetica" pitchFamily="34"/>
              </a:rPr>
              <a:t>2</a:t>
            </a:r>
            <a:endParaRPr/>
          </a:p>
        </p:txBody>
      </p:sp>
      <p:sp>
        <p:nvSpPr>
          <p:cNvPr id="951" name="Rectangle 17"/>
          <p:cNvSpPr>
            <a:spLocks noGrp="true" noChangeShapeType="true"/>
          </p:cNvSpPr>
          <p:nvPr/>
        </p:nvSpPr>
        <p:spPr>
          <a:xfrm>
            <a:off x="4187825" y="5334000"/>
            <a:ext cx="1066800" cy="304800"/>
          </a:xfrm>
          <a:prstGeom prst="rect">
            <a:avLst/>
          </a:prstGeom>
          <a:noFill/>
          <a:ln w="12700">
            <a:solidFill>
              <a:schemeClr val="dk1"/>
            </a:solidFill>
            <a:miter/>
            <a:headEnd/>
            <a:tailEnd/>
          </a:ln>
        </p:spPr>
        <p:txBody>
          <a:bodyPr wrap="none" anchor="ctr" anchorCtr="false"/>
          <a:lstStyle/>
          <a:p>
            <a:pPr lvl="0" algn="ctr"/>
            <a:r>
              <a:rPr lang="en-US">
                <a:latin typeface="Helvetica" pitchFamily="34"/>
              </a:rPr>
              <a:t>...</a:t>
            </a:r>
            <a:endParaRPr/>
          </a:p>
        </p:txBody>
      </p:sp>
      <p:sp>
        <p:nvSpPr>
          <p:cNvPr id="952" name="Rectangle 18"/>
          <p:cNvSpPr>
            <a:spLocks noGrp="true" noChangeShapeType="true"/>
          </p:cNvSpPr>
          <p:nvPr/>
        </p:nvSpPr>
        <p:spPr>
          <a:xfrm>
            <a:off x="4187825" y="4419600"/>
            <a:ext cx="1066800" cy="304800"/>
          </a:xfrm>
          <a:prstGeom prst="rect">
            <a:avLst/>
          </a:prstGeom>
          <a:noFill/>
          <a:ln w="12700">
            <a:solidFill>
              <a:schemeClr val="dk1"/>
            </a:solidFill>
            <a:miter/>
            <a:headEnd/>
            <a:tailEnd/>
          </a:ln>
        </p:spPr>
        <p:txBody>
          <a:bodyPr wrap="none" anchor="ctr" anchorCtr="false"/>
          <a:lstStyle/>
          <a:p>
            <a:pPr/>
            <a:endParaRPr sz="1400" dirty="false"/>
          </a:p>
        </p:txBody>
      </p:sp>
      <p:sp>
        <p:nvSpPr>
          <p:cNvPr id="953" name="Text Box 19"/>
          <p:cNvSpPr txBox="true">
            <a:spLocks noGrp="true" noChangeShapeType="true"/>
          </p:cNvSpPr>
          <p:nvPr/>
        </p:nvSpPr>
        <p:spPr>
          <a:xfrm>
            <a:off x="4367212" y="2406650"/>
            <a:ext cx="682625" cy="336550"/>
          </a:xfrm>
          <a:prstGeom prst="rect">
            <a:avLst/>
          </a:prstGeom>
          <a:noFill/>
        </p:spPr>
        <p:txBody>
          <a:bodyPr wrap="none" anchor="ctr" anchorCtr="false">
            <a:spAutoFit/>
          </a:bodyPr>
          <a:lstStyle/>
          <a:p>
            <a:pPr lvl="0" algn="ctr"/>
            <a:r>
              <a:rPr lang="en-US">
                <a:latin typeface="Helvetica" pitchFamily="34"/>
              </a:rPr>
              <a:t>file A</a:t>
            </a:r>
            <a:endParaRPr/>
          </a:p>
        </p:txBody>
      </p:sp>
      <p:sp>
        <p:nvSpPr>
          <p:cNvPr id="954" name="Text Box 20"/>
          <p:cNvSpPr txBox="true">
            <a:spLocks noGrp="true" noChangeShapeType="true"/>
          </p:cNvSpPr>
          <p:nvPr/>
        </p:nvSpPr>
        <p:spPr>
          <a:xfrm>
            <a:off x="4392612" y="4083050"/>
            <a:ext cx="682625" cy="336550"/>
          </a:xfrm>
          <a:prstGeom prst="rect">
            <a:avLst/>
          </a:prstGeom>
          <a:noFill/>
        </p:spPr>
        <p:txBody>
          <a:bodyPr wrap="none" anchor="ctr" anchorCtr="false">
            <a:spAutoFit/>
          </a:bodyPr>
          <a:lstStyle/>
          <a:p>
            <a:pPr lvl="0" algn="ctr"/>
            <a:r>
              <a:rPr lang="en-US">
                <a:latin typeface="Helvetica" pitchFamily="34"/>
              </a:rPr>
              <a:t>file B</a:t>
            </a:r>
            <a:endParaRPr/>
          </a:p>
        </p:txBody>
      </p:sp>
      <p:sp>
        <p:nvSpPr>
          <p:cNvPr id="955" name="Text Box 21"/>
          <p:cNvSpPr txBox="true">
            <a:spLocks noGrp="true" noChangeShapeType="true"/>
          </p:cNvSpPr>
          <p:nvPr/>
        </p:nvSpPr>
        <p:spPr>
          <a:xfrm>
            <a:off x="6678612" y="2819400"/>
            <a:ext cx="682625" cy="336550"/>
          </a:xfrm>
          <a:prstGeom prst="rect">
            <a:avLst/>
          </a:prstGeom>
          <a:noFill/>
        </p:spPr>
        <p:txBody>
          <a:bodyPr wrap="none" anchor="ctr" anchorCtr="false">
            <a:spAutoFit/>
          </a:bodyPr>
          <a:lstStyle/>
          <a:p>
            <a:pPr lvl="0" algn="ctr"/>
            <a:r>
              <a:rPr lang="en-US">
                <a:latin typeface="Helvetica" pitchFamily="34"/>
              </a:rPr>
              <a:t>file A</a:t>
            </a:r>
            <a:endParaRPr/>
          </a:p>
        </p:txBody>
      </p:sp>
      <p:sp>
        <p:nvSpPr>
          <p:cNvPr id="956" name="Text Box 22"/>
          <p:cNvSpPr txBox="true">
            <a:spLocks noGrp="true" noChangeShapeType="true"/>
          </p:cNvSpPr>
          <p:nvPr/>
        </p:nvSpPr>
        <p:spPr>
          <a:xfrm>
            <a:off x="6653212" y="4387850"/>
            <a:ext cx="682625" cy="336550"/>
          </a:xfrm>
          <a:prstGeom prst="rect">
            <a:avLst/>
          </a:prstGeom>
          <a:noFill/>
        </p:spPr>
        <p:txBody>
          <a:bodyPr wrap="none" anchor="ctr" anchorCtr="false">
            <a:spAutoFit/>
          </a:bodyPr>
          <a:lstStyle/>
          <a:p>
            <a:pPr lvl="0" algn="ctr"/>
            <a:r>
              <a:rPr lang="en-US">
                <a:latin typeface="Helvetica" pitchFamily="34"/>
              </a:rPr>
              <a:t>file B</a:t>
            </a:r>
            <a:endParaRPr/>
          </a:p>
        </p:txBody>
      </p:sp>
      <p:sp>
        <p:nvSpPr>
          <p:cNvPr id="957" name="Line 23"/>
          <p:cNvSpPr>
            <a:spLocks noGrp="true" noChangeShapeType="true"/>
          </p:cNvSpPr>
          <p:nvPr/>
        </p:nvSpPr>
        <p:spPr>
          <a:xfrm flipV="true">
            <a:off x="2282825" y="4419600"/>
            <a:ext cx="1905000" cy="381000"/>
          </a:xfrm>
          <a:prstGeom prst="line">
            <a:avLst/>
          </a:prstGeom>
          <a:noFill/>
          <a:ln w="12700">
            <a:solidFill>
              <a:schemeClr val="dk1"/>
            </a:solidFill>
            <a:round/>
            <a:headEnd/>
            <a:tailEnd type="triangle" w="med" len="med"/>
          </a:ln>
        </p:spPr>
        <p:txBody>
          <a:bodyPr lIns="91440" tIns="45720" rIns="91440" bIns="45720"/>
          <a:lstStyle/>
          <a:p>
            <a:pPr/>
            <a:endParaRPr sz="1400" dirty="false"/>
          </a:p>
        </p:txBody>
      </p:sp>
      <p:grpSp>
        <p:nvGrpSpPr>
          <p:cNvPr id="958" name="Group 24"/>
          <p:cNvGrpSpPr/>
          <p:nvPr/>
        </p:nvGrpSpPr>
        <p:grpSpPr>
          <a:xfrm>
            <a:off x="1219200" y="3810000"/>
            <a:ext cx="1216025" cy="1828800"/>
            <a:chOff x="768" y="2400"/>
            <a:chExt cx="766" cy="1152"/>
          </a:xfrm>
        </p:grpSpPr>
        <p:sp>
          <p:nvSpPr>
            <p:cNvPr id="959" name="Rectangle 25"/>
            <p:cNvSpPr>
              <a:spLocks noChangeShapeType="true"/>
            </p:cNvSpPr>
            <p:nvPr/>
          </p:nvSpPr>
          <p:spPr>
            <a:xfrm>
              <a:off x="1150" y="2400"/>
              <a:ext cx="384" cy="144"/>
            </a:xfrm>
            <a:prstGeom prst="rect">
              <a:avLst/>
            </a:prstGeom>
            <a:noFill/>
            <a:ln w="12700">
              <a:solidFill>
                <a:schemeClr val="dk1"/>
              </a:solidFill>
              <a:miter/>
              <a:headEnd/>
              <a:tailEnd/>
            </a:ln>
          </p:spPr>
          <p:txBody>
            <a:bodyPr wrap="none" anchor="ctr" anchorCtr="false"/>
            <a:lstStyle/>
            <a:p>
              <a:pPr/>
              <a:endParaRPr sz="1400" dirty="false"/>
            </a:p>
          </p:txBody>
        </p:sp>
        <p:sp>
          <p:nvSpPr>
            <p:cNvPr id="960" name="Rectangle 26"/>
            <p:cNvSpPr>
              <a:spLocks noChangeShapeType="true"/>
            </p:cNvSpPr>
            <p:nvPr/>
          </p:nvSpPr>
          <p:spPr>
            <a:xfrm>
              <a:off x="1150" y="2544"/>
              <a:ext cx="384" cy="144"/>
            </a:xfrm>
            <a:prstGeom prst="rect">
              <a:avLst/>
            </a:prstGeom>
            <a:noFill/>
            <a:ln w="12700">
              <a:solidFill>
                <a:schemeClr val="dk1"/>
              </a:solidFill>
              <a:miter/>
              <a:headEnd/>
              <a:tailEnd/>
            </a:ln>
          </p:spPr>
          <p:txBody>
            <a:bodyPr wrap="none" anchor="ctr" anchorCtr="false"/>
            <a:lstStyle/>
            <a:p>
              <a:pPr/>
              <a:endParaRPr sz="1400" dirty="false"/>
            </a:p>
          </p:txBody>
        </p:sp>
        <p:sp>
          <p:nvSpPr>
            <p:cNvPr id="961" name="Rectangle 27"/>
            <p:cNvSpPr>
              <a:spLocks noChangeShapeType="true"/>
            </p:cNvSpPr>
            <p:nvPr/>
          </p:nvSpPr>
          <p:spPr>
            <a:xfrm>
              <a:off x="1150" y="2688"/>
              <a:ext cx="384" cy="144"/>
            </a:xfrm>
            <a:prstGeom prst="rect">
              <a:avLst/>
            </a:prstGeom>
            <a:noFill/>
            <a:ln w="12700">
              <a:solidFill>
                <a:schemeClr val="dk1"/>
              </a:solidFill>
              <a:miter/>
              <a:headEnd/>
              <a:tailEnd/>
            </a:ln>
          </p:spPr>
          <p:txBody>
            <a:bodyPr wrap="none" anchor="ctr" anchorCtr="false"/>
            <a:lstStyle/>
            <a:p>
              <a:pPr/>
              <a:endParaRPr sz="1400" dirty="false"/>
            </a:p>
          </p:txBody>
        </p:sp>
        <p:sp>
          <p:nvSpPr>
            <p:cNvPr id="962" name="Rectangle 28"/>
            <p:cNvSpPr>
              <a:spLocks noChangeShapeType="true"/>
            </p:cNvSpPr>
            <p:nvPr/>
          </p:nvSpPr>
          <p:spPr>
            <a:xfrm>
              <a:off x="1150" y="2832"/>
              <a:ext cx="384" cy="144"/>
            </a:xfrm>
            <a:prstGeom prst="rect">
              <a:avLst/>
            </a:prstGeom>
            <a:noFill/>
            <a:ln w="12700">
              <a:solidFill>
                <a:schemeClr val="dk1"/>
              </a:solidFill>
              <a:miter/>
              <a:headEnd/>
              <a:tailEnd/>
            </a:ln>
          </p:spPr>
          <p:txBody>
            <a:bodyPr wrap="none" anchor="ctr" anchorCtr="false"/>
            <a:lstStyle/>
            <a:p>
              <a:pPr/>
              <a:endParaRPr sz="1400" dirty="false"/>
            </a:p>
          </p:txBody>
        </p:sp>
        <p:sp>
          <p:nvSpPr>
            <p:cNvPr id="963" name="Rectangle 29"/>
            <p:cNvSpPr>
              <a:spLocks noChangeShapeType="true"/>
            </p:cNvSpPr>
            <p:nvPr/>
          </p:nvSpPr>
          <p:spPr>
            <a:xfrm>
              <a:off x="1150" y="2976"/>
              <a:ext cx="384" cy="144"/>
            </a:xfrm>
            <a:prstGeom prst="rect">
              <a:avLst/>
            </a:prstGeom>
            <a:noFill/>
            <a:ln w="12700">
              <a:solidFill>
                <a:schemeClr val="dk1"/>
              </a:solidFill>
              <a:miter/>
              <a:headEnd/>
              <a:tailEnd/>
            </a:ln>
          </p:spPr>
          <p:txBody>
            <a:bodyPr wrap="none" anchor="ctr" anchorCtr="false"/>
            <a:lstStyle/>
            <a:p>
              <a:pPr/>
              <a:endParaRPr sz="1400" dirty="false"/>
            </a:p>
          </p:txBody>
        </p:sp>
        <p:sp>
          <p:nvSpPr>
            <p:cNvPr id="964" name="Rectangle 30"/>
            <p:cNvSpPr>
              <a:spLocks noChangeShapeType="true"/>
            </p:cNvSpPr>
            <p:nvPr/>
          </p:nvSpPr>
          <p:spPr>
            <a:xfrm>
              <a:off x="1150" y="3120"/>
              <a:ext cx="384" cy="144"/>
            </a:xfrm>
            <a:prstGeom prst="rect">
              <a:avLst/>
            </a:prstGeom>
            <a:noFill/>
            <a:ln w="12700">
              <a:solidFill>
                <a:schemeClr val="dk1"/>
              </a:solidFill>
              <a:miter/>
              <a:headEnd/>
              <a:tailEnd/>
            </a:ln>
          </p:spPr>
          <p:txBody>
            <a:bodyPr wrap="none" anchor="ctr" anchorCtr="false"/>
            <a:lstStyle/>
            <a:p>
              <a:pPr/>
              <a:endParaRPr sz="1400" dirty="false"/>
            </a:p>
          </p:txBody>
        </p:sp>
        <p:sp>
          <p:nvSpPr>
            <p:cNvPr id="965" name="Rectangle 31"/>
            <p:cNvSpPr>
              <a:spLocks noChangeShapeType="true"/>
            </p:cNvSpPr>
            <p:nvPr/>
          </p:nvSpPr>
          <p:spPr>
            <a:xfrm>
              <a:off x="1150" y="3264"/>
              <a:ext cx="384" cy="144"/>
            </a:xfrm>
            <a:prstGeom prst="rect">
              <a:avLst/>
            </a:prstGeom>
            <a:noFill/>
            <a:ln w="12700">
              <a:solidFill>
                <a:schemeClr val="dk1"/>
              </a:solidFill>
              <a:miter/>
              <a:headEnd/>
              <a:tailEnd/>
            </a:ln>
          </p:spPr>
          <p:txBody>
            <a:bodyPr wrap="none" anchor="ctr" anchorCtr="false"/>
            <a:lstStyle/>
            <a:p>
              <a:pPr/>
              <a:endParaRPr sz="1400" dirty="false"/>
            </a:p>
          </p:txBody>
        </p:sp>
        <p:sp>
          <p:nvSpPr>
            <p:cNvPr id="966" name="Rectangle 32"/>
            <p:cNvSpPr>
              <a:spLocks noChangeShapeType="true"/>
            </p:cNvSpPr>
            <p:nvPr/>
          </p:nvSpPr>
          <p:spPr>
            <a:xfrm>
              <a:off x="1150" y="3408"/>
              <a:ext cx="384" cy="144"/>
            </a:xfrm>
            <a:prstGeom prst="rect">
              <a:avLst/>
            </a:prstGeom>
            <a:noFill/>
            <a:ln w="12700">
              <a:solidFill>
                <a:schemeClr val="dk1"/>
              </a:solidFill>
              <a:miter/>
              <a:headEnd/>
              <a:tailEnd/>
            </a:ln>
          </p:spPr>
          <p:txBody>
            <a:bodyPr wrap="none" anchor="ctr" anchorCtr="false"/>
            <a:lstStyle/>
            <a:p>
              <a:pPr/>
              <a:endParaRPr sz="1400" dirty="false"/>
            </a:p>
          </p:txBody>
        </p:sp>
        <p:sp>
          <p:nvSpPr>
            <p:cNvPr id="967" name="Rectangle 33"/>
            <p:cNvSpPr>
              <a:spLocks noChangeShapeType="true"/>
            </p:cNvSpPr>
            <p:nvPr/>
          </p:nvSpPr>
          <p:spPr>
            <a:xfrm>
              <a:off x="768" y="2400"/>
              <a:ext cx="384" cy="144"/>
            </a:xfrm>
            <a:prstGeom prst="rect">
              <a:avLst/>
            </a:prstGeom>
            <a:noFill/>
          </p:spPr>
          <p:txBody>
            <a:bodyPr wrap="none" anchor="ctr" anchorCtr="false"/>
            <a:lstStyle/>
            <a:p>
              <a:pPr lvl="0" algn="r"/>
              <a:r>
                <a:rPr lang="en-US" sz="1400">
                  <a:latin typeface="Helvetica" pitchFamily="34"/>
                </a:rPr>
                <a:t>fd0</a:t>
              </a:r>
              <a:endParaRPr/>
            </a:p>
          </p:txBody>
        </p:sp>
        <p:sp>
          <p:nvSpPr>
            <p:cNvPr id="968" name="Rectangle 34"/>
            <p:cNvSpPr>
              <a:spLocks noChangeShapeType="true"/>
            </p:cNvSpPr>
            <p:nvPr/>
          </p:nvSpPr>
          <p:spPr>
            <a:xfrm>
              <a:off x="768" y="2544"/>
              <a:ext cx="384" cy="144"/>
            </a:xfrm>
            <a:prstGeom prst="rect">
              <a:avLst/>
            </a:prstGeom>
            <a:noFill/>
          </p:spPr>
          <p:txBody>
            <a:bodyPr wrap="none" anchor="ctr" anchorCtr="false"/>
            <a:lstStyle/>
            <a:p>
              <a:pPr lvl="0" algn="r"/>
              <a:r>
                <a:rPr lang="en-US" sz="1400">
                  <a:latin typeface="Helvetica" pitchFamily="34"/>
                </a:rPr>
                <a:t>fd1</a:t>
              </a:r>
              <a:endParaRPr/>
            </a:p>
          </p:txBody>
        </p:sp>
        <p:sp>
          <p:nvSpPr>
            <p:cNvPr id="969" name="Rectangle 35"/>
            <p:cNvSpPr>
              <a:spLocks noChangeShapeType="true"/>
            </p:cNvSpPr>
            <p:nvPr/>
          </p:nvSpPr>
          <p:spPr>
            <a:xfrm>
              <a:off x="768" y="2688"/>
              <a:ext cx="384" cy="144"/>
            </a:xfrm>
            <a:prstGeom prst="rect">
              <a:avLst/>
            </a:prstGeom>
            <a:noFill/>
          </p:spPr>
          <p:txBody>
            <a:bodyPr wrap="none" anchor="ctr" anchorCtr="false"/>
            <a:lstStyle/>
            <a:p>
              <a:pPr lvl="0" algn="r"/>
              <a:r>
                <a:rPr lang="en-US" sz="1400">
                  <a:latin typeface="Helvetica" pitchFamily="34"/>
                </a:rPr>
                <a:t>fd2</a:t>
              </a:r>
              <a:endParaRPr/>
            </a:p>
          </p:txBody>
        </p:sp>
        <p:sp>
          <p:nvSpPr>
            <p:cNvPr id="970" name="Rectangle 36"/>
            <p:cNvSpPr>
              <a:spLocks noChangeShapeType="true"/>
            </p:cNvSpPr>
            <p:nvPr/>
          </p:nvSpPr>
          <p:spPr>
            <a:xfrm>
              <a:off x="768" y="2832"/>
              <a:ext cx="384" cy="144"/>
            </a:xfrm>
            <a:prstGeom prst="rect">
              <a:avLst/>
            </a:prstGeom>
            <a:noFill/>
          </p:spPr>
          <p:txBody>
            <a:bodyPr wrap="none" anchor="ctr" anchorCtr="false"/>
            <a:lstStyle/>
            <a:p>
              <a:pPr lvl="0" algn="r"/>
              <a:r>
                <a:rPr lang="en-US" sz="1400">
                  <a:latin typeface="Helvetica" pitchFamily="34"/>
                </a:rPr>
                <a:t>fd3</a:t>
              </a:r>
              <a:endParaRPr/>
            </a:p>
          </p:txBody>
        </p:sp>
        <p:sp>
          <p:nvSpPr>
            <p:cNvPr id="971" name="Rectangle 37"/>
            <p:cNvSpPr>
              <a:spLocks noChangeShapeType="true"/>
            </p:cNvSpPr>
            <p:nvPr/>
          </p:nvSpPr>
          <p:spPr>
            <a:xfrm>
              <a:off x="768" y="2976"/>
              <a:ext cx="384" cy="144"/>
            </a:xfrm>
            <a:prstGeom prst="rect">
              <a:avLst/>
            </a:prstGeom>
            <a:noFill/>
          </p:spPr>
          <p:txBody>
            <a:bodyPr wrap="none" anchor="ctr" anchorCtr="false"/>
            <a:lstStyle/>
            <a:p>
              <a:pPr lvl="0" algn="r"/>
              <a:r>
                <a:rPr lang="en-US" sz="1400">
                  <a:latin typeface="Helvetica" pitchFamily="34"/>
                </a:rPr>
                <a:t>fd4</a:t>
              </a:r>
              <a:endParaRPr/>
            </a:p>
          </p:txBody>
        </p:sp>
        <p:sp>
          <p:nvSpPr>
            <p:cNvPr id="972" name="Rectangle 38"/>
            <p:cNvSpPr>
              <a:spLocks noChangeShapeType="true"/>
            </p:cNvSpPr>
            <p:nvPr/>
          </p:nvSpPr>
          <p:spPr>
            <a:xfrm>
              <a:off x="768" y="3120"/>
              <a:ext cx="384" cy="144"/>
            </a:xfrm>
            <a:prstGeom prst="rect">
              <a:avLst/>
            </a:prstGeom>
            <a:noFill/>
          </p:spPr>
          <p:txBody>
            <a:bodyPr wrap="none" anchor="ctr" anchorCtr="false"/>
            <a:lstStyle/>
            <a:p>
              <a:pPr lvl="0" algn="r"/>
              <a:r>
                <a:rPr lang="en-US" sz="1400">
                  <a:latin typeface="Helvetica" pitchFamily="34"/>
                </a:rPr>
                <a:t>fd5</a:t>
              </a:r>
              <a:endParaRPr/>
            </a:p>
          </p:txBody>
        </p:sp>
        <p:sp>
          <p:nvSpPr>
            <p:cNvPr id="973" name="Rectangle 39"/>
            <p:cNvSpPr>
              <a:spLocks noChangeShapeType="true"/>
            </p:cNvSpPr>
            <p:nvPr/>
          </p:nvSpPr>
          <p:spPr>
            <a:xfrm>
              <a:off x="768" y="3264"/>
              <a:ext cx="384" cy="144"/>
            </a:xfrm>
            <a:prstGeom prst="rect">
              <a:avLst/>
            </a:prstGeom>
            <a:noFill/>
          </p:spPr>
          <p:txBody>
            <a:bodyPr wrap="none" anchor="ctr" anchorCtr="false"/>
            <a:lstStyle/>
            <a:p>
              <a:pPr lvl="0" algn="r"/>
              <a:r>
                <a:rPr lang="en-US" sz="1400">
                  <a:latin typeface="Helvetica" pitchFamily="34"/>
                </a:rPr>
                <a:t>fd6</a:t>
              </a:r>
              <a:endParaRPr/>
            </a:p>
          </p:txBody>
        </p:sp>
        <p:sp>
          <p:nvSpPr>
            <p:cNvPr id="974" name="Rectangle 40"/>
            <p:cNvSpPr>
              <a:spLocks noChangeShapeType="true"/>
            </p:cNvSpPr>
            <p:nvPr/>
          </p:nvSpPr>
          <p:spPr>
            <a:xfrm>
              <a:off x="768" y="3408"/>
              <a:ext cx="384" cy="144"/>
            </a:xfrm>
            <a:prstGeom prst="rect">
              <a:avLst/>
            </a:prstGeom>
            <a:noFill/>
          </p:spPr>
          <p:txBody>
            <a:bodyPr wrap="none" anchor="ctr" anchorCtr="false"/>
            <a:lstStyle/>
            <a:p>
              <a:pPr lvl="0" algn="r"/>
              <a:r>
                <a:rPr lang="en-US" sz="1400">
                  <a:latin typeface="Helvetica" pitchFamily="34"/>
                </a:rPr>
                <a:t>fd7</a:t>
              </a:r>
              <a:endParaRPr/>
            </a:p>
          </p:txBody>
        </p:sp>
      </p:grpSp>
      <p:sp>
        <p:nvSpPr>
          <p:cNvPr id="975" name="Rectangle 42"/>
          <p:cNvSpPr>
            <a:spLocks noGrp="true" noChangeShapeType="true"/>
          </p:cNvSpPr>
          <p:nvPr/>
        </p:nvSpPr>
        <p:spPr>
          <a:xfrm>
            <a:off x="6477000" y="4038600"/>
            <a:ext cx="1066800" cy="304800"/>
          </a:xfrm>
          <a:prstGeom prst="rect">
            <a:avLst/>
          </a:prstGeom>
          <a:noFill/>
          <a:ln w="12700">
            <a:solidFill>
              <a:schemeClr val="dk1"/>
            </a:solidFill>
            <a:miter/>
            <a:headEnd/>
            <a:tailEnd/>
          </a:ln>
        </p:spPr>
        <p:txBody>
          <a:bodyPr wrap="none" anchor="ctr" anchorCtr="false"/>
          <a:lstStyle/>
          <a:p>
            <a:pPr lvl="0" algn="ctr"/>
            <a:r>
              <a:rPr lang="en-US">
                <a:latin typeface="Helvetica" pitchFamily="34"/>
              </a:rPr>
              <a:t>…</a:t>
            </a:r>
            <a:endParaRPr/>
          </a:p>
        </p:txBody>
      </p:sp>
      <p:sp>
        <p:nvSpPr>
          <p:cNvPr id="976" name="Rectangle 43"/>
          <p:cNvSpPr>
            <a:spLocks noGrp="true" noChangeShapeType="true"/>
          </p:cNvSpPr>
          <p:nvPr/>
        </p:nvSpPr>
        <p:spPr>
          <a:xfrm>
            <a:off x="6477000" y="4648200"/>
            <a:ext cx="1066800" cy="304800"/>
          </a:xfrm>
          <a:prstGeom prst="rect">
            <a:avLst/>
          </a:prstGeom>
          <a:noFill/>
          <a:ln w="12700">
            <a:solidFill>
              <a:schemeClr val="dk1"/>
            </a:solidFill>
            <a:miter/>
            <a:headEnd/>
            <a:tailEnd/>
          </a:ln>
        </p:spPr>
        <p:txBody>
          <a:bodyPr wrap="none" anchor="ctr" anchorCtr="false"/>
          <a:lstStyle/>
          <a:p>
            <a:pPr lvl="0" algn="ctr"/>
            <a:r>
              <a:rPr lang="en-US">
                <a:latin typeface="Helvetica" pitchFamily="34"/>
              </a:rPr>
              <a:t>File access</a:t>
            </a:r>
            <a:endParaRPr/>
          </a:p>
        </p:txBody>
      </p:sp>
      <p:sp>
        <p:nvSpPr>
          <p:cNvPr id="977" name="Rectangle 44"/>
          <p:cNvSpPr>
            <a:spLocks noGrp="true" noChangeShapeType="true"/>
          </p:cNvSpPr>
          <p:nvPr/>
        </p:nvSpPr>
        <p:spPr>
          <a:xfrm>
            <a:off x="6477000" y="4953000"/>
            <a:ext cx="1066800" cy="304800"/>
          </a:xfrm>
          <a:prstGeom prst="rect">
            <a:avLst/>
          </a:prstGeom>
          <a:noFill/>
          <a:ln w="12700">
            <a:solidFill>
              <a:schemeClr val="dk1"/>
            </a:solidFill>
            <a:miter/>
            <a:headEnd/>
            <a:tailEnd/>
          </a:ln>
        </p:spPr>
        <p:txBody>
          <a:bodyPr wrap="none" anchor="ctr" anchorCtr="false"/>
          <a:lstStyle/>
          <a:p>
            <a:pPr lvl="0" algn="ctr"/>
            <a:r>
              <a:rPr lang="en-US">
                <a:latin typeface="Helvetica" pitchFamily="34"/>
              </a:rPr>
              <a:t>File size</a:t>
            </a:r>
            <a:endParaRPr/>
          </a:p>
        </p:txBody>
      </p:sp>
      <p:sp>
        <p:nvSpPr>
          <p:cNvPr id="978" name="Rectangle 45"/>
          <p:cNvSpPr>
            <a:spLocks noGrp="true" noChangeShapeType="true"/>
          </p:cNvSpPr>
          <p:nvPr/>
        </p:nvSpPr>
        <p:spPr>
          <a:xfrm>
            <a:off x="6477000" y="5257800"/>
            <a:ext cx="1066800" cy="304800"/>
          </a:xfrm>
          <a:prstGeom prst="rect">
            <a:avLst/>
          </a:prstGeom>
          <a:noFill/>
          <a:ln w="12700">
            <a:solidFill>
              <a:schemeClr val="dk1"/>
            </a:solidFill>
            <a:miter/>
            <a:headEnd/>
            <a:tailEnd/>
          </a:ln>
        </p:spPr>
        <p:txBody>
          <a:bodyPr wrap="none" anchor="ctr" anchorCtr="false"/>
          <a:lstStyle/>
          <a:p>
            <a:pPr lvl="0" algn="ctr"/>
            <a:r>
              <a:rPr lang="en-US">
                <a:latin typeface="Helvetica" pitchFamily="34"/>
              </a:rPr>
              <a:t>File type</a:t>
            </a:r>
            <a:endParaRPr/>
          </a:p>
        </p:txBody>
      </p:sp>
      <p:sp>
        <p:nvSpPr>
          <p:cNvPr id="979" name="Rectangle 46"/>
          <p:cNvSpPr>
            <a:spLocks noGrp="true" noChangeShapeType="true"/>
          </p:cNvSpPr>
          <p:nvPr/>
        </p:nvSpPr>
        <p:spPr>
          <a:xfrm>
            <a:off x="6480175" y="5562600"/>
            <a:ext cx="1066800" cy="304800"/>
          </a:xfrm>
          <a:prstGeom prst="rect">
            <a:avLst/>
          </a:prstGeom>
          <a:noFill/>
          <a:ln w="12700">
            <a:solidFill>
              <a:schemeClr val="dk1"/>
            </a:solidFill>
            <a:miter/>
            <a:headEnd/>
            <a:tailEnd/>
          </a:ln>
        </p:spPr>
        <p:txBody>
          <a:bodyPr wrap="none" anchor="ctr" anchorCtr="false"/>
          <a:lstStyle/>
          <a:p>
            <a:pPr lvl="0" algn="ctr"/>
            <a:r>
              <a:rPr lang="en-US">
                <a:latin typeface="Helvetica" pitchFamily="34"/>
              </a:rPr>
              <a:t>…</a:t>
            </a:r>
            <a:endParaRPr/>
          </a:p>
        </p:txBody>
      </p:sp>
      <p:grpSp>
        <p:nvGrpSpPr>
          <p:cNvPr id="980" name="Group 47"/>
          <p:cNvGrpSpPr/>
          <p:nvPr/>
        </p:nvGrpSpPr>
        <p:grpSpPr>
          <a:xfrm>
            <a:off x="1219200" y="1828800"/>
            <a:ext cx="1216025" cy="1828800"/>
            <a:chOff x="768" y="2400"/>
            <a:chExt cx="766" cy="1152"/>
          </a:xfrm>
        </p:grpSpPr>
        <p:sp>
          <p:nvSpPr>
            <p:cNvPr id="981" name="Rectangle 48"/>
            <p:cNvSpPr>
              <a:spLocks noChangeShapeType="true"/>
            </p:cNvSpPr>
            <p:nvPr/>
          </p:nvSpPr>
          <p:spPr>
            <a:xfrm>
              <a:off x="1150" y="2400"/>
              <a:ext cx="384" cy="144"/>
            </a:xfrm>
            <a:prstGeom prst="rect">
              <a:avLst/>
            </a:prstGeom>
            <a:noFill/>
            <a:ln w="12700">
              <a:solidFill>
                <a:schemeClr val="dk1"/>
              </a:solidFill>
              <a:miter/>
              <a:headEnd/>
              <a:tailEnd/>
            </a:ln>
          </p:spPr>
          <p:txBody>
            <a:bodyPr wrap="none" anchor="ctr" anchorCtr="false"/>
            <a:lstStyle/>
            <a:p>
              <a:pPr/>
              <a:endParaRPr sz="1400" dirty="false"/>
            </a:p>
          </p:txBody>
        </p:sp>
        <p:sp>
          <p:nvSpPr>
            <p:cNvPr id="982" name="Rectangle 49"/>
            <p:cNvSpPr>
              <a:spLocks noChangeShapeType="true"/>
            </p:cNvSpPr>
            <p:nvPr/>
          </p:nvSpPr>
          <p:spPr>
            <a:xfrm>
              <a:off x="1150" y="2544"/>
              <a:ext cx="384" cy="144"/>
            </a:xfrm>
            <a:prstGeom prst="rect">
              <a:avLst/>
            </a:prstGeom>
            <a:noFill/>
            <a:ln w="12700">
              <a:solidFill>
                <a:schemeClr val="dk1"/>
              </a:solidFill>
              <a:miter/>
              <a:headEnd/>
              <a:tailEnd/>
            </a:ln>
          </p:spPr>
          <p:txBody>
            <a:bodyPr wrap="none" anchor="ctr" anchorCtr="false"/>
            <a:lstStyle/>
            <a:p>
              <a:pPr/>
              <a:endParaRPr sz="1400" dirty="false"/>
            </a:p>
          </p:txBody>
        </p:sp>
        <p:sp>
          <p:nvSpPr>
            <p:cNvPr id="983" name="Rectangle 50"/>
            <p:cNvSpPr>
              <a:spLocks noChangeShapeType="true"/>
            </p:cNvSpPr>
            <p:nvPr/>
          </p:nvSpPr>
          <p:spPr>
            <a:xfrm>
              <a:off x="1150" y="2688"/>
              <a:ext cx="384" cy="144"/>
            </a:xfrm>
            <a:prstGeom prst="rect">
              <a:avLst/>
            </a:prstGeom>
            <a:noFill/>
            <a:ln w="12700">
              <a:solidFill>
                <a:schemeClr val="dk1"/>
              </a:solidFill>
              <a:miter/>
              <a:headEnd/>
              <a:tailEnd/>
            </a:ln>
          </p:spPr>
          <p:txBody>
            <a:bodyPr wrap="none" anchor="ctr" anchorCtr="false"/>
            <a:lstStyle/>
            <a:p>
              <a:pPr/>
              <a:endParaRPr sz="1400" dirty="false"/>
            </a:p>
          </p:txBody>
        </p:sp>
        <p:sp>
          <p:nvSpPr>
            <p:cNvPr id="984" name="Rectangle 51"/>
            <p:cNvSpPr>
              <a:spLocks noChangeShapeType="true"/>
            </p:cNvSpPr>
            <p:nvPr/>
          </p:nvSpPr>
          <p:spPr>
            <a:xfrm>
              <a:off x="1150" y="2832"/>
              <a:ext cx="384" cy="144"/>
            </a:xfrm>
            <a:prstGeom prst="rect">
              <a:avLst/>
            </a:prstGeom>
            <a:noFill/>
            <a:ln w="12700">
              <a:solidFill>
                <a:schemeClr val="dk1"/>
              </a:solidFill>
              <a:miter/>
              <a:headEnd/>
              <a:tailEnd/>
            </a:ln>
          </p:spPr>
          <p:txBody>
            <a:bodyPr wrap="none" anchor="ctr" anchorCtr="false"/>
            <a:lstStyle/>
            <a:p>
              <a:pPr/>
              <a:endParaRPr sz="1400" dirty="false"/>
            </a:p>
          </p:txBody>
        </p:sp>
        <p:sp>
          <p:nvSpPr>
            <p:cNvPr id="985" name="Rectangle 52"/>
            <p:cNvSpPr>
              <a:spLocks noChangeShapeType="true"/>
            </p:cNvSpPr>
            <p:nvPr/>
          </p:nvSpPr>
          <p:spPr>
            <a:xfrm>
              <a:off x="1150" y="2976"/>
              <a:ext cx="384" cy="144"/>
            </a:xfrm>
            <a:prstGeom prst="rect">
              <a:avLst/>
            </a:prstGeom>
            <a:noFill/>
            <a:ln w="12700">
              <a:solidFill>
                <a:schemeClr val="dk1"/>
              </a:solidFill>
              <a:miter/>
              <a:headEnd/>
              <a:tailEnd/>
            </a:ln>
          </p:spPr>
          <p:txBody>
            <a:bodyPr wrap="none" anchor="ctr" anchorCtr="false"/>
            <a:lstStyle/>
            <a:p>
              <a:pPr/>
              <a:endParaRPr sz="1400" dirty="false"/>
            </a:p>
          </p:txBody>
        </p:sp>
        <p:sp>
          <p:nvSpPr>
            <p:cNvPr id="986" name="Rectangle 53"/>
            <p:cNvSpPr>
              <a:spLocks noChangeShapeType="true"/>
            </p:cNvSpPr>
            <p:nvPr/>
          </p:nvSpPr>
          <p:spPr>
            <a:xfrm>
              <a:off x="1150" y="3120"/>
              <a:ext cx="384" cy="144"/>
            </a:xfrm>
            <a:prstGeom prst="rect">
              <a:avLst/>
            </a:prstGeom>
            <a:noFill/>
            <a:ln w="12700">
              <a:solidFill>
                <a:schemeClr val="dk1"/>
              </a:solidFill>
              <a:miter/>
              <a:headEnd/>
              <a:tailEnd/>
            </a:ln>
          </p:spPr>
          <p:txBody>
            <a:bodyPr wrap="none" anchor="ctr" anchorCtr="false"/>
            <a:lstStyle/>
            <a:p>
              <a:pPr/>
              <a:endParaRPr sz="1400" dirty="false"/>
            </a:p>
          </p:txBody>
        </p:sp>
        <p:sp>
          <p:nvSpPr>
            <p:cNvPr id="987" name="Rectangle 54"/>
            <p:cNvSpPr>
              <a:spLocks noChangeShapeType="true"/>
            </p:cNvSpPr>
            <p:nvPr/>
          </p:nvSpPr>
          <p:spPr>
            <a:xfrm>
              <a:off x="1150" y="3264"/>
              <a:ext cx="384" cy="144"/>
            </a:xfrm>
            <a:prstGeom prst="rect">
              <a:avLst/>
            </a:prstGeom>
            <a:noFill/>
            <a:ln w="12700">
              <a:solidFill>
                <a:schemeClr val="dk1"/>
              </a:solidFill>
              <a:miter/>
              <a:headEnd/>
              <a:tailEnd/>
            </a:ln>
          </p:spPr>
          <p:txBody>
            <a:bodyPr wrap="none" anchor="ctr" anchorCtr="false"/>
            <a:lstStyle/>
            <a:p>
              <a:pPr/>
              <a:endParaRPr sz="1400" dirty="false"/>
            </a:p>
          </p:txBody>
        </p:sp>
        <p:sp>
          <p:nvSpPr>
            <p:cNvPr id="988" name="Rectangle 55"/>
            <p:cNvSpPr>
              <a:spLocks noChangeShapeType="true"/>
            </p:cNvSpPr>
            <p:nvPr/>
          </p:nvSpPr>
          <p:spPr>
            <a:xfrm>
              <a:off x="1150" y="3408"/>
              <a:ext cx="384" cy="144"/>
            </a:xfrm>
            <a:prstGeom prst="rect">
              <a:avLst/>
            </a:prstGeom>
            <a:noFill/>
            <a:ln w="12700">
              <a:solidFill>
                <a:schemeClr val="dk1"/>
              </a:solidFill>
              <a:miter/>
              <a:headEnd/>
              <a:tailEnd/>
            </a:ln>
          </p:spPr>
          <p:txBody>
            <a:bodyPr wrap="none" anchor="ctr" anchorCtr="false"/>
            <a:lstStyle/>
            <a:p>
              <a:pPr/>
              <a:endParaRPr sz="1400" dirty="false"/>
            </a:p>
          </p:txBody>
        </p:sp>
        <p:sp>
          <p:nvSpPr>
            <p:cNvPr id="989" name="Rectangle 56"/>
            <p:cNvSpPr>
              <a:spLocks noChangeShapeType="true"/>
            </p:cNvSpPr>
            <p:nvPr/>
          </p:nvSpPr>
          <p:spPr>
            <a:xfrm>
              <a:off x="768" y="2400"/>
              <a:ext cx="384" cy="144"/>
            </a:xfrm>
            <a:prstGeom prst="rect">
              <a:avLst/>
            </a:prstGeom>
            <a:noFill/>
          </p:spPr>
          <p:txBody>
            <a:bodyPr wrap="none" anchor="ctr" anchorCtr="false"/>
            <a:lstStyle/>
            <a:p>
              <a:pPr lvl="0" algn="r"/>
              <a:r>
                <a:rPr lang="en-US" sz="1400">
                  <a:latin typeface="Helvetica" pitchFamily="34"/>
                </a:rPr>
                <a:t>fd0</a:t>
              </a:r>
              <a:endParaRPr/>
            </a:p>
          </p:txBody>
        </p:sp>
        <p:sp>
          <p:nvSpPr>
            <p:cNvPr id="990" name="Rectangle 57"/>
            <p:cNvSpPr>
              <a:spLocks noChangeShapeType="true"/>
            </p:cNvSpPr>
            <p:nvPr/>
          </p:nvSpPr>
          <p:spPr>
            <a:xfrm>
              <a:off x="768" y="2544"/>
              <a:ext cx="384" cy="144"/>
            </a:xfrm>
            <a:prstGeom prst="rect">
              <a:avLst/>
            </a:prstGeom>
            <a:noFill/>
          </p:spPr>
          <p:txBody>
            <a:bodyPr wrap="none" anchor="ctr" anchorCtr="false"/>
            <a:lstStyle/>
            <a:p>
              <a:pPr lvl="0" algn="r"/>
              <a:r>
                <a:rPr lang="en-US" sz="1400">
                  <a:latin typeface="Helvetica" pitchFamily="34"/>
                </a:rPr>
                <a:t>fd1</a:t>
              </a:r>
              <a:endParaRPr/>
            </a:p>
          </p:txBody>
        </p:sp>
        <p:sp>
          <p:nvSpPr>
            <p:cNvPr id="991" name="Rectangle 58"/>
            <p:cNvSpPr>
              <a:spLocks noChangeShapeType="true"/>
            </p:cNvSpPr>
            <p:nvPr/>
          </p:nvSpPr>
          <p:spPr>
            <a:xfrm>
              <a:off x="768" y="2688"/>
              <a:ext cx="384" cy="144"/>
            </a:xfrm>
            <a:prstGeom prst="rect">
              <a:avLst/>
            </a:prstGeom>
            <a:noFill/>
          </p:spPr>
          <p:txBody>
            <a:bodyPr wrap="none" anchor="ctr" anchorCtr="false"/>
            <a:lstStyle/>
            <a:p>
              <a:pPr lvl="0" algn="r"/>
              <a:r>
                <a:rPr lang="en-US" sz="1400">
                  <a:latin typeface="Helvetica" pitchFamily="34"/>
                </a:rPr>
                <a:t>fd2</a:t>
              </a:r>
              <a:endParaRPr/>
            </a:p>
          </p:txBody>
        </p:sp>
        <p:sp>
          <p:nvSpPr>
            <p:cNvPr id="992" name="Rectangle 59"/>
            <p:cNvSpPr>
              <a:spLocks noChangeShapeType="true"/>
            </p:cNvSpPr>
            <p:nvPr/>
          </p:nvSpPr>
          <p:spPr>
            <a:xfrm>
              <a:off x="768" y="2832"/>
              <a:ext cx="384" cy="144"/>
            </a:xfrm>
            <a:prstGeom prst="rect">
              <a:avLst/>
            </a:prstGeom>
            <a:noFill/>
          </p:spPr>
          <p:txBody>
            <a:bodyPr wrap="none" anchor="ctr" anchorCtr="false"/>
            <a:lstStyle/>
            <a:p>
              <a:pPr lvl="0" algn="r"/>
              <a:r>
                <a:rPr lang="en-US" sz="1400">
                  <a:latin typeface="Helvetica" pitchFamily="34"/>
                </a:rPr>
                <a:t>fd3</a:t>
              </a:r>
              <a:endParaRPr/>
            </a:p>
          </p:txBody>
        </p:sp>
        <p:sp>
          <p:nvSpPr>
            <p:cNvPr id="993" name="Rectangle 60"/>
            <p:cNvSpPr>
              <a:spLocks noChangeShapeType="true"/>
            </p:cNvSpPr>
            <p:nvPr/>
          </p:nvSpPr>
          <p:spPr>
            <a:xfrm>
              <a:off x="768" y="2976"/>
              <a:ext cx="384" cy="144"/>
            </a:xfrm>
            <a:prstGeom prst="rect">
              <a:avLst/>
            </a:prstGeom>
            <a:noFill/>
          </p:spPr>
          <p:txBody>
            <a:bodyPr wrap="none" anchor="ctr" anchorCtr="false"/>
            <a:lstStyle/>
            <a:p>
              <a:pPr lvl="0" algn="r"/>
              <a:r>
                <a:rPr lang="en-US" sz="1400">
                  <a:latin typeface="Helvetica" pitchFamily="34"/>
                </a:rPr>
                <a:t>fd4</a:t>
              </a:r>
              <a:endParaRPr/>
            </a:p>
          </p:txBody>
        </p:sp>
        <p:sp>
          <p:nvSpPr>
            <p:cNvPr id="994" name="Rectangle 61"/>
            <p:cNvSpPr>
              <a:spLocks noChangeShapeType="true"/>
            </p:cNvSpPr>
            <p:nvPr/>
          </p:nvSpPr>
          <p:spPr>
            <a:xfrm>
              <a:off x="768" y="3120"/>
              <a:ext cx="384" cy="144"/>
            </a:xfrm>
            <a:prstGeom prst="rect">
              <a:avLst/>
            </a:prstGeom>
            <a:noFill/>
          </p:spPr>
          <p:txBody>
            <a:bodyPr wrap="none" anchor="ctr" anchorCtr="false"/>
            <a:lstStyle/>
            <a:p>
              <a:pPr lvl="0" algn="r"/>
              <a:r>
                <a:rPr lang="en-US" sz="1400">
                  <a:latin typeface="Helvetica" pitchFamily="34"/>
                </a:rPr>
                <a:t>fd5</a:t>
              </a:r>
              <a:endParaRPr/>
            </a:p>
          </p:txBody>
        </p:sp>
        <p:sp>
          <p:nvSpPr>
            <p:cNvPr id="995" name="Rectangle 62"/>
            <p:cNvSpPr>
              <a:spLocks noChangeShapeType="true"/>
            </p:cNvSpPr>
            <p:nvPr/>
          </p:nvSpPr>
          <p:spPr>
            <a:xfrm>
              <a:off x="768" y="3264"/>
              <a:ext cx="384" cy="144"/>
            </a:xfrm>
            <a:prstGeom prst="rect">
              <a:avLst/>
            </a:prstGeom>
            <a:noFill/>
          </p:spPr>
          <p:txBody>
            <a:bodyPr wrap="none" anchor="ctr" anchorCtr="false"/>
            <a:lstStyle/>
            <a:p>
              <a:pPr lvl="0" algn="r"/>
              <a:r>
                <a:rPr lang="en-US" sz="1400">
                  <a:latin typeface="Helvetica" pitchFamily="34"/>
                </a:rPr>
                <a:t>fd6</a:t>
              </a:r>
              <a:endParaRPr/>
            </a:p>
          </p:txBody>
        </p:sp>
        <p:sp>
          <p:nvSpPr>
            <p:cNvPr id="996" name="Rectangle 63"/>
            <p:cNvSpPr>
              <a:spLocks noChangeShapeType="true"/>
            </p:cNvSpPr>
            <p:nvPr/>
          </p:nvSpPr>
          <p:spPr>
            <a:xfrm>
              <a:off x="768" y="3408"/>
              <a:ext cx="384" cy="144"/>
            </a:xfrm>
            <a:prstGeom prst="rect">
              <a:avLst/>
            </a:prstGeom>
            <a:noFill/>
          </p:spPr>
          <p:txBody>
            <a:bodyPr wrap="none" anchor="ctr" anchorCtr="false"/>
            <a:lstStyle/>
            <a:p>
              <a:pPr lvl="0" algn="r"/>
              <a:r>
                <a:rPr lang="en-US" sz="1400">
                  <a:latin typeface="Helvetica" pitchFamily="34"/>
                </a:rPr>
                <a:t>fd7</a:t>
              </a:r>
              <a:endParaRPr/>
            </a:p>
          </p:txBody>
        </p:sp>
      </p:grpSp>
      <p:sp>
        <p:nvSpPr>
          <p:cNvPr id="997" name="Line 64"/>
          <p:cNvSpPr>
            <a:spLocks noGrp="true" noChangeShapeType="true"/>
          </p:cNvSpPr>
          <p:nvPr/>
        </p:nvSpPr>
        <p:spPr>
          <a:xfrm>
            <a:off x="2362200" y="2133600"/>
            <a:ext cx="1752600" cy="609600"/>
          </a:xfrm>
          <a:prstGeom prst="line">
            <a:avLst/>
          </a:prstGeom>
          <a:noFill/>
          <a:ln w="9524">
            <a:solidFill>
              <a:schemeClr val="dk1"/>
            </a:solidFill>
            <a:round/>
            <a:headEnd/>
            <a:tailEnd type="triangle" w="med" len="med"/>
          </a:ln>
        </p:spPr>
        <p:txBody>
          <a:bodyPr lIns="91440" tIns="45720" rIns="91440" bIns="45720"/>
          <a:lstStyle/>
          <a:p>
            <a:pPr/>
            <a:endParaRPr sz="1400" dirty="false"/>
          </a:p>
        </p:txBody>
      </p:sp>
      <p:sp>
        <p:nvSpPr>
          <p:cNvPr id="998" name="Line 65"/>
          <p:cNvSpPr>
            <a:spLocks noGrp="true" noChangeShapeType="true"/>
          </p:cNvSpPr>
          <p:nvPr/>
        </p:nvSpPr>
        <p:spPr>
          <a:xfrm>
            <a:off x="2362200" y="2819400"/>
            <a:ext cx="1828800" cy="1524000"/>
          </a:xfrm>
          <a:prstGeom prst="line">
            <a:avLst/>
          </a:prstGeom>
          <a:noFill/>
          <a:ln w="9524">
            <a:solidFill>
              <a:schemeClr val="dk1"/>
            </a:solidFill>
            <a:round/>
            <a:headEnd/>
            <a:tailEnd type="triangle" w="med" len="med"/>
          </a:ln>
        </p:spPr>
        <p:txBody>
          <a:bodyPr lIns="91440" tIns="45720" rIns="91440" bIns="45720"/>
          <a:lstStyle/>
          <a:p>
            <a:pPr/>
            <a:endParaRPr sz="1400" dirty="false"/>
          </a:p>
        </p:txBody>
      </p:sp>
      <p:sp>
        <p:nvSpPr>
          <p:cNvPr id="999" name="Rectangle 46"/>
          <p:cNvSpPr>
            <a:spLocks noGrp="true" noChangeShapeType="true"/>
          </p:cNvSpPr>
          <p:nvPr>
            <p:ph type="title"/>
          </p:nvPr>
        </p:nvSpPr>
        <p:spPr>
          <a:xfrm>
            <a:off x="457200" y="457200"/>
            <a:ext cx="8077200" cy="914400"/>
          </a:xfrm>
          <a:prstGeom prst="rect">
            <a:avLst/>
          </a:prstGeom>
          <a:noFill/>
        </p:spPr>
        <p:txBody>
          <a:bodyPr lIns="91440" tIns="45720" rIns="91440" bIns="45720" anchor="ctr" anchorCtr="false"/>
          <a:lstStyle/>
          <a:p>
            <a:pPr lvl="0"/>
            <a:r>
              <a:rPr lang="en-US">
                <a:ea typeface="SimSun" pitchFamily="2" charset="-122"/>
              </a:rPr>
              <a:t>Sharing Files between Parent and Child</a:t>
            </a:r>
            <a:endParaRPr/>
          </a:p>
        </p:txBody>
      </p:sp>
      <p:sp>
        <p:nvSpPr>
          <p:cNvPr id="1000" name="Text Box 41"/>
          <p:cNvSpPr txBox="true">
            <a:spLocks noGrp="true" noChangeShapeType="true"/>
          </p:cNvSpPr>
          <p:nvPr/>
        </p:nvSpPr>
        <p:spPr>
          <a:xfrm>
            <a:off x="609600" y="1828800"/>
            <a:ext cx="1600200" cy="338137"/>
          </a:xfrm>
          <a:prstGeom prst="rect">
            <a:avLst/>
          </a:prstGeom>
          <a:noFill/>
        </p:spPr>
        <p:txBody>
          <a:bodyPr lIns="91440" tIns="45720" rIns="91440" bIns="45720" anchor="t">
            <a:spAutoFit/>
          </a:bodyPr>
          <a:lstStyle/>
          <a:p>
            <a:pPr lvl="0">
              <a:spcBef>
                <a:spcPct val="50000"/>
              </a:spcBef>
            </a:pPr>
            <a:r>
              <a:rPr lang="en-US">
                <a:latin typeface="Times New Roman" pitchFamily="18"/>
              </a:rPr>
              <a:t>Parent</a:t>
            </a:r>
            <a:endParaRPr/>
          </a:p>
        </p:txBody>
      </p:sp>
      <p:sp>
        <p:nvSpPr>
          <p:cNvPr id="1001" name="Text Box 41"/>
          <p:cNvSpPr txBox="true">
            <a:spLocks noGrp="true" noChangeShapeType="true"/>
          </p:cNvSpPr>
          <p:nvPr/>
        </p:nvSpPr>
        <p:spPr>
          <a:xfrm>
            <a:off x="609600" y="3776662"/>
            <a:ext cx="1600200" cy="338137"/>
          </a:xfrm>
          <a:prstGeom prst="rect">
            <a:avLst/>
          </a:prstGeom>
          <a:noFill/>
        </p:spPr>
        <p:txBody>
          <a:bodyPr lIns="91440" tIns="45720" rIns="91440" bIns="45720" anchor="t">
            <a:spAutoFit/>
          </a:bodyPr>
          <a:lstStyle/>
          <a:p>
            <a:pPr lvl="0">
              <a:spcBef>
                <a:spcPct val="50000"/>
              </a:spcBef>
            </a:pPr>
            <a:r>
              <a:rPr lang="en-US">
                <a:latin typeface="Times New Roman" pitchFamily="18"/>
              </a:rPr>
              <a:t>Child</a:t>
            </a:r>
            <a:endParaRPr/>
          </a:p>
        </p:txBody>
      </p:sp>
    </p:spTree>
  </p:cSld>
  <p:clrMapOvr>
    <a:masterClrMapping/>
  </p:clrMapOvr>
  <p:transition/>
</p:sld>
</file>

<file path=ppt/slides/slide9.xml><?xml version="1.0" encoding="utf-8"?>
<p:sld xmlns:a="http://schemas.openxmlformats.org/drawingml/2006/main" xmlns:p="http://schemas.openxmlformats.org/presentationml/2006/main">
  <p:cSld>
    <p:spTree>
      <p:nvGrpSpPr>
        <p:cNvPr id="1" name=""/>
        <p:cNvGrpSpPr/>
        <p:nvPr/>
      </p:nvGrpSpPr>
      <p:grpSpPr>
        <a:xfrm>
          <a:off x="0" y="0"/>
          <a:ext cx="0" cy="0"/>
          <a:chOff x="0" y="0"/>
          <a:chExt cx="0" cy="0"/>
        </a:xfrm>
      </p:grpSpPr>
      <p:sp>
        <p:nvSpPr>
          <p:cNvPr id="2" name="标题 1"/>
          <p:cNvSpPr>
            <a:spLocks noGrp="true" noChangeShapeType="true"/>
          </p:cNvSpPr>
          <p:nvPr>
            <p:ph type="title"/>
          </p:nvPr>
        </p:nvSpPr>
        <p:spPr>
          <a:xfrm>
            <a:off x="457200" y="457200"/>
            <a:ext cx="8077200" cy="914400"/>
          </a:xfrm>
          <a:prstGeom prst="rect">
            <a:avLst/>
          </a:prstGeom>
          <a:noFill/>
        </p:spPr>
        <p:txBody>
          <a:bodyPr lIns="91440" tIns="45720" rIns="91440" bIns="45720" anchor="ctr" anchorCtr="false"/>
          <a:lstStyle/>
          <a:p>
            <a:pPr lvl="0"/>
            <a:r>
              <a:rPr lang="en-US">
                <a:ea typeface="SimSun" pitchFamily="2" charset="-122"/>
              </a:rPr>
              <a:t>I/O</a:t>
            </a:r>
            <a:r>
              <a:rPr lang="zh-CN">
                <a:ea typeface="SimSun" pitchFamily="2" charset="-122"/>
              </a:rPr>
              <a:t> </a:t>
            </a:r>
            <a:r>
              <a:rPr lang="en-US">
                <a:ea typeface="SimSun" pitchFamily="2" charset="-122"/>
              </a:rPr>
              <a:t>Devices</a:t>
            </a:r>
            <a:endParaRPr/>
          </a:p>
        </p:txBody>
      </p:sp>
      <p:sp>
        <p:nvSpPr>
          <p:cNvPr id="3" name="内容占位符 2"/>
          <p:cNvSpPr>
            <a:spLocks noGrp="true" noChangeShapeType="true"/>
          </p:cNvSpPr>
          <p:nvPr>
            <p:ph type="obj"/>
          </p:nvPr>
        </p:nvSpPr>
        <p:spPr>
          <a:xfrm>
            <a:off x="457200" y="1600200"/>
            <a:ext cx="8305800" cy="4419600"/>
          </a:xfrm>
          <a:prstGeom prst="rect">
            <a:avLst/>
          </a:prstGeom>
        </p:spPr>
        <p:txBody>
          <a:bodyPr lIns="91440" tIns="45720" rIns="91440" bIns="45720" anchor="t"/>
          <a:lstStyle>
            <a:lvl1pPr marL="342900" indent="0" algn="l" defTabSz="914400" rtl="false" fontAlgn="base">
              <a:lnSpc>
                <a:spcPct val="100000"/>
              </a:lnSpc>
              <a:spcBef>
                <a:spcPct val="20000"/>
              </a:spcBef>
              <a:spcAft>
                <a:spcPts val="0"/>
              </a:spcAft>
              <a:buChar char="•"/>
              <a:defRPr sz="2800">
                <a:solidFill>
                  <a:schemeClr val="dk1"/>
                </a:solidFill>
                <a:latin typeface="Comic Sans MS"/>
              </a:defRPr>
            </a:lvl1pPr>
            <a:lvl2pPr marL="742950" indent="457200" algn="l" defTabSz="914400" rtl="false" fontAlgn="base">
              <a:lnSpc>
                <a:spcPct val="100000"/>
              </a:lnSpc>
              <a:spcBef>
                <a:spcPct val="20000"/>
              </a:spcBef>
              <a:spcAft>
                <a:spcPts val="0"/>
              </a:spcAft>
              <a:buChar char="–"/>
              <a:defRPr sz="2400">
                <a:solidFill>
                  <a:schemeClr val="dk1"/>
                </a:solidFill>
                <a:latin typeface="Comic Sans MS"/>
              </a:defRPr>
            </a:lvl2pPr>
            <a:lvl3pPr marL="1143000" indent="914400" algn="l" defTabSz="914400" rtl="false" fontAlgn="base">
              <a:lnSpc>
                <a:spcPct val="100000"/>
              </a:lnSpc>
              <a:spcBef>
                <a:spcPct val="20000"/>
              </a:spcBef>
              <a:spcAft>
                <a:spcPts val="0"/>
              </a:spcAft>
              <a:buChar char="•"/>
              <a:defRPr sz="2000">
                <a:solidFill>
                  <a:schemeClr val="dk1"/>
                </a:solidFill>
                <a:latin typeface="Comic Sans MS"/>
              </a:defRPr>
            </a:lvl3pPr>
            <a:lvl4pPr marL="1600200" indent="1371600" algn="l" defTabSz="914400" rtl="false" fontAlgn="base">
              <a:lnSpc>
                <a:spcPct val="100000"/>
              </a:lnSpc>
              <a:spcBef>
                <a:spcPct val="20000"/>
              </a:spcBef>
              <a:spcAft>
                <a:spcPts val="0"/>
              </a:spcAft>
              <a:buChar char="–"/>
              <a:defRPr sz="2000">
                <a:solidFill>
                  <a:schemeClr val="dk1"/>
                </a:solidFill>
                <a:latin typeface="Comic Sans MS"/>
              </a:defRPr>
            </a:lvl4pPr>
            <a:lvl5pPr marL="2057400" indent="1828800" algn="l" defTabSz="914400" rtl="false" fontAlgn="base">
              <a:lnSpc>
                <a:spcPct val="100000"/>
              </a:lnSpc>
              <a:spcBef>
                <a:spcPct val="20000"/>
              </a:spcBef>
              <a:spcAft>
                <a:spcPts val="0"/>
              </a:spcAft>
              <a:buChar char="»"/>
              <a:defRPr sz="2000">
                <a:solidFill>
                  <a:schemeClr val="dk1"/>
                </a:solidFill>
                <a:latin typeface="Comic Sans MS"/>
              </a:defRPr>
            </a:lvl5pPr>
          </a:lstStyle>
          <a:p>
            <a:pPr marL="342900" lvl="0" indent="-342900">
              <a:spcBef>
                <a:spcPct val="20000"/>
              </a:spcBef>
              <a:buSzPct val="100000"/>
              <a:buChar char="•"/>
            </a:pPr>
            <a:r>
              <a:rPr lang="zh-CN">
                <a:ea typeface="SimSun" pitchFamily="2" charset="-122"/>
              </a:rPr>
              <a:t>磁盘调度</a:t>
            </a:r>
            <a:endParaRPr lang="en-US"/>
          </a:p>
          <a:p>
            <a:pPr marL="742950" lvl="1" indent="-285750">
              <a:spcBef>
                <a:spcPct val="20000"/>
              </a:spcBef>
              <a:buSzPct val="100000"/>
              <a:buChar char="–"/>
            </a:pPr>
            <a:r>
              <a:rPr lang="en-US" b="true" i="false" u="none">
                <a:ea typeface="SimSun" pitchFamily="2" charset="-122"/>
              </a:rPr>
              <a:t>: Shortest Seek Time First</a:t>
            </a:r>
            <a:endParaRPr/>
          </a:p>
          <a:p>
            <a:pPr marL="1143000" lvl="2" indent="-228600">
              <a:spcBef>
                <a:spcPct val="20000"/>
              </a:spcBef>
              <a:buSzPct val="100000"/>
              <a:buChar char="•"/>
            </a:pPr>
            <a:r>
              <a:rPr lang="en-US">
                <a:ea typeface="SimSun" pitchFamily="2" charset="-122"/>
              </a:rPr>
              <a:t>picking requests on the nearest track first</a:t>
            </a:r>
            <a:endParaRPr/>
          </a:p>
          <a:p>
            <a:pPr marL="742950" lvl="1" indent="-285750">
              <a:spcBef>
                <a:spcPct val="20000"/>
              </a:spcBef>
              <a:buSzPct val="100000"/>
              <a:buChar char="–"/>
            </a:pPr>
            <a:r>
              <a:rPr lang="en-US" b="true" i="false" u="none">
                <a:ea typeface="SimSun" pitchFamily="2" charset="-122"/>
              </a:rPr>
              <a:t> </a:t>
            </a:r>
            <a:r>
              <a:rPr lang="zh-CN" b="true" i="false" u="none">
                <a:ea typeface="SimSun" pitchFamily="2" charset="-122"/>
              </a:rPr>
              <a:t>问题</a:t>
            </a:r>
            <a:endParaRPr lang="en-US"/>
          </a:p>
          <a:p>
            <a:pPr marL="1143000" lvl="2" indent="-228600">
              <a:spcBef>
                <a:spcPct val="20000"/>
              </a:spcBef>
              <a:buSzPct val="100000"/>
              <a:buChar char="•"/>
            </a:pPr>
            <a:r>
              <a:rPr lang="zh-CN" b="true" i="false" u="none">
                <a:ea typeface="SimSun" pitchFamily="2" charset="-122"/>
              </a:rPr>
              <a:t>饥饿</a:t>
            </a:r>
            <a:endParaRPr lang="en-US"/>
          </a:p>
          <a:p>
            <a:pPr marL="1143000" lvl="2" indent="-228600">
              <a:spcBef>
                <a:spcPct val="20000"/>
              </a:spcBef>
              <a:buSzPct val="100000"/>
              <a:buChar char="•"/>
            </a:pPr>
            <a:r>
              <a:rPr lang="zh-CN" b="true" i="false" u="none">
                <a:ea typeface="SimSun" pitchFamily="2" charset="-122"/>
              </a:rPr>
              <a:t>陷入局部最优，达不到全局最优</a:t>
            </a:r>
            <a:endParaRPr lang="en-US"/>
          </a:p>
          <a:p>
            <a:pPr marL="742950" lvl="1" indent="-285750">
              <a:spcBef>
                <a:spcPct val="20000"/>
              </a:spcBef>
              <a:buSzPct val="100000"/>
              <a:buChar char="–"/>
            </a:pPr>
            <a:endParaRPr/>
          </a:p>
          <a:p>
            <a:pPr marL="742950" lvl="1" indent="-285750">
              <a:spcBef>
                <a:spcPct val="20000"/>
              </a:spcBef>
              <a:buSzPct val="100000"/>
              <a:buChar char="–"/>
            </a:pPr>
            <a:endParaRPr/>
          </a:p>
        </p:txBody>
      </p:sp>
      <p:sp>
        <p:nvSpPr>
          <p:cNvPr id="4" name="幻灯片编号占位符 3"/>
          <p:cNvSpPr>
            <a:spLocks noGrp="true" noChangeShapeType="true"/>
          </p:cNvSpPr>
          <p:nvPr>
            <p:ph type="sldNum"/>
          </p:nvPr>
        </p:nvSpPr>
        <p:spPr>
          <a:xfrm>
            <a:off x="6934200" y="6172200"/>
            <a:ext cx="1295400" cy="457200"/>
          </a:xfrm>
          <a:prstGeom prst="rect">
            <a:avLst/>
          </a:prstGeom>
          <a:noFill/>
        </p:spPr>
        <p:txBody>
          <a:bodyPr lIns="91440" tIns="45720" rIns="91440" bIns="45720" anchor="t"/>
          <a:lstStyle/>
          <a:p>
            <a:pPr marL="0" lvl="0" indent="0" algn="r">
              <a:spcBef>
                <a:spcPts val="0"/>
              </a:spcBef>
              <a:buNone/>
            </a:pPr>
            <a:fld id="{D038279B-FC19-497E-A7D1-5ADD9CAF016F}" type="slidenum">
              <a:rPr lang="zh-CN" sz="1400" b="false" i="false" u="none">
                <a:latin typeface="Times New Roman" pitchFamily="18"/>
              </a:rPr>
              <a:t>*</a:t>
            </a:fld>
            <a:endParaRPr/>
          </a:p>
        </p:txBody>
      </p:sp>
    </p:spTree>
  </p:cSld>
  <p:clrMapOvr>
    <a:masterClrMapping/>
  </p:clrMapOvr>
  <p:transition/>
</p:sld>
</file>

<file path=ppt/slides/slide90.xml><?xml version="1.0" encoding="utf-8"?>
<p:sld xmlns:a="http://schemas.openxmlformats.org/drawingml/2006/main" xmlns:p="http://schemas.openxmlformats.org/presentationml/2006/main">
  <p:cSld>
    <p:spTree>
      <p:nvGrpSpPr>
        <p:cNvPr id="1002" name=""/>
        <p:cNvGrpSpPr/>
        <p:nvPr/>
      </p:nvGrpSpPr>
      <p:grpSpPr>
        <a:xfrm>
          <a:off x="0" y="0"/>
          <a:ext cx="0" cy="0"/>
          <a:chOff x="0" y="0"/>
          <a:chExt cx="0" cy="0"/>
        </a:xfrm>
      </p:grpSpPr>
      <p:sp>
        <p:nvSpPr>
          <p:cNvPr id="1003" name="灯片编号占位符 5"/>
          <p:cNvSpPr>
            <a:spLocks noGrp="true" noChangeShapeType="true"/>
          </p:cNvSpPr>
          <p:nvPr>
            <p:ph type="sldNum"/>
          </p:nvPr>
        </p:nvSpPr>
        <p:spPr>
          <a:xfrm>
            <a:off x="6934200" y="6172200"/>
            <a:ext cx="1295400" cy="457200"/>
          </a:xfrm>
          <a:prstGeom prst="rect">
            <a:avLst/>
          </a:prstGeom>
          <a:noFill/>
        </p:spPr>
        <p:txBody>
          <a:bodyPr lIns="91440" tIns="45720" rIns="91440" bIns="45720" anchor="t"/>
          <a:lstStyle/>
          <a:p>
            <a:pPr marL="0" lvl="0" indent="0" algn="r">
              <a:spcBef>
                <a:spcPts val="0"/>
              </a:spcBef>
              <a:buNone/>
            </a:pPr>
            <a:fld id="{D038279B-FC19-497E-A7D1-5ADD9CAF016F}" type="slidenum">
              <a:rPr lang="zh-CN" sz="1400" b="false" i="false" u="none">
                <a:latin typeface="Times New Roman" pitchFamily="18"/>
              </a:rPr>
              <a:t>*</a:t>
            </a:fld>
            <a:endParaRPr/>
          </a:p>
        </p:txBody>
      </p:sp>
      <p:sp>
        <p:nvSpPr>
          <p:cNvPr id="1004" name="Rectangle 3"/>
          <p:cNvSpPr>
            <a:spLocks noGrp="true" noChangeShapeType="true"/>
          </p:cNvSpPr>
          <p:nvPr>
            <p:ph type="obj"/>
          </p:nvPr>
        </p:nvSpPr>
        <p:spPr>
          <a:xfrm>
            <a:off x="609600" y="1600200"/>
            <a:ext cx="7696200" cy="4648200"/>
          </a:xfrm>
          <a:prstGeom prst="rect">
            <a:avLst/>
          </a:prstGeom>
        </p:spPr>
        <p:txBody>
          <a:bodyPr lIns="91440" tIns="45720" rIns="91440" bIns="45720" anchor="t"/>
          <a:lstStyle>
            <a:lvl1pPr marL="342900" indent="0" algn="l" defTabSz="914400" rtl="false" fontAlgn="base">
              <a:lnSpc>
                <a:spcPct val="100000"/>
              </a:lnSpc>
              <a:spcBef>
                <a:spcPct val="20000"/>
              </a:spcBef>
              <a:spcAft>
                <a:spcPts val="0"/>
              </a:spcAft>
              <a:buChar char="•"/>
              <a:defRPr sz="2800">
                <a:solidFill>
                  <a:schemeClr val="dk1"/>
                </a:solidFill>
                <a:latin typeface="Comic Sans MS"/>
              </a:defRPr>
            </a:lvl1pPr>
            <a:lvl2pPr marL="742950" indent="457200" algn="l" defTabSz="914400" rtl="false" fontAlgn="base">
              <a:lnSpc>
                <a:spcPct val="100000"/>
              </a:lnSpc>
              <a:spcBef>
                <a:spcPct val="20000"/>
              </a:spcBef>
              <a:spcAft>
                <a:spcPts val="0"/>
              </a:spcAft>
              <a:buChar char="–"/>
              <a:defRPr sz="2400">
                <a:solidFill>
                  <a:schemeClr val="dk1"/>
                </a:solidFill>
                <a:latin typeface="Comic Sans MS"/>
              </a:defRPr>
            </a:lvl2pPr>
            <a:lvl3pPr marL="1143000" indent="914400" algn="l" defTabSz="914400" rtl="false" fontAlgn="base">
              <a:lnSpc>
                <a:spcPct val="100000"/>
              </a:lnSpc>
              <a:spcBef>
                <a:spcPct val="20000"/>
              </a:spcBef>
              <a:spcAft>
                <a:spcPts val="0"/>
              </a:spcAft>
              <a:buChar char="•"/>
              <a:defRPr sz="2000">
                <a:solidFill>
                  <a:schemeClr val="dk1"/>
                </a:solidFill>
                <a:latin typeface="Comic Sans MS"/>
              </a:defRPr>
            </a:lvl3pPr>
            <a:lvl4pPr marL="1600200" indent="1371600" algn="l" defTabSz="914400" rtl="false" fontAlgn="base">
              <a:lnSpc>
                <a:spcPct val="100000"/>
              </a:lnSpc>
              <a:spcBef>
                <a:spcPct val="20000"/>
              </a:spcBef>
              <a:spcAft>
                <a:spcPts val="0"/>
              </a:spcAft>
              <a:buChar char="–"/>
              <a:defRPr sz="2000">
                <a:solidFill>
                  <a:schemeClr val="dk1"/>
                </a:solidFill>
                <a:latin typeface="Comic Sans MS"/>
              </a:defRPr>
            </a:lvl4pPr>
            <a:lvl5pPr marL="2057400" indent="1828800" algn="l" defTabSz="914400" rtl="false" fontAlgn="base">
              <a:lnSpc>
                <a:spcPct val="100000"/>
              </a:lnSpc>
              <a:spcBef>
                <a:spcPct val="20000"/>
              </a:spcBef>
              <a:spcAft>
                <a:spcPts val="0"/>
              </a:spcAft>
              <a:buChar char="»"/>
              <a:defRPr sz="2000">
                <a:solidFill>
                  <a:schemeClr val="dk1"/>
                </a:solidFill>
                <a:latin typeface="Comic Sans MS"/>
              </a:defRPr>
            </a:lvl5pPr>
          </a:lstStyle>
          <a:p>
            <a:pPr marL="0" lvl="0" indent="0">
              <a:lnSpc>
                <a:spcPts val="1600"/>
              </a:lnSpc>
              <a:spcBef>
                <a:spcPct val="20000"/>
              </a:spcBef>
              <a:buNone/>
            </a:pPr>
            <a:r>
              <a:rPr lang="en-US" sz="2000" b="true" i="false" u="none">
                <a:latin typeface="Courier New" pitchFamily="49"/>
                <a:ea typeface="SimSun" pitchFamily="2" charset="-122"/>
              </a:rPr>
              <a:t>#include “csapp.h”</a:t>
            </a:r>
            <a:endParaRPr/>
          </a:p>
          <a:p>
            <a:pPr marL="0" lvl="0" indent="0">
              <a:lnSpc>
                <a:spcPts val="1600"/>
              </a:lnSpc>
              <a:spcBef>
                <a:spcPct val="20000"/>
              </a:spcBef>
              <a:buNone/>
            </a:pPr>
            <a:r>
              <a:rPr lang="en-US" sz="2000" b="true" i="false" u="none">
                <a:latin typeface="Courier New" pitchFamily="49"/>
                <a:ea typeface="SimSun" pitchFamily="2" charset="-122"/>
              </a:rPr>
              <a:t> </a:t>
            </a:r>
            <a:endParaRPr/>
          </a:p>
          <a:p>
            <a:pPr marL="0" lvl="0" indent="0">
              <a:lnSpc>
                <a:spcPts val="1600"/>
              </a:lnSpc>
              <a:spcBef>
                <a:spcPct val="20000"/>
              </a:spcBef>
              <a:buNone/>
            </a:pPr>
            <a:r>
              <a:rPr lang="en-US" sz="2000" b="true" i="false" u="none">
                <a:latin typeface="Courier New" pitchFamily="49"/>
                <a:ea typeface="SimSun" pitchFamily="2" charset="-122"/>
              </a:rPr>
              <a:t>int main()</a:t>
            </a:r>
            <a:endParaRPr/>
          </a:p>
          <a:p>
            <a:pPr marL="0" lvl="0" indent="0">
              <a:lnSpc>
                <a:spcPts val="1600"/>
              </a:lnSpc>
              <a:spcBef>
                <a:spcPct val="20000"/>
              </a:spcBef>
              <a:buNone/>
            </a:pPr>
            <a:r>
              <a:rPr lang="en-US" sz="2000" b="true" i="false" u="none">
                <a:latin typeface="Courier New" pitchFamily="49"/>
                <a:ea typeface="SimSun" pitchFamily="2" charset="-122"/>
              </a:rPr>
              <a:t>{</a:t>
            </a:r>
            <a:endParaRPr/>
          </a:p>
          <a:p>
            <a:pPr marL="0" lvl="0" indent="0">
              <a:lnSpc>
                <a:spcPts val="1600"/>
              </a:lnSpc>
              <a:spcBef>
                <a:spcPct val="20000"/>
              </a:spcBef>
              <a:buNone/>
            </a:pPr>
            <a:r>
              <a:rPr lang="en-US" sz="2000" b="true" i="false" u="none">
                <a:latin typeface="Courier New" pitchFamily="49"/>
                <a:ea typeface="SimSun" pitchFamily="2" charset="-122"/>
              </a:rPr>
              <a:t>	int fd;</a:t>
            </a:r>
            <a:endParaRPr/>
          </a:p>
          <a:p>
            <a:pPr marL="0" lvl="0" indent="0">
              <a:lnSpc>
                <a:spcPts val="1600"/>
              </a:lnSpc>
              <a:spcBef>
                <a:spcPct val="20000"/>
              </a:spcBef>
              <a:buNone/>
            </a:pPr>
            <a:r>
              <a:rPr lang="en-US" sz="2000" b="true" i="false" u="none">
                <a:latin typeface="Courier New" pitchFamily="49"/>
                <a:ea typeface="SimSun" pitchFamily="2" charset="-122"/>
              </a:rPr>
              <a:t>	char c;</a:t>
            </a:r>
            <a:endParaRPr/>
          </a:p>
          <a:p>
            <a:pPr marL="0" lvl="0" indent="0">
              <a:lnSpc>
                <a:spcPts val="1600"/>
              </a:lnSpc>
              <a:spcBef>
                <a:spcPct val="20000"/>
              </a:spcBef>
              <a:buNone/>
            </a:pPr>
            <a:r>
              <a:rPr lang="en-US" sz="2000" b="true" i="false" u="none">
                <a:latin typeface="Courier New" pitchFamily="49"/>
                <a:ea typeface="SimSun" pitchFamily="2" charset="-122"/>
              </a:rPr>
              <a:t> </a:t>
            </a:r>
            <a:endParaRPr/>
          </a:p>
          <a:p>
            <a:pPr marL="0" lvl="0" indent="0">
              <a:lnSpc>
                <a:spcPts val="1600"/>
              </a:lnSpc>
              <a:spcBef>
                <a:spcPct val="20000"/>
              </a:spcBef>
              <a:buNone/>
            </a:pPr>
            <a:r>
              <a:rPr lang="en-US" sz="2000" b="true" i="false" u="none">
                <a:latin typeface="Courier New" pitchFamily="49"/>
                <a:ea typeface="SimSun" pitchFamily="2" charset="-122"/>
              </a:rPr>
              <a:t>	fd = open(“foobar.txt”, O_RDONLY, 0) ;</a:t>
            </a:r>
            <a:endParaRPr/>
          </a:p>
          <a:p>
            <a:pPr marL="0" lvl="0" indent="0">
              <a:lnSpc>
                <a:spcPts val="1600"/>
              </a:lnSpc>
              <a:spcBef>
                <a:spcPct val="20000"/>
              </a:spcBef>
              <a:buNone/>
            </a:pPr>
            <a:r>
              <a:rPr lang="en-US" sz="2000" b="true" i="false" u="none">
                <a:latin typeface="Courier New" pitchFamily="49"/>
                <a:ea typeface="SimSun" pitchFamily="2" charset="-122"/>
              </a:rPr>
              <a:t>	if (</a:t>
            </a:r>
            <a:r>
              <a:rPr lang="en-US" sz="2000" b="true" i="false" u="none">
                <a:solidFill>
                  <a:srgbClr val="FF0000"/>
                </a:solidFill>
                <a:latin typeface="Courier New" pitchFamily="49"/>
                <a:ea typeface="SimSun" pitchFamily="2" charset="-122"/>
              </a:rPr>
              <a:t>fork</a:t>
            </a:r>
            <a:r>
              <a:rPr lang="en-US" sz="2000" b="true" i="false" u="none">
                <a:latin typeface="Courier New" pitchFamily="49"/>
                <a:ea typeface="SimSun" pitchFamily="2" charset="-122"/>
              </a:rPr>
              <a:t>() == 0 ) {</a:t>
            </a:r>
            <a:endParaRPr/>
          </a:p>
          <a:p>
            <a:pPr marL="0" lvl="0" indent="0">
              <a:lnSpc>
                <a:spcPts val="1600"/>
              </a:lnSpc>
              <a:spcBef>
                <a:spcPct val="20000"/>
              </a:spcBef>
              <a:buNone/>
            </a:pPr>
            <a:r>
              <a:rPr lang="en-US" sz="2000" b="true" i="false" u="none">
                <a:latin typeface="Courier New" pitchFamily="49"/>
                <a:ea typeface="SimSun" pitchFamily="2" charset="-122"/>
              </a:rPr>
              <a:t>		read(fd, &amp;c, 1) ;</a:t>
            </a:r>
            <a:endParaRPr/>
          </a:p>
          <a:p>
            <a:pPr marL="0" lvl="0" indent="0">
              <a:lnSpc>
                <a:spcPts val="1600"/>
              </a:lnSpc>
              <a:spcBef>
                <a:spcPct val="20000"/>
              </a:spcBef>
              <a:buNone/>
            </a:pPr>
            <a:r>
              <a:rPr lang="en-US" sz="2000" b="true" i="false" u="none">
                <a:latin typeface="Courier New" pitchFamily="49"/>
                <a:ea typeface="SimSun" pitchFamily="2" charset="-122"/>
              </a:rPr>
              <a:t> 		exit(0) ;</a:t>
            </a:r>
            <a:endParaRPr/>
          </a:p>
          <a:p>
            <a:pPr marL="0" lvl="0" indent="0">
              <a:lnSpc>
                <a:spcPts val="1600"/>
              </a:lnSpc>
              <a:spcBef>
                <a:spcPct val="20000"/>
              </a:spcBef>
              <a:buNone/>
            </a:pPr>
            <a:r>
              <a:rPr lang="en-US" sz="2000" b="true" i="false" u="none">
                <a:latin typeface="Courier New" pitchFamily="49"/>
                <a:ea typeface="SimSun" pitchFamily="2" charset="-122"/>
              </a:rPr>
              <a:t> 	}</a:t>
            </a:r>
            <a:endParaRPr/>
          </a:p>
          <a:p>
            <a:pPr marL="0" lvl="0" indent="0">
              <a:lnSpc>
                <a:spcPts val="1600"/>
              </a:lnSpc>
              <a:spcBef>
                <a:spcPct val="20000"/>
              </a:spcBef>
              <a:buNone/>
            </a:pPr>
            <a:r>
              <a:rPr lang="en-US" sz="2000" b="true" i="false" u="none">
                <a:latin typeface="Courier New" pitchFamily="49"/>
                <a:ea typeface="SimSun" pitchFamily="2" charset="-122"/>
              </a:rPr>
              <a:t> 	wait(NULL) ;</a:t>
            </a:r>
            <a:endParaRPr/>
          </a:p>
          <a:p>
            <a:pPr marL="0" lvl="0" indent="0">
              <a:lnSpc>
                <a:spcPts val="1600"/>
              </a:lnSpc>
              <a:spcBef>
                <a:spcPct val="20000"/>
              </a:spcBef>
              <a:buNone/>
            </a:pPr>
            <a:r>
              <a:rPr lang="en-US" sz="2000" b="true" i="false" u="none">
                <a:latin typeface="Courier New" pitchFamily="49"/>
                <a:ea typeface="SimSun" pitchFamily="2" charset="-122"/>
              </a:rPr>
              <a:t>	read(fd, &amp;c, 1) ;</a:t>
            </a:r>
            <a:endParaRPr/>
          </a:p>
          <a:p>
            <a:pPr marL="0" lvl="0" indent="0">
              <a:lnSpc>
                <a:spcPts val="1600"/>
              </a:lnSpc>
              <a:spcBef>
                <a:spcPct val="20000"/>
              </a:spcBef>
              <a:buNone/>
            </a:pPr>
            <a:r>
              <a:rPr lang="en-US" sz="2000" b="true" i="false" u="none">
                <a:latin typeface="Courier New" pitchFamily="49"/>
                <a:ea typeface="SimSun" pitchFamily="2" charset="-122"/>
              </a:rPr>
              <a:t>	printf(“c = %c\n”, c) ;</a:t>
            </a:r>
            <a:endParaRPr/>
          </a:p>
          <a:p>
            <a:pPr marL="0" lvl="0" indent="0">
              <a:lnSpc>
                <a:spcPts val="1600"/>
              </a:lnSpc>
              <a:spcBef>
                <a:spcPct val="20000"/>
              </a:spcBef>
              <a:buNone/>
            </a:pPr>
            <a:r>
              <a:rPr lang="en-US" sz="2000" b="true" i="false" u="none">
                <a:latin typeface="Courier New" pitchFamily="49"/>
                <a:ea typeface="SimSun" pitchFamily="2" charset="-122"/>
              </a:rPr>
              <a:t>	exit(0)</a:t>
            </a:r>
            <a:endParaRPr/>
          </a:p>
          <a:p>
            <a:pPr marL="0" lvl="0" indent="0">
              <a:lnSpc>
                <a:spcPts val="1600"/>
              </a:lnSpc>
              <a:spcBef>
                <a:spcPct val="20000"/>
              </a:spcBef>
              <a:buNone/>
            </a:pPr>
            <a:r>
              <a:rPr lang="en-US" sz="2000" b="true" i="false" u="none">
                <a:latin typeface="Courier New" pitchFamily="49"/>
                <a:ea typeface="SimSun" pitchFamily="2" charset="-122"/>
              </a:rPr>
              <a:t>}</a:t>
            </a:r>
            <a:endParaRPr/>
          </a:p>
        </p:txBody>
      </p:sp>
      <p:sp>
        <p:nvSpPr>
          <p:cNvPr id="1005" name="Rectangle 46"/>
          <p:cNvSpPr>
            <a:spLocks noGrp="true" noChangeShapeType="true"/>
          </p:cNvSpPr>
          <p:nvPr>
            <p:ph type="title"/>
          </p:nvPr>
        </p:nvSpPr>
        <p:spPr>
          <a:xfrm>
            <a:off x="457200" y="457200"/>
            <a:ext cx="8077200" cy="914400"/>
          </a:xfrm>
          <a:prstGeom prst="rect">
            <a:avLst/>
          </a:prstGeom>
          <a:noFill/>
        </p:spPr>
        <p:txBody>
          <a:bodyPr lIns="91440" tIns="45720" rIns="91440" bIns="45720" anchor="ctr" anchorCtr="false"/>
          <a:lstStyle/>
          <a:p>
            <a:pPr lvl="0"/>
            <a:r>
              <a:rPr lang="en-US">
                <a:ea typeface="SimSun" pitchFamily="2" charset="-122"/>
              </a:rPr>
              <a:t>Sharing Files between Parent and Child</a:t>
            </a:r>
            <a:endParaRPr/>
          </a:p>
        </p:txBody>
      </p:sp>
      <p:sp>
        <p:nvSpPr>
          <p:cNvPr id="1006" name="Rectangle 6"/>
          <p:cNvSpPr>
            <a:spLocks noGrp="true" noChangeShapeType="true"/>
          </p:cNvSpPr>
          <p:nvPr/>
        </p:nvSpPr>
        <p:spPr>
          <a:xfrm>
            <a:off x="6616700" y="1541462"/>
            <a:ext cx="1724025" cy="361950"/>
          </a:xfrm>
          <a:prstGeom prst="rect">
            <a:avLst/>
          </a:prstGeom>
          <a:noFill/>
        </p:spPr>
        <p:txBody>
          <a:bodyPr wrap="none" anchor="t">
            <a:spAutoFit/>
          </a:bodyPr>
          <a:lstStyle/>
          <a:p>
            <a:pPr lvl="0">
              <a:lnSpc>
                <a:spcPts val="2000"/>
              </a:lnSpc>
              <a:spcBef>
                <a:spcPct val="20000"/>
              </a:spcBef>
              <a:buNone/>
            </a:pPr>
            <a:r>
              <a:rPr lang="en-US" sz="2000">
                <a:solidFill>
                  <a:srgbClr val="000000"/>
                </a:solidFill>
                <a:latin typeface="Courier New" pitchFamily="49"/>
              </a:rPr>
              <a:t>foobar.txt</a:t>
            </a:r>
            <a:endParaRPr/>
          </a:p>
        </p:txBody>
      </p:sp>
      <p:sp>
        <p:nvSpPr>
          <p:cNvPr id="1007" name="Flowchart: Document 7"/>
          <p:cNvSpPr>
            <a:spLocks noGrp="true" noChangeShapeType="true"/>
          </p:cNvSpPr>
          <p:nvPr/>
        </p:nvSpPr>
        <p:spPr>
          <a:xfrm>
            <a:off x="6616700" y="1905000"/>
            <a:ext cx="1371600" cy="1143000"/>
          </a:xfrm>
          <a:custGeom>
            <a:avLst/>
            <a:gdLst>
              <a:gd name="gd0" fmla="val 65536"/>
              <a:gd name="gd1" fmla="val 0"/>
              <a:gd name="gd2" fmla="val 20172"/>
              <a:gd name="gd3" fmla="+- gd1 945 0"/>
              <a:gd name="gd4" fmla="+- gd2 400 0"/>
              <a:gd name="gd5" fmla="+- gd1 1887 0"/>
              <a:gd name="gd6" fmla="+- gd2 628 0"/>
              <a:gd name="gd7" fmla="+- gd1 2795 0"/>
              <a:gd name="gd8" fmla="+- gd2 913 0"/>
              <a:gd name="gd9" fmla="val gd7"/>
              <a:gd name="gd10" fmla="val gd8"/>
              <a:gd name="gd11" fmla="val 5060"/>
              <a:gd name="gd12" fmla="val 21597"/>
              <a:gd name="gd13" fmla="+- gd11 2037 0"/>
              <a:gd name="gd14" fmla="+- gd12 0 0"/>
              <a:gd name="gd15" fmla="+- gd11 2567 0"/>
              <a:gd name="gd16" fmla="+- gd12 -227 0"/>
              <a:gd name="gd17" fmla="+- gd11 3095 0"/>
              <a:gd name="gd18" fmla="+- gd12 -285 0"/>
              <a:gd name="gd19" fmla="val gd17"/>
              <a:gd name="gd20" fmla="val gd18"/>
              <a:gd name="gd21" fmla="val 9855"/>
              <a:gd name="gd22" fmla="val 20800"/>
              <a:gd name="gd23" fmla="+- gd21 490 0"/>
              <a:gd name="gd24" fmla="+- gd22 -228 0"/>
              <a:gd name="gd25" fmla="+- gd21 945 0"/>
              <a:gd name="gd26" fmla="+- gd22 -400 0"/>
              <a:gd name="gd27" fmla="+- gd21 1472 0"/>
              <a:gd name="gd28" fmla="+- gd22 -740 0"/>
              <a:gd name="gd29" fmla="val gd27"/>
              <a:gd name="gd30" fmla="val gd28"/>
              <a:gd name="gd31" fmla="val 12875"/>
              <a:gd name="gd32" fmla="val 19375"/>
              <a:gd name="gd33" fmla="+- gd31 567 0"/>
              <a:gd name="gd34" fmla="+- gd32 -228 0"/>
              <a:gd name="gd35" fmla="+- gd31 1095 0"/>
              <a:gd name="gd36" fmla="+- gd32 -513 0"/>
              <a:gd name="gd37" fmla="+- gd31 1700 0"/>
              <a:gd name="gd38" fmla="+- gd32 -740 0"/>
              <a:gd name="gd39" fmla="val gd37"/>
              <a:gd name="gd40" fmla="val gd38"/>
              <a:gd name="gd41" fmla="val 16537"/>
              <a:gd name="gd42" fmla="val 17950"/>
              <a:gd name="gd43" fmla="+- gd41 718 0"/>
              <a:gd name="gd44" fmla="+- gd42 -113 0"/>
              <a:gd name="gd45" fmla="+- gd41 1398 0"/>
              <a:gd name="gd46" fmla="+- gd42 -398 0"/>
              <a:gd name="gd47" fmla="+- gd41 2228 0"/>
              <a:gd name="gd48" fmla="+- gd42 -513 0"/>
              <a:gd name="gd49" fmla="val gd47"/>
              <a:gd name="gd50" fmla="val gd48"/>
              <a:gd name="gd51" fmla="val 21597"/>
              <a:gd name="gd52" fmla="val 17322"/>
              <a:gd name="gd53" fmla="val 21597"/>
              <a:gd name="gd54" fmla="val 0"/>
              <a:gd name="gd55" fmla="val 0"/>
              <a:gd name="gd56" fmla="val 0"/>
              <a:gd name="gd57" fmla="*/ w 0 21600"/>
              <a:gd name="gd58" fmla="*/ h 0 21600"/>
              <a:gd name="gd59" fmla="*/ w 21600 21600"/>
              <a:gd name="gd60" fmla="*/ h 17322 21600"/>
            </a:gdLst>
            <a:ahLst/>
            <a:cxnLst/>
            <a:rect l="gd57" t="gd58" r="gd59" b="gd60"/>
            <a:pathLst>
              <a:path w="21600" h="21600">
                <a:moveTo>
                  <a:pt x="gd1" y="gd2"/>
                </a:moveTo>
                <a:cubicBezTo>
                  <a:pt x="gd3" y="gd4"/>
                  <a:pt x="gd5" y="gd6"/>
                  <a:pt x="gd7" y="gd8"/>
                </a:cubicBezTo>
                <a:cubicBezTo>
                  <a:pt x="3587" y="21312"/>
                  <a:pt x="4342" y="21370"/>
                  <a:pt x="5060" y="21597"/>
                </a:cubicBezTo>
                <a:cubicBezTo>
                  <a:pt x="gd13" y="gd14"/>
                  <a:pt x="gd15" y="gd16"/>
                  <a:pt x="gd17" y="gd18"/>
                </a:cubicBezTo>
                <a:cubicBezTo>
                  <a:pt x="8722" y="21197"/>
                  <a:pt x="9325" y="20970"/>
                  <a:pt x="9855" y="20800"/>
                </a:cubicBezTo>
                <a:cubicBezTo>
                  <a:pt x="gd23" y="gd24"/>
                  <a:pt x="gd25" y="gd26"/>
                  <a:pt x="gd27" y="gd28"/>
                </a:cubicBezTo>
                <a:cubicBezTo>
                  <a:pt x="11817" y="19887"/>
                  <a:pt x="12347" y="19660"/>
                  <a:pt x="12875" y="19375"/>
                </a:cubicBezTo>
                <a:cubicBezTo>
                  <a:pt x="gd33" y="gd34"/>
                  <a:pt x="gd35" y="gd36"/>
                  <a:pt x="gd37" y="gd38"/>
                </a:cubicBezTo>
                <a:cubicBezTo>
                  <a:pt x="15177" y="18462"/>
                  <a:pt x="15782" y="18122"/>
                  <a:pt x="16537" y="17950"/>
                </a:cubicBezTo>
                <a:cubicBezTo>
                  <a:pt x="gd43" y="gd44"/>
                  <a:pt x="gd45" y="gd46"/>
                  <a:pt x="gd47" y="gd48"/>
                </a:cubicBezTo>
                <a:cubicBezTo>
                  <a:pt x="19635" y="17437"/>
                  <a:pt x="20577" y="17322"/>
                  <a:pt x="21597" y="17322"/>
                </a:cubicBezTo>
                <a:lnTo>
                  <a:pt x="gd53" y="gd54"/>
                </a:lnTo>
                <a:lnTo>
                  <a:pt x="gd55" y="gd56"/>
                </a:lnTo>
                <a:close/>
              </a:path>
              <a:path w="21600" h="21600"/>
            </a:pathLst>
          </a:custGeom>
          <a:solidFill>
            <a:srgbClr val="FFFFCC"/>
          </a:solidFill>
          <a:ln w="9524">
            <a:solidFill>
              <a:schemeClr val="dk1"/>
            </a:solidFill>
            <a:round/>
            <a:headEnd/>
            <a:tailEnd/>
          </a:ln>
        </p:spPr>
        <p:txBody>
          <a:bodyPr lIns="91440" tIns="45720" rIns="91440" bIns="45720" anchor="t"/>
          <a:lstStyle/>
          <a:p>
            <a:pPr marL="342900" lvl="0" indent="-342900">
              <a:lnSpc>
                <a:spcPct val="90000"/>
              </a:lnSpc>
              <a:spcBef>
                <a:spcPct val="20000"/>
              </a:spcBef>
            </a:pPr>
            <a:r>
              <a:rPr lang="en-US" sz="2000" b="false" i="false" u="none">
                <a:latin typeface="Courier New" pitchFamily="49"/>
              </a:rPr>
              <a:t>foobar</a:t>
            </a:r>
            <a:endParaRPr/>
          </a:p>
        </p:txBody>
      </p:sp>
      <p:sp>
        <p:nvSpPr>
          <p:cNvPr id="1008" name="矩形 7"/>
          <p:cNvSpPr>
            <a:spLocks noGrp="true" noChangeShapeType="true"/>
          </p:cNvSpPr>
          <p:nvPr/>
        </p:nvSpPr>
        <p:spPr>
          <a:xfrm>
            <a:off x="5057775" y="5873750"/>
            <a:ext cx="1800225" cy="646112"/>
          </a:xfrm>
          <a:prstGeom prst="rect">
            <a:avLst/>
          </a:prstGeom>
          <a:noFill/>
        </p:spPr>
        <p:txBody>
          <a:bodyPr wrap="none" anchor="t">
            <a:spAutoFit/>
          </a:bodyPr>
          <a:lstStyle/>
          <a:p>
            <a:pPr lvl="0"/>
            <a:r>
              <a:rPr lang="zh-CN" sz="1800">
                <a:latin typeface="Courier New" pitchFamily="49"/>
              </a:rPr>
              <a:t>屏幕输出什么？</a:t>
            </a:r>
            <a:endParaRPr lang="en-US" sz="1800"/>
          </a:p>
          <a:p>
            <a:pPr lvl="0"/>
            <a:r>
              <a:rPr lang="zh-CN" sz="1800">
                <a:latin typeface="Courier New" pitchFamily="49"/>
              </a:rPr>
              <a:t>为什么？</a:t>
            </a:r>
            <a:r>
              <a:rPr lang="en-US" sz="1800">
                <a:latin typeface="Courier New" pitchFamily="49"/>
              </a:rPr>
              <a:t>COW</a:t>
            </a:r>
            <a:r>
              <a:rPr lang="zh-CN" sz="1800">
                <a:latin typeface="Courier New" pitchFamily="49"/>
              </a:rPr>
              <a:t>？</a:t>
            </a:r>
            <a:endParaRPr/>
          </a:p>
        </p:txBody>
      </p:sp>
    </p:spTree>
  </p:cSld>
  <p:clrMapOvr>
    <a:masterClrMapping/>
  </p:clrMapOvr>
  <p:transition/>
</p:sld>
</file>

<file path=ppt/slides/slide91.xml><?xml version="1.0" encoding="utf-8"?>
<p:sld xmlns:a="http://schemas.openxmlformats.org/drawingml/2006/main" xmlns:p="http://schemas.openxmlformats.org/presentationml/2006/main">
  <p:cSld>
    <p:spTree>
      <p:nvGrpSpPr>
        <p:cNvPr id="1009" name=""/>
        <p:cNvGrpSpPr/>
        <p:nvPr/>
      </p:nvGrpSpPr>
      <p:grpSpPr>
        <a:xfrm>
          <a:off x="0" y="0"/>
          <a:ext cx="0" cy="0"/>
          <a:chOff x="0" y="0"/>
          <a:chExt cx="0" cy="0"/>
        </a:xfrm>
      </p:grpSpPr>
      <p:sp>
        <p:nvSpPr>
          <p:cNvPr id="1010" name="灯片编号占位符 5"/>
          <p:cNvSpPr>
            <a:spLocks noGrp="true" noChangeShapeType="true"/>
          </p:cNvSpPr>
          <p:nvPr>
            <p:ph type="sldNum"/>
          </p:nvPr>
        </p:nvSpPr>
        <p:spPr>
          <a:xfrm>
            <a:off x="6934200" y="6172200"/>
            <a:ext cx="1295400" cy="457200"/>
          </a:xfrm>
          <a:prstGeom prst="rect">
            <a:avLst/>
          </a:prstGeom>
          <a:noFill/>
        </p:spPr>
        <p:txBody>
          <a:bodyPr lIns="91440" tIns="45720" rIns="91440" bIns="45720" anchor="t"/>
          <a:lstStyle/>
          <a:p>
            <a:pPr marL="0" lvl="0" indent="0" algn="r">
              <a:spcBef>
                <a:spcPts val="0"/>
              </a:spcBef>
              <a:buNone/>
            </a:pPr>
            <a:fld id="{D038279B-FC19-497E-A7D1-5ADD9CAF016F}" type="slidenum">
              <a:rPr lang="zh-CN" sz="1400" b="false" i="false" u="none">
                <a:latin typeface="Times New Roman" pitchFamily="18"/>
              </a:rPr>
              <a:t>*</a:t>
            </a:fld>
            <a:endParaRPr/>
          </a:p>
        </p:txBody>
      </p:sp>
      <p:sp>
        <p:nvSpPr>
          <p:cNvPr id="1011" name="Rectangle 3"/>
          <p:cNvSpPr>
            <a:spLocks noGrp="true" noChangeShapeType="true"/>
          </p:cNvSpPr>
          <p:nvPr>
            <p:ph type="obj"/>
          </p:nvPr>
        </p:nvSpPr>
        <p:spPr>
          <a:xfrm>
            <a:off x="609600" y="1600200"/>
            <a:ext cx="8229600" cy="4572000"/>
          </a:xfrm>
          <a:prstGeom prst="rect">
            <a:avLst/>
          </a:prstGeom>
        </p:spPr>
        <p:txBody>
          <a:bodyPr lIns="91440" tIns="45720" rIns="91440" bIns="45720" anchor="t"/>
          <a:lstStyle>
            <a:lvl1pPr marL="342900" indent="0" algn="l" defTabSz="914400" rtl="false" fontAlgn="base">
              <a:lnSpc>
                <a:spcPct val="100000"/>
              </a:lnSpc>
              <a:spcBef>
                <a:spcPct val="20000"/>
              </a:spcBef>
              <a:spcAft>
                <a:spcPts val="0"/>
              </a:spcAft>
              <a:buChar char="•"/>
              <a:defRPr sz="2800">
                <a:solidFill>
                  <a:schemeClr val="dk1"/>
                </a:solidFill>
                <a:latin typeface="Comic Sans MS"/>
              </a:defRPr>
            </a:lvl1pPr>
            <a:lvl2pPr marL="742950" indent="457200" algn="l" defTabSz="914400" rtl="false" fontAlgn="base">
              <a:lnSpc>
                <a:spcPct val="100000"/>
              </a:lnSpc>
              <a:spcBef>
                <a:spcPct val="20000"/>
              </a:spcBef>
              <a:spcAft>
                <a:spcPts val="0"/>
              </a:spcAft>
              <a:buChar char="–"/>
              <a:defRPr sz="2400">
                <a:solidFill>
                  <a:schemeClr val="dk1"/>
                </a:solidFill>
                <a:latin typeface="Comic Sans MS"/>
              </a:defRPr>
            </a:lvl2pPr>
            <a:lvl3pPr marL="1143000" indent="914400" algn="l" defTabSz="914400" rtl="false" fontAlgn="base">
              <a:lnSpc>
                <a:spcPct val="100000"/>
              </a:lnSpc>
              <a:spcBef>
                <a:spcPct val="20000"/>
              </a:spcBef>
              <a:spcAft>
                <a:spcPts val="0"/>
              </a:spcAft>
              <a:buChar char="•"/>
              <a:defRPr sz="2000">
                <a:solidFill>
                  <a:schemeClr val="dk1"/>
                </a:solidFill>
                <a:latin typeface="Comic Sans MS"/>
              </a:defRPr>
            </a:lvl3pPr>
            <a:lvl4pPr marL="1600200" indent="1371600" algn="l" defTabSz="914400" rtl="false" fontAlgn="base">
              <a:lnSpc>
                <a:spcPct val="100000"/>
              </a:lnSpc>
              <a:spcBef>
                <a:spcPct val="20000"/>
              </a:spcBef>
              <a:spcAft>
                <a:spcPts val="0"/>
              </a:spcAft>
              <a:buChar char="–"/>
              <a:defRPr sz="2000">
                <a:solidFill>
                  <a:schemeClr val="dk1"/>
                </a:solidFill>
                <a:latin typeface="Comic Sans MS"/>
              </a:defRPr>
            </a:lvl4pPr>
            <a:lvl5pPr marL="2057400" indent="1828800" algn="l" defTabSz="914400" rtl="false" fontAlgn="base">
              <a:lnSpc>
                <a:spcPct val="100000"/>
              </a:lnSpc>
              <a:spcBef>
                <a:spcPct val="20000"/>
              </a:spcBef>
              <a:spcAft>
                <a:spcPts val="0"/>
              </a:spcAft>
              <a:buChar char="»"/>
              <a:defRPr sz="2000">
                <a:solidFill>
                  <a:schemeClr val="dk1"/>
                </a:solidFill>
                <a:latin typeface="Comic Sans MS"/>
              </a:defRPr>
            </a:lvl5pPr>
          </a:lstStyle>
          <a:p>
            <a:pPr marL="342900" lvl="0" indent="-342900">
              <a:spcBef>
                <a:spcPct val="20000"/>
              </a:spcBef>
              <a:buSzPct val="100000"/>
              <a:buChar char="•"/>
            </a:pPr>
            <a:r>
              <a:rPr lang="en-US">
                <a:ea typeface="SimSun" pitchFamily="2" charset="-122"/>
              </a:rPr>
              <a:t>unix &gt; </a:t>
            </a:r>
            <a:r>
              <a:rPr lang="en-US">
                <a:solidFill>
                  <a:srgbClr val="0033CC"/>
                </a:solidFill>
                <a:ea typeface="SimSun" pitchFamily="2" charset="-122"/>
              </a:rPr>
              <a:t>ls &gt; foo.txt</a:t>
            </a:r>
            <a:endParaRPr/>
          </a:p>
          <a:p>
            <a:pPr marL="742950" lvl="1" indent="-285750">
              <a:spcBef>
                <a:spcPct val="20000"/>
              </a:spcBef>
              <a:buSzPct val="100000"/>
              <a:buChar char="–"/>
            </a:pPr>
            <a:r>
              <a:rPr lang="zh-CN">
                <a:ea typeface="SimSun" pitchFamily="2" charset="-122"/>
              </a:rPr>
              <a:t>重定向操作，</a:t>
            </a:r>
            <a:r>
              <a:rPr lang="en-US">
                <a:ea typeface="SimSun" pitchFamily="2" charset="-122"/>
              </a:rPr>
              <a:t>ls</a:t>
            </a:r>
            <a:r>
              <a:rPr lang="zh-CN">
                <a:ea typeface="SimSun" pitchFamily="2" charset="-122"/>
              </a:rPr>
              <a:t>本来应该输出到屏幕（标准输出，</a:t>
            </a:r>
            <a:r>
              <a:rPr lang="en-US">
                <a:ea typeface="SimSun" pitchFamily="2" charset="-122"/>
              </a:rPr>
              <a:t>1</a:t>
            </a:r>
            <a:r>
              <a:rPr lang="zh-CN">
                <a:ea typeface="SimSun" pitchFamily="2" charset="-122"/>
              </a:rPr>
              <a:t>）</a:t>
            </a:r>
            <a:endParaRPr lang="en-US"/>
          </a:p>
          <a:p>
            <a:pPr marL="742950" lvl="1" indent="-285750">
              <a:spcBef>
                <a:spcPct val="20000"/>
              </a:spcBef>
              <a:buSzPct val="100000"/>
              <a:buChar char="–"/>
            </a:pPr>
            <a:r>
              <a:rPr lang="zh-CN">
                <a:ea typeface="SimSun" pitchFamily="2" charset="-122"/>
              </a:rPr>
              <a:t>但</a:t>
            </a:r>
            <a:r>
              <a:rPr lang="en-US">
                <a:ea typeface="SimSun" pitchFamily="2" charset="-122"/>
              </a:rPr>
              <a:t>&gt;</a:t>
            </a:r>
            <a:r>
              <a:rPr lang="zh-CN">
                <a:ea typeface="SimSun" pitchFamily="2" charset="-122"/>
              </a:rPr>
              <a:t>将其改为</a:t>
            </a:r>
            <a:r>
              <a:rPr lang="en-US">
                <a:ea typeface="SimSun" pitchFamily="2" charset="-122"/>
              </a:rPr>
              <a:t>foo.txt</a:t>
            </a:r>
            <a:endParaRPr/>
          </a:p>
          <a:p>
            <a:pPr marL="742950" lvl="1" indent="-285750">
              <a:spcBef>
                <a:spcPct val="20000"/>
              </a:spcBef>
              <a:buSzPct val="100000"/>
              <a:buChar char="–"/>
            </a:pPr>
            <a:r>
              <a:rPr lang="zh-CN">
                <a:ea typeface="SimSun" pitchFamily="2" charset="-122"/>
              </a:rPr>
              <a:t>如何实现？</a:t>
            </a:r>
            <a:endParaRPr lang="en-US"/>
          </a:p>
          <a:p>
            <a:pPr marL="742950" lvl="1" indent="-285750">
              <a:spcBef>
                <a:spcPct val="20000"/>
              </a:spcBef>
              <a:buSzPct val="100000"/>
              <a:buChar char="–"/>
            </a:pPr>
            <a:r>
              <a:rPr lang="zh-CN">
                <a:ea typeface="SimSun" pitchFamily="2" charset="-122"/>
              </a:rPr>
              <a:t>将</a:t>
            </a:r>
            <a:r>
              <a:rPr lang="en-US">
                <a:ea typeface="SimSun" pitchFamily="2" charset="-122"/>
              </a:rPr>
              <a:t>fd=1</a:t>
            </a:r>
            <a:r>
              <a:rPr lang="zh-CN">
                <a:ea typeface="SimSun" pitchFamily="2" charset="-122"/>
              </a:rPr>
              <a:t>的指针修改，指向打开的</a:t>
            </a:r>
            <a:r>
              <a:rPr lang="en-US">
                <a:ea typeface="SimSun" pitchFamily="2" charset="-122"/>
              </a:rPr>
              <a:t>foo.txt</a:t>
            </a:r>
            <a:r>
              <a:rPr lang="zh-CN">
                <a:ea typeface="SimSun" pitchFamily="2" charset="-122"/>
              </a:rPr>
              <a:t>文件</a:t>
            </a:r>
            <a:endParaRPr lang="en-US"/>
          </a:p>
          <a:p>
            <a:pPr marL="742950" lvl="1" indent="-285750">
              <a:spcBef>
                <a:spcPct val="20000"/>
              </a:spcBef>
              <a:buSzPct val="100000"/>
              <a:buChar char="–"/>
            </a:pPr>
            <a:r>
              <a:rPr lang="en-US">
                <a:ea typeface="SimSun" pitchFamily="2" charset="-122"/>
              </a:rPr>
              <a:t>Dup2</a:t>
            </a:r>
            <a:r>
              <a:rPr lang="zh-CN">
                <a:ea typeface="SimSun" pitchFamily="2" charset="-122"/>
              </a:rPr>
              <a:t>操作</a:t>
            </a:r>
            <a:endParaRPr lang="en-US"/>
          </a:p>
          <a:p>
            <a:pPr marL="742950" lvl="1" indent="-285750">
              <a:spcBef>
                <a:spcPct val="20000"/>
              </a:spcBef>
              <a:buSzPct val="100000"/>
              <a:buChar char="–"/>
            </a:pPr>
            <a:endParaRPr/>
          </a:p>
          <a:p>
            <a:pPr marL="742950" lvl="1" indent="-285750">
              <a:spcBef>
                <a:spcPct val="20000"/>
              </a:spcBef>
              <a:buSzPct val="100000"/>
              <a:buChar char="–"/>
            </a:pPr>
            <a:endParaRPr/>
          </a:p>
          <a:p>
            <a:pPr marL="742950" lvl="1" indent="-285750">
              <a:spcBef>
                <a:spcPct val="20000"/>
              </a:spcBef>
              <a:buSzPct val="100000"/>
              <a:buChar char="–"/>
            </a:pPr>
            <a:r>
              <a:rPr lang="en-US">
                <a:ea typeface="SimSun" pitchFamily="2" charset="-122"/>
              </a:rPr>
              <a:t>Ps. </a:t>
            </a:r>
            <a:r>
              <a:rPr lang="zh-CN">
                <a:ea typeface="SimSun" pitchFamily="2" charset="-122"/>
              </a:rPr>
              <a:t>与</a:t>
            </a:r>
            <a:r>
              <a:rPr lang="en-US">
                <a:ea typeface="SimSun" pitchFamily="2" charset="-122"/>
              </a:rPr>
              <a:t>ls | grep xxx</a:t>
            </a:r>
            <a:r>
              <a:rPr lang="zh-CN">
                <a:ea typeface="SimSun" pitchFamily="2" charset="-122"/>
              </a:rPr>
              <a:t>的区别</a:t>
            </a:r>
            <a:endParaRPr lang="en-US"/>
          </a:p>
          <a:p>
            <a:pPr marL="342900" lvl="0" indent="-342900">
              <a:spcBef>
                <a:spcPct val="20000"/>
              </a:spcBef>
              <a:buNone/>
            </a:pPr>
            <a:endParaRPr/>
          </a:p>
        </p:txBody>
      </p:sp>
      <p:sp>
        <p:nvSpPr>
          <p:cNvPr id="1012" name="Rectangle 5"/>
          <p:cNvSpPr>
            <a:spLocks noGrp="true" noChangeShapeType="true"/>
          </p:cNvSpPr>
          <p:nvPr>
            <p:ph type="title"/>
          </p:nvPr>
        </p:nvSpPr>
        <p:spPr>
          <a:xfrm>
            <a:off x="457200" y="457200"/>
            <a:ext cx="8077200" cy="914400"/>
          </a:xfrm>
          <a:prstGeom prst="rect">
            <a:avLst/>
          </a:prstGeom>
          <a:noFill/>
        </p:spPr>
        <p:txBody>
          <a:bodyPr lIns="91440" tIns="45720" rIns="91440" bIns="45720" anchor="ctr" anchorCtr="false"/>
          <a:lstStyle/>
          <a:p>
            <a:pPr lvl="0"/>
            <a:r>
              <a:rPr lang="en-US">
                <a:ea typeface="SimSun" pitchFamily="2" charset="-122"/>
              </a:rPr>
              <a:t>I/O Redirction</a:t>
            </a:r>
            <a:endParaRPr/>
          </a:p>
        </p:txBody>
      </p:sp>
    </p:spTree>
  </p:cSld>
  <p:clrMapOvr>
    <a:masterClrMapping/>
  </p:clrMapOvr>
  <p:transition/>
</p:sld>
</file>

<file path=ppt/slides/slide92.xml><?xml version="1.0" encoding="utf-8"?>
<p:sld xmlns:a="http://schemas.openxmlformats.org/drawingml/2006/main" xmlns:p="http://schemas.openxmlformats.org/presentationml/2006/main">
  <p:cSld>
    <p:spTree>
      <p:nvGrpSpPr>
        <p:cNvPr id="1013" name=""/>
        <p:cNvGrpSpPr/>
        <p:nvPr/>
      </p:nvGrpSpPr>
      <p:grpSpPr>
        <a:xfrm>
          <a:off x="0" y="0"/>
          <a:ext cx="0" cy="0"/>
          <a:chOff x="0" y="0"/>
          <a:chExt cx="0" cy="0"/>
        </a:xfrm>
      </p:grpSpPr>
      <p:sp>
        <p:nvSpPr>
          <p:cNvPr id="1014" name="灯片编号占位符 5"/>
          <p:cNvSpPr>
            <a:spLocks noGrp="true" noChangeShapeType="true"/>
          </p:cNvSpPr>
          <p:nvPr>
            <p:ph type="sldNum"/>
          </p:nvPr>
        </p:nvSpPr>
        <p:spPr>
          <a:xfrm>
            <a:off x="6934200" y="6172200"/>
            <a:ext cx="1295400" cy="457200"/>
          </a:xfrm>
          <a:prstGeom prst="rect">
            <a:avLst/>
          </a:prstGeom>
          <a:noFill/>
        </p:spPr>
        <p:txBody>
          <a:bodyPr lIns="91440" tIns="45720" rIns="91440" bIns="45720" anchor="t"/>
          <a:lstStyle/>
          <a:p>
            <a:pPr marL="0" lvl="0" indent="0" algn="r">
              <a:spcBef>
                <a:spcPts val="0"/>
              </a:spcBef>
              <a:buNone/>
            </a:pPr>
            <a:fld id="{D038279B-FC19-497E-A7D1-5ADD9CAF016F}" type="slidenum">
              <a:rPr lang="zh-CN" sz="1400" b="false" i="false" u="none">
                <a:latin typeface="Times New Roman" pitchFamily="18"/>
              </a:rPr>
              <a:t>*</a:t>
            </a:fld>
            <a:endParaRPr/>
          </a:p>
        </p:txBody>
      </p:sp>
      <p:sp>
        <p:nvSpPr>
          <p:cNvPr id="1015" name="Rectangle 3"/>
          <p:cNvSpPr>
            <a:spLocks noGrp="true" noChangeShapeType="true"/>
          </p:cNvSpPr>
          <p:nvPr>
            <p:ph type="obj"/>
          </p:nvPr>
        </p:nvSpPr>
        <p:spPr>
          <a:xfrm>
            <a:off x="609600" y="1600200"/>
            <a:ext cx="8229600" cy="4572000"/>
          </a:xfrm>
          <a:prstGeom prst="rect">
            <a:avLst/>
          </a:prstGeom>
        </p:spPr>
        <p:txBody>
          <a:bodyPr lIns="91440" tIns="45720" rIns="91440" bIns="45720" anchor="t"/>
          <a:lstStyle>
            <a:lvl1pPr marL="342900" indent="0" algn="l" defTabSz="914400" rtl="false" fontAlgn="base">
              <a:lnSpc>
                <a:spcPct val="100000"/>
              </a:lnSpc>
              <a:spcBef>
                <a:spcPct val="20000"/>
              </a:spcBef>
              <a:spcAft>
                <a:spcPts val="0"/>
              </a:spcAft>
              <a:buChar char="•"/>
              <a:defRPr sz="2800">
                <a:solidFill>
                  <a:schemeClr val="dk1"/>
                </a:solidFill>
                <a:latin typeface="Comic Sans MS"/>
              </a:defRPr>
            </a:lvl1pPr>
            <a:lvl2pPr marL="742950" indent="457200" algn="l" defTabSz="914400" rtl="false" fontAlgn="base">
              <a:lnSpc>
                <a:spcPct val="100000"/>
              </a:lnSpc>
              <a:spcBef>
                <a:spcPct val="20000"/>
              </a:spcBef>
              <a:spcAft>
                <a:spcPts val="0"/>
              </a:spcAft>
              <a:buChar char="–"/>
              <a:defRPr sz="2400">
                <a:solidFill>
                  <a:schemeClr val="dk1"/>
                </a:solidFill>
                <a:latin typeface="Comic Sans MS"/>
              </a:defRPr>
            </a:lvl2pPr>
            <a:lvl3pPr marL="1143000" indent="914400" algn="l" defTabSz="914400" rtl="false" fontAlgn="base">
              <a:lnSpc>
                <a:spcPct val="100000"/>
              </a:lnSpc>
              <a:spcBef>
                <a:spcPct val="20000"/>
              </a:spcBef>
              <a:spcAft>
                <a:spcPts val="0"/>
              </a:spcAft>
              <a:buChar char="•"/>
              <a:defRPr sz="2000">
                <a:solidFill>
                  <a:schemeClr val="dk1"/>
                </a:solidFill>
                <a:latin typeface="Comic Sans MS"/>
              </a:defRPr>
            </a:lvl3pPr>
            <a:lvl4pPr marL="1600200" indent="1371600" algn="l" defTabSz="914400" rtl="false" fontAlgn="base">
              <a:lnSpc>
                <a:spcPct val="100000"/>
              </a:lnSpc>
              <a:spcBef>
                <a:spcPct val="20000"/>
              </a:spcBef>
              <a:spcAft>
                <a:spcPts val="0"/>
              </a:spcAft>
              <a:buChar char="–"/>
              <a:defRPr sz="2000">
                <a:solidFill>
                  <a:schemeClr val="dk1"/>
                </a:solidFill>
                <a:latin typeface="Comic Sans MS"/>
              </a:defRPr>
            </a:lvl4pPr>
            <a:lvl5pPr marL="2057400" indent="1828800" algn="l" defTabSz="914400" rtl="false" fontAlgn="base">
              <a:lnSpc>
                <a:spcPct val="100000"/>
              </a:lnSpc>
              <a:spcBef>
                <a:spcPct val="20000"/>
              </a:spcBef>
              <a:spcAft>
                <a:spcPts val="0"/>
              </a:spcAft>
              <a:buChar char="»"/>
              <a:defRPr sz="2000">
                <a:solidFill>
                  <a:schemeClr val="dk1"/>
                </a:solidFill>
                <a:latin typeface="Comic Sans MS"/>
              </a:defRPr>
            </a:lvl5pPr>
          </a:lstStyle>
          <a:p>
            <a:pPr marL="342900" lvl="0" indent="-342900">
              <a:spcBef>
                <a:spcPct val="20000"/>
              </a:spcBef>
              <a:buSzPct val="100000"/>
              <a:buChar char="•"/>
            </a:pPr>
            <a:r>
              <a:rPr lang="en-US" sz="2400" b="true" i="false" u="none">
                <a:latin typeface="Courier New"/>
                <a:ea typeface="SimSun"/>
              </a:rPr>
              <a:t>dup2</a:t>
            </a:r>
            <a:r>
              <a:rPr lang="en-US" sz="2400">
                <a:latin typeface="Comic Sans MS"/>
                <a:ea typeface="SimSun"/>
              </a:rPr>
              <a:t> copies entries in the per-process file descriptor table.</a:t>
            </a:r>
            <a:endParaRPr/>
          </a:p>
          <a:p>
            <a:pPr marL="342900" lvl="0" indent="-342900">
              <a:spcBef>
                <a:spcPct val="20000"/>
              </a:spcBef>
              <a:buSzPct val="100000"/>
              <a:buChar char="•"/>
            </a:pPr>
            <a:endParaRPr/>
          </a:p>
          <a:p>
            <a:pPr marL="342900" lvl="0" indent="-342900">
              <a:spcBef>
                <a:spcPct val="20000"/>
              </a:spcBef>
              <a:buSzPct val="100000"/>
              <a:buChar char="•"/>
            </a:pPr>
            <a:endParaRPr/>
          </a:p>
          <a:p>
            <a:pPr marL="342900" lvl="0" indent="-342900">
              <a:spcBef>
                <a:spcPct val="20000"/>
              </a:spcBef>
              <a:buSzPct val="100000"/>
              <a:buChar char="•"/>
            </a:pPr>
            <a:endParaRPr/>
          </a:p>
          <a:p>
            <a:pPr marL="342900" lvl="0" indent="-342900">
              <a:spcBef>
                <a:spcPct val="20000"/>
              </a:spcBef>
              <a:buSzPct val="100000"/>
              <a:buChar char="•"/>
            </a:pPr>
            <a:endParaRPr/>
          </a:p>
          <a:p>
            <a:pPr marL="342900" lvl="0" indent="-342900">
              <a:spcBef>
                <a:spcPct val="20000"/>
              </a:spcBef>
              <a:buSzPct val="100000"/>
              <a:buChar char="•"/>
            </a:pPr>
            <a:endParaRPr/>
          </a:p>
          <a:p>
            <a:pPr marL="342900" lvl="0" indent="-342900">
              <a:spcBef>
                <a:spcPct val="20000"/>
              </a:spcBef>
              <a:buSzPct val="100000"/>
              <a:buChar char="•"/>
            </a:pPr>
            <a:r>
              <a:rPr lang="en-US" sz="2400" b="true" i="false" u="none">
                <a:latin typeface="Courier New"/>
                <a:ea typeface="SimSun"/>
              </a:rPr>
              <a:t>dup2(oldfd, newfd)</a:t>
            </a:r>
            <a:r>
              <a:rPr lang="en-US" sz="2400" b="true" i="false" u="none">
                <a:latin typeface="Comic Sans MS"/>
                <a:ea typeface="SimSun"/>
              </a:rPr>
              <a:t> </a:t>
            </a:r>
            <a:r>
              <a:rPr lang="zh-CN" sz="2400" b="true" i="false" u="none">
                <a:latin typeface="Comic Sans MS"/>
                <a:ea typeface="SimSun"/>
              </a:rPr>
              <a:t>用</a:t>
            </a:r>
            <a:r>
              <a:rPr lang="en-US" sz="2400" b="true" i="false" u="none">
                <a:latin typeface="Comic Sans MS"/>
                <a:ea typeface="SimSun"/>
              </a:rPr>
              <a:t>old</a:t>
            </a:r>
            <a:r>
              <a:rPr lang="en-US" sz="2400" b="true" i="false" u="none">
                <a:latin typeface="Comic Sans MS"/>
                <a:ea typeface="SimSun"/>
              </a:rPr>
              <a:t>fd</a:t>
            </a:r>
            <a:r>
              <a:rPr lang="zh-CN" sz="2400" b="true" i="false" u="none">
                <a:latin typeface="Comic Sans MS"/>
                <a:ea typeface="SimSun"/>
              </a:rPr>
              <a:t>在</a:t>
            </a:r>
            <a:r>
              <a:rPr lang="en-US" sz="2400" b="true" i="false" u="none">
                <a:latin typeface="Comic Sans MS"/>
                <a:ea typeface="SimSun"/>
              </a:rPr>
              <a:t>fd table</a:t>
            </a:r>
            <a:r>
              <a:rPr lang="zh-CN" sz="2400" b="true" i="false" u="none">
                <a:latin typeface="Comic Sans MS"/>
                <a:ea typeface="SimSun"/>
              </a:rPr>
              <a:t>中的</a:t>
            </a:r>
            <a:r>
              <a:rPr lang="en-US" sz="2400" b="true" i="false" u="none">
                <a:latin typeface="Comic Sans MS"/>
                <a:ea typeface="SimSun"/>
              </a:rPr>
              <a:t>entry</a:t>
            </a:r>
            <a:r>
              <a:rPr lang="zh-CN" sz="2400" b="true" i="false" u="none">
                <a:latin typeface="Comic Sans MS"/>
                <a:ea typeface="SimSun"/>
              </a:rPr>
              <a:t>覆盖</a:t>
            </a:r>
            <a:r>
              <a:rPr lang="en-US" sz="2400" b="true" i="false" u="none">
                <a:latin typeface="Comic Sans MS"/>
                <a:ea typeface="SimSun"/>
              </a:rPr>
              <a:t> </a:t>
            </a:r>
            <a:r>
              <a:rPr lang="en-US" sz="2400" b="true" i="false" u="none">
                <a:solidFill>
                  <a:srgbClr val="FF0000">
                    <a:alpha val="100000"/>
                  </a:srgbClr>
                </a:solidFill>
                <a:latin typeface="Courier New"/>
                <a:ea typeface="SimSun"/>
              </a:rPr>
              <a:t>newfd </a:t>
            </a:r>
            <a:r>
              <a:rPr lang="zh-CN" sz="2400" b="true" i="false" u="none">
                <a:solidFill>
                  <a:schemeClr val="tx1">
                    <a:alpha val="100000"/>
                  </a:schemeClr>
                </a:solidFill>
                <a:latin typeface="Courier New"/>
                <a:ea typeface="SimSun"/>
              </a:rPr>
              <a:t>在</a:t>
            </a:r>
            <a:r>
              <a:rPr lang="en-US" sz="2400" b="true" i="false" u="none">
                <a:solidFill>
                  <a:schemeClr val="tx1">
                    <a:alpha val="100000"/>
                  </a:schemeClr>
                </a:solidFill>
                <a:latin typeface="Courier New"/>
                <a:ea typeface="SimSun"/>
              </a:rPr>
              <a:t>fd table</a:t>
            </a:r>
            <a:r>
              <a:rPr lang="zh-CN" sz="2400" b="true" i="false" u="none">
                <a:solidFill>
                  <a:schemeClr val="tx1">
                    <a:alpha val="100000"/>
                  </a:schemeClr>
                </a:solidFill>
                <a:latin typeface="Courier New"/>
                <a:ea typeface="SimSun"/>
              </a:rPr>
              <a:t>中的</a:t>
            </a:r>
            <a:r>
              <a:rPr lang="en-US" sz="2400" b="true" i="false" u="none">
                <a:solidFill>
                  <a:schemeClr val="tx1">
                    <a:alpha val="100000"/>
                  </a:schemeClr>
                </a:solidFill>
                <a:latin typeface="Courier New"/>
                <a:ea typeface="SimSun"/>
              </a:rPr>
              <a:t>entry</a:t>
            </a:r>
            <a:r>
              <a:rPr lang="en-US" sz="2400" b="true" i="false" u="none">
                <a:latin typeface="Comic Sans MS"/>
                <a:ea typeface="SimSun"/>
              </a:rPr>
              <a:t>.</a:t>
            </a:r>
            <a:endParaRPr/>
          </a:p>
          <a:p>
            <a:pPr marL="342900" lvl="0" indent="-342900">
              <a:spcBef>
                <a:spcPct val="20000"/>
              </a:spcBef>
              <a:buSzPct val="100000"/>
              <a:buChar char="•"/>
            </a:pPr>
            <a:r>
              <a:rPr lang="zh-CN" sz="2400" b="true" i="false" u="none">
                <a:latin typeface="Comic Sans MS"/>
                <a:ea typeface="SimSun"/>
              </a:rPr>
              <a:t>相当于强行将</a:t>
            </a:r>
            <a:r>
              <a:rPr lang="en-US" sz="2400" b="true" i="false" u="none">
                <a:latin typeface="Comic Sans MS"/>
                <a:ea typeface="SimSun"/>
              </a:rPr>
              <a:t>newfd</a:t>
            </a:r>
            <a:r>
              <a:rPr lang="zh-CN" sz="2400" b="true" i="false" u="none">
                <a:latin typeface="Comic Sans MS"/>
                <a:ea typeface="SimSun"/>
              </a:rPr>
              <a:t>指向</a:t>
            </a:r>
            <a:r>
              <a:rPr lang="en-US" sz="2400" b="true" i="false" u="none">
                <a:latin typeface="Comic Sans MS"/>
                <a:ea typeface="SimSun"/>
              </a:rPr>
              <a:t>oldfd</a:t>
            </a:r>
            <a:r>
              <a:rPr lang="zh-CN" sz="2400" b="true" i="false" u="none">
                <a:latin typeface="Comic Sans MS"/>
                <a:ea typeface="SimSun"/>
              </a:rPr>
              <a:t>的</a:t>
            </a:r>
            <a:r>
              <a:rPr lang="en-US" sz="2400" b="true" i="false" u="none">
                <a:latin typeface="Comic Sans MS"/>
                <a:ea typeface="SimSun"/>
              </a:rPr>
              <a:t>open file</a:t>
            </a:r>
            <a:endParaRPr/>
          </a:p>
        </p:txBody>
      </p:sp>
      <p:sp>
        <p:nvSpPr>
          <p:cNvPr id="1016" name="Text Box 4"/>
          <p:cNvSpPr txBox="true">
            <a:spLocks noGrp="true" noChangeShapeType="true"/>
          </p:cNvSpPr>
          <p:nvPr/>
        </p:nvSpPr>
        <p:spPr>
          <a:xfrm>
            <a:off x="952500" y="2667000"/>
            <a:ext cx="7543800" cy="1692275"/>
          </a:xfrm>
          <a:prstGeom prst="rect">
            <a:avLst/>
          </a:prstGeom>
          <a:solidFill>
            <a:srgbClr val="FFFFCC"/>
          </a:solidFill>
          <a:ln w="25400">
            <a:solidFill>
              <a:schemeClr val="dk1"/>
            </a:solidFill>
            <a:miter/>
            <a:headEnd/>
            <a:tailEnd/>
          </a:ln>
        </p:spPr>
        <p:txBody>
          <a:bodyPr lIns="91440" tIns="45720" rIns="91440" bIns="45720" anchor="t">
            <a:spAutoFit/>
          </a:bodyPr>
          <a:lstStyle/>
          <a:p>
            <a:pPr lvl="0"/>
            <a:r>
              <a:rPr lang="en-US" sz="2000">
                <a:latin typeface="Courier New" pitchFamily="49"/>
              </a:rPr>
              <a:t>#include &lt;unistd.h&gt;</a:t>
            </a:r>
            <a:endParaRPr/>
          </a:p>
          <a:p>
            <a:pPr lvl="0"/>
            <a:endParaRPr/>
          </a:p>
          <a:p>
            <a:pPr lvl="0"/>
            <a:r>
              <a:rPr lang="en-US" sz="2000">
                <a:latin typeface="Courier New" pitchFamily="49"/>
              </a:rPr>
              <a:t>int </a:t>
            </a:r>
            <a:r>
              <a:rPr lang="en-US" sz="2400">
                <a:latin typeface="Courier New" pitchFamily="49"/>
              </a:rPr>
              <a:t>dup2</a:t>
            </a:r>
            <a:r>
              <a:rPr lang="en-US" sz="2000">
                <a:latin typeface="Courier New" pitchFamily="49"/>
              </a:rPr>
              <a:t>(int oldfd, int newfd);</a:t>
            </a:r>
            <a:endParaRPr/>
          </a:p>
          <a:p>
            <a:pPr lvl="0" algn="r"/>
            <a:r>
              <a:rPr lang="en-US" sz="2000">
                <a:solidFill>
                  <a:srgbClr val="FF0000"/>
                </a:solidFill>
                <a:latin typeface="Courier New" pitchFamily="49"/>
              </a:rPr>
              <a:t>returns: nonnegative descriptor if OK,</a:t>
            </a:r>
            <a:br>
              <a:rPr lang="en-US" sz="2000">
                <a:solidFill>
                  <a:srgbClr val="FF0000"/>
                </a:solidFill>
                <a:latin typeface="Courier New" pitchFamily="49"/>
              </a:rPr>
            </a:br>
            <a:r>
              <a:rPr lang="en-US" sz="2000">
                <a:solidFill>
                  <a:srgbClr val="FF0000"/>
                </a:solidFill>
                <a:latin typeface="Courier New" pitchFamily="49"/>
              </a:rPr>
              <a:t> -1 on error</a:t>
            </a:r>
            <a:endParaRPr/>
          </a:p>
        </p:txBody>
      </p:sp>
      <p:sp>
        <p:nvSpPr>
          <p:cNvPr id="1017" name="Rectangle 5"/>
          <p:cNvSpPr>
            <a:spLocks noGrp="true" noChangeShapeType="true"/>
          </p:cNvSpPr>
          <p:nvPr>
            <p:ph type="title"/>
          </p:nvPr>
        </p:nvSpPr>
        <p:spPr>
          <a:xfrm>
            <a:off x="457200" y="457200"/>
            <a:ext cx="8077200" cy="914400"/>
          </a:xfrm>
          <a:prstGeom prst="rect">
            <a:avLst/>
          </a:prstGeom>
          <a:noFill/>
        </p:spPr>
        <p:txBody>
          <a:bodyPr lIns="91440" tIns="45720" rIns="91440" bIns="45720" anchor="ctr" anchorCtr="false"/>
          <a:lstStyle/>
          <a:p>
            <a:pPr lvl="0"/>
            <a:r>
              <a:rPr lang="en-US">
                <a:ea typeface="SimSun" pitchFamily="2" charset="-122"/>
              </a:rPr>
              <a:t>I/O Redirction</a:t>
            </a:r>
            <a:endParaRPr/>
          </a:p>
        </p:txBody>
      </p:sp>
    </p:spTree>
  </p:cSld>
  <p:clrMapOvr>
    <a:masterClrMapping/>
  </p:clrMapOvr>
  <p:transition/>
</p:sld>
</file>

<file path=ppt/slides/slide93.xml><?xml version="1.0" encoding="utf-8"?>
<p:sld xmlns:a="http://schemas.openxmlformats.org/drawingml/2006/main" xmlns:p="http://schemas.openxmlformats.org/presentationml/2006/main">
  <p:cSld>
    <p:spTree>
      <p:nvGrpSpPr>
        <p:cNvPr id="1018" name=""/>
        <p:cNvGrpSpPr/>
        <p:nvPr/>
      </p:nvGrpSpPr>
      <p:grpSpPr>
        <a:xfrm>
          <a:off x="0" y="0"/>
          <a:ext cx="0" cy="0"/>
          <a:chOff x="0" y="0"/>
          <a:chExt cx="0" cy="0"/>
        </a:xfrm>
      </p:grpSpPr>
      <p:sp>
        <p:nvSpPr>
          <p:cNvPr id="1019" name="灯片编号占位符 5"/>
          <p:cNvSpPr>
            <a:spLocks noGrp="true" noChangeShapeType="true"/>
          </p:cNvSpPr>
          <p:nvPr>
            <p:ph type="sldNum"/>
          </p:nvPr>
        </p:nvSpPr>
        <p:spPr>
          <a:xfrm>
            <a:off x="6934200" y="6172200"/>
            <a:ext cx="1295400" cy="457200"/>
          </a:xfrm>
          <a:prstGeom prst="rect">
            <a:avLst/>
          </a:prstGeom>
          <a:noFill/>
        </p:spPr>
        <p:txBody>
          <a:bodyPr lIns="91440" tIns="45720" rIns="91440" bIns="45720" anchor="t"/>
          <a:lstStyle/>
          <a:p>
            <a:pPr marL="0" lvl="0" indent="0" algn="r">
              <a:spcBef>
                <a:spcPts val="0"/>
              </a:spcBef>
              <a:buNone/>
            </a:pPr>
            <a:fld id="{D038279B-FC19-497E-A7D1-5ADD9CAF016F}" type="slidenum">
              <a:rPr lang="zh-CN" sz="1400" b="false" i="false" u="none">
                <a:latin typeface="Times New Roman" pitchFamily="18"/>
              </a:rPr>
              <a:t>*</a:t>
            </a:fld>
            <a:endParaRPr/>
          </a:p>
        </p:txBody>
      </p:sp>
      <p:sp>
        <p:nvSpPr>
          <p:cNvPr id="1020" name="Rectangle 3"/>
          <p:cNvSpPr>
            <a:spLocks noGrp="true" noChangeShapeType="true"/>
          </p:cNvSpPr>
          <p:nvPr/>
        </p:nvSpPr>
        <p:spPr>
          <a:xfrm>
            <a:off x="1825625" y="3810000"/>
            <a:ext cx="609600" cy="228600"/>
          </a:xfrm>
          <a:prstGeom prst="rect">
            <a:avLst/>
          </a:prstGeom>
          <a:noFill/>
          <a:ln w="12700">
            <a:solidFill>
              <a:schemeClr val="dk1"/>
            </a:solidFill>
            <a:miter/>
            <a:headEnd/>
            <a:tailEnd/>
          </a:ln>
        </p:spPr>
        <p:txBody>
          <a:bodyPr wrap="none" anchor="ctr" anchorCtr="false"/>
          <a:lstStyle/>
          <a:p>
            <a:pPr/>
            <a:endParaRPr sz="1400" dirty="false"/>
          </a:p>
        </p:txBody>
      </p:sp>
      <p:sp>
        <p:nvSpPr>
          <p:cNvPr id="1021" name="Rectangle 4"/>
          <p:cNvSpPr>
            <a:spLocks noGrp="true" noChangeShapeType="true"/>
          </p:cNvSpPr>
          <p:nvPr/>
        </p:nvSpPr>
        <p:spPr>
          <a:xfrm>
            <a:off x="1825625" y="4038600"/>
            <a:ext cx="609600" cy="228600"/>
          </a:xfrm>
          <a:prstGeom prst="rect">
            <a:avLst/>
          </a:prstGeom>
          <a:noFill/>
          <a:ln w="12700">
            <a:solidFill>
              <a:schemeClr val="dk1"/>
            </a:solidFill>
            <a:miter/>
            <a:headEnd/>
            <a:tailEnd/>
          </a:ln>
        </p:spPr>
        <p:txBody>
          <a:bodyPr wrap="none" anchor="ctr" anchorCtr="false"/>
          <a:lstStyle/>
          <a:p>
            <a:pPr/>
            <a:endParaRPr sz="1400" dirty="false"/>
          </a:p>
        </p:txBody>
      </p:sp>
      <p:sp>
        <p:nvSpPr>
          <p:cNvPr id="1022" name="Rectangle 5"/>
          <p:cNvSpPr>
            <a:spLocks noGrp="true" noChangeShapeType="true"/>
          </p:cNvSpPr>
          <p:nvPr/>
        </p:nvSpPr>
        <p:spPr>
          <a:xfrm>
            <a:off x="1825625" y="4267200"/>
            <a:ext cx="609600" cy="228600"/>
          </a:xfrm>
          <a:prstGeom prst="rect">
            <a:avLst/>
          </a:prstGeom>
          <a:noFill/>
          <a:ln w="12700">
            <a:solidFill>
              <a:schemeClr val="dk1"/>
            </a:solidFill>
            <a:miter/>
            <a:headEnd/>
            <a:tailEnd/>
          </a:ln>
        </p:spPr>
        <p:txBody>
          <a:bodyPr wrap="none" anchor="ctr" anchorCtr="false"/>
          <a:lstStyle/>
          <a:p>
            <a:pPr/>
            <a:endParaRPr sz="1400" dirty="false"/>
          </a:p>
        </p:txBody>
      </p:sp>
      <p:sp>
        <p:nvSpPr>
          <p:cNvPr id="1023" name="Rectangle 6"/>
          <p:cNvSpPr>
            <a:spLocks noGrp="true" noChangeShapeType="true"/>
          </p:cNvSpPr>
          <p:nvPr/>
        </p:nvSpPr>
        <p:spPr>
          <a:xfrm>
            <a:off x="1825625" y="4495800"/>
            <a:ext cx="609600" cy="228600"/>
          </a:xfrm>
          <a:prstGeom prst="rect">
            <a:avLst/>
          </a:prstGeom>
          <a:noFill/>
          <a:ln w="12700">
            <a:solidFill>
              <a:schemeClr val="dk1"/>
            </a:solidFill>
            <a:miter/>
            <a:headEnd/>
            <a:tailEnd/>
          </a:ln>
        </p:spPr>
        <p:txBody>
          <a:bodyPr wrap="none" anchor="ctr" anchorCtr="false"/>
          <a:lstStyle/>
          <a:p>
            <a:pPr/>
            <a:endParaRPr sz="1400" dirty="false"/>
          </a:p>
        </p:txBody>
      </p:sp>
      <p:sp>
        <p:nvSpPr>
          <p:cNvPr id="1024" name="Rectangle 7"/>
          <p:cNvSpPr>
            <a:spLocks noGrp="true" noChangeShapeType="true"/>
          </p:cNvSpPr>
          <p:nvPr/>
        </p:nvSpPr>
        <p:spPr>
          <a:xfrm>
            <a:off x="1825625" y="4724400"/>
            <a:ext cx="609600" cy="228600"/>
          </a:xfrm>
          <a:prstGeom prst="rect">
            <a:avLst/>
          </a:prstGeom>
          <a:noFill/>
          <a:ln w="12700">
            <a:solidFill>
              <a:schemeClr val="dk1"/>
            </a:solidFill>
            <a:miter/>
            <a:headEnd/>
            <a:tailEnd/>
          </a:ln>
        </p:spPr>
        <p:txBody>
          <a:bodyPr wrap="none" anchor="ctr" anchorCtr="false"/>
          <a:lstStyle/>
          <a:p>
            <a:pPr/>
            <a:endParaRPr sz="1400" dirty="false"/>
          </a:p>
        </p:txBody>
      </p:sp>
      <p:sp>
        <p:nvSpPr>
          <p:cNvPr id="1025" name="Rectangle 8"/>
          <p:cNvSpPr>
            <a:spLocks noGrp="true" noChangeShapeType="true"/>
          </p:cNvSpPr>
          <p:nvPr/>
        </p:nvSpPr>
        <p:spPr>
          <a:xfrm>
            <a:off x="1825625" y="4953000"/>
            <a:ext cx="609600" cy="228600"/>
          </a:xfrm>
          <a:prstGeom prst="rect">
            <a:avLst/>
          </a:prstGeom>
          <a:noFill/>
          <a:ln w="12700">
            <a:solidFill>
              <a:schemeClr val="dk1"/>
            </a:solidFill>
            <a:miter/>
            <a:headEnd/>
            <a:tailEnd/>
          </a:ln>
        </p:spPr>
        <p:txBody>
          <a:bodyPr wrap="none" anchor="ctr" anchorCtr="false"/>
          <a:lstStyle/>
          <a:p>
            <a:pPr/>
            <a:endParaRPr sz="1400" dirty="false"/>
          </a:p>
        </p:txBody>
      </p:sp>
      <p:sp>
        <p:nvSpPr>
          <p:cNvPr id="1026" name="Rectangle 9"/>
          <p:cNvSpPr>
            <a:spLocks noGrp="true" noChangeShapeType="true"/>
          </p:cNvSpPr>
          <p:nvPr/>
        </p:nvSpPr>
        <p:spPr>
          <a:xfrm>
            <a:off x="1825625" y="5181600"/>
            <a:ext cx="609600" cy="228600"/>
          </a:xfrm>
          <a:prstGeom prst="rect">
            <a:avLst/>
          </a:prstGeom>
          <a:noFill/>
          <a:ln w="12700">
            <a:solidFill>
              <a:schemeClr val="dk1"/>
            </a:solidFill>
            <a:miter/>
            <a:headEnd/>
            <a:tailEnd/>
          </a:ln>
        </p:spPr>
        <p:txBody>
          <a:bodyPr wrap="none" anchor="ctr" anchorCtr="false"/>
          <a:lstStyle/>
          <a:p>
            <a:pPr/>
            <a:endParaRPr sz="1400" dirty="false"/>
          </a:p>
        </p:txBody>
      </p:sp>
      <p:sp>
        <p:nvSpPr>
          <p:cNvPr id="1027" name="Rectangle 10"/>
          <p:cNvSpPr>
            <a:spLocks noGrp="true" noChangeShapeType="true"/>
          </p:cNvSpPr>
          <p:nvPr/>
        </p:nvSpPr>
        <p:spPr>
          <a:xfrm>
            <a:off x="1825625" y="5410200"/>
            <a:ext cx="609600" cy="228600"/>
          </a:xfrm>
          <a:prstGeom prst="rect">
            <a:avLst/>
          </a:prstGeom>
          <a:noFill/>
          <a:ln w="12700">
            <a:solidFill>
              <a:schemeClr val="dk1"/>
            </a:solidFill>
            <a:miter/>
            <a:headEnd/>
            <a:tailEnd/>
          </a:ln>
        </p:spPr>
        <p:txBody>
          <a:bodyPr wrap="none" anchor="ctr" anchorCtr="false"/>
          <a:lstStyle/>
          <a:p>
            <a:pPr/>
            <a:endParaRPr sz="1400" dirty="false"/>
          </a:p>
        </p:txBody>
      </p:sp>
      <p:sp>
        <p:nvSpPr>
          <p:cNvPr id="1028" name="Text Box 11"/>
          <p:cNvSpPr txBox="true">
            <a:spLocks noGrp="true" noChangeShapeType="true"/>
          </p:cNvSpPr>
          <p:nvPr/>
        </p:nvSpPr>
        <p:spPr>
          <a:xfrm>
            <a:off x="3581400" y="1676400"/>
            <a:ext cx="2209800" cy="825500"/>
          </a:xfrm>
          <a:prstGeom prst="rect">
            <a:avLst/>
          </a:prstGeom>
          <a:noFill/>
        </p:spPr>
        <p:txBody>
          <a:bodyPr lIns="91440" tIns="45720" rIns="91440" bIns="45720" anchor="ctr" anchorCtr="false">
            <a:spAutoFit/>
          </a:bodyPr>
          <a:lstStyle/>
          <a:p>
            <a:pPr lvl="0" algn="ctr"/>
            <a:r>
              <a:rPr lang="en-US">
                <a:latin typeface="Helvetica" pitchFamily="34"/>
              </a:rPr>
              <a:t>open file table</a:t>
            </a:r>
            <a:endParaRPr/>
          </a:p>
          <a:p>
            <a:pPr lvl="0" algn="ctr"/>
            <a:r>
              <a:rPr lang="en-US">
                <a:latin typeface="Helvetica" pitchFamily="34"/>
              </a:rPr>
              <a:t>(shared by all process)</a:t>
            </a:r>
            <a:endParaRPr/>
          </a:p>
        </p:txBody>
      </p:sp>
      <p:sp>
        <p:nvSpPr>
          <p:cNvPr id="1029" name="Text Box 12"/>
          <p:cNvSpPr txBox="true">
            <a:spLocks noGrp="true" noChangeShapeType="true"/>
          </p:cNvSpPr>
          <p:nvPr/>
        </p:nvSpPr>
        <p:spPr>
          <a:xfrm>
            <a:off x="6510337" y="1858962"/>
            <a:ext cx="1719262" cy="825500"/>
          </a:xfrm>
          <a:prstGeom prst="rect">
            <a:avLst/>
          </a:prstGeom>
          <a:noFill/>
        </p:spPr>
        <p:txBody>
          <a:bodyPr lIns="91440" tIns="45720" rIns="91440" bIns="45720" anchor="ctr" anchorCtr="false">
            <a:spAutoFit/>
          </a:bodyPr>
          <a:lstStyle/>
          <a:p>
            <a:pPr lvl="0" algn="ctr"/>
            <a:r>
              <a:rPr lang="en-US">
                <a:latin typeface="Helvetica" pitchFamily="34"/>
              </a:rPr>
              <a:t>V-node table</a:t>
            </a:r>
            <a:endParaRPr/>
          </a:p>
          <a:p>
            <a:pPr lvl="0" algn="ctr"/>
            <a:r>
              <a:rPr lang="en-US">
                <a:latin typeface="Helvetica" pitchFamily="34"/>
              </a:rPr>
              <a:t>(shared by all processes)</a:t>
            </a:r>
            <a:endParaRPr/>
          </a:p>
        </p:txBody>
      </p:sp>
      <p:sp>
        <p:nvSpPr>
          <p:cNvPr id="1030" name="Rectangle 13"/>
          <p:cNvSpPr>
            <a:spLocks noGrp="true" noChangeShapeType="true"/>
          </p:cNvSpPr>
          <p:nvPr/>
        </p:nvSpPr>
        <p:spPr>
          <a:xfrm>
            <a:off x="4187825" y="3048000"/>
            <a:ext cx="1066800" cy="304800"/>
          </a:xfrm>
          <a:prstGeom prst="rect">
            <a:avLst/>
          </a:prstGeom>
          <a:solidFill>
            <a:schemeClr val="lt1"/>
          </a:solidFill>
          <a:ln w="12700">
            <a:solidFill>
              <a:schemeClr val="dk1"/>
            </a:solidFill>
            <a:miter/>
            <a:headEnd/>
            <a:tailEnd/>
          </a:ln>
        </p:spPr>
        <p:txBody>
          <a:bodyPr wrap="none" anchor="ctr" anchorCtr="false"/>
          <a:lstStyle/>
          <a:p>
            <a:pPr lvl="0" algn="ctr"/>
            <a:r>
              <a:rPr lang="en-US">
                <a:latin typeface="Helvetica" pitchFamily="34"/>
              </a:rPr>
              <a:t>file pos</a:t>
            </a:r>
            <a:endParaRPr/>
          </a:p>
        </p:txBody>
      </p:sp>
      <p:sp>
        <p:nvSpPr>
          <p:cNvPr id="1031" name="Rectangle 14"/>
          <p:cNvSpPr>
            <a:spLocks noGrp="true" noChangeShapeType="true"/>
          </p:cNvSpPr>
          <p:nvPr/>
        </p:nvSpPr>
        <p:spPr>
          <a:xfrm>
            <a:off x="4187825" y="3352800"/>
            <a:ext cx="1066800" cy="304800"/>
          </a:xfrm>
          <a:prstGeom prst="rect">
            <a:avLst/>
          </a:prstGeom>
          <a:solidFill>
            <a:schemeClr val="lt1"/>
          </a:solidFill>
          <a:ln w="12700">
            <a:solidFill>
              <a:schemeClr val="dk1"/>
            </a:solidFill>
            <a:miter/>
            <a:headEnd/>
            <a:tailEnd/>
          </a:ln>
        </p:spPr>
        <p:txBody>
          <a:bodyPr wrap="none" anchor="ctr" anchorCtr="false"/>
          <a:lstStyle/>
          <a:p>
            <a:pPr lvl="0" algn="ctr"/>
            <a:r>
              <a:rPr lang="en-US">
                <a:latin typeface="Helvetica" pitchFamily="34"/>
              </a:rPr>
              <a:t>refcnt = 1</a:t>
            </a:r>
            <a:endParaRPr/>
          </a:p>
        </p:txBody>
      </p:sp>
      <p:sp>
        <p:nvSpPr>
          <p:cNvPr id="1032" name="Rectangle 15"/>
          <p:cNvSpPr>
            <a:spLocks noGrp="true" noChangeShapeType="true"/>
          </p:cNvSpPr>
          <p:nvPr/>
        </p:nvSpPr>
        <p:spPr>
          <a:xfrm>
            <a:off x="4187825" y="3657600"/>
            <a:ext cx="1066800" cy="304800"/>
          </a:xfrm>
          <a:prstGeom prst="rect">
            <a:avLst/>
          </a:prstGeom>
          <a:solidFill>
            <a:schemeClr val="lt1"/>
          </a:solidFill>
          <a:ln w="12700">
            <a:solidFill>
              <a:schemeClr val="dk1"/>
            </a:solidFill>
            <a:miter/>
            <a:headEnd/>
            <a:tailEnd/>
          </a:ln>
        </p:spPr>
        <p:txBody>
          <a:bodyPr wrap="none" anchor="ctr" anchorCtr="false"/>
          <a:lstStyle/>
          <a:p>
            <a:pPr lvl="0" algn="ctr"/>
            <a:r>
              <a:rPr lang="en-US">
                <a:latin typeface="Helvetica" pitchFamily="34"/>
              </a:rPr>
              <a:t>...</a:t>
            </a:r>
            <a:endParaRPr/>
          </a:p>
        </p:txBody>
      </p:sp>
      <p:sp>
        <p:nvSpPr>
          <p:cNvPr id="1033" name="Rectangle 16"/>
          <p:cNvSpPr>
            <a:spLocks noGrp="true" noChangeShapeType="true"/>
          </p:cNvSpPr>
          <p:nvPr/>
        </p:nvSpPr>
        <p:spPr>
          <a:xfrm>
            <a:off x="6473825" y="3124200"/>
            <a:ext cx="1066800" cy="304800"/>
          </a:xfrm>
          <a:prstGeom prst="rect">
            <a:avLst/>
          </a:prstGeom>
          <a:solidFill>
            <a:schemeClr val="lt1"/>
          </a:solidFill>
          <a:ln w="12700">
            <a:solidFill>
              <a:schemeClr val="dk1"/>
            </a:solidFill>
            <a:miter/>
            <a:headEnd/>
            <a:tailEnd/>
          </a:ln>
        </p:spPr>
        <p:txBody>
          <a:bodyPr wrap="none" anchor="ctr" anchorCtr="false"/>
          <a:lstStyle/>
          <a:p>
            <a:pPr lvl="0" algn="ctr"/>
            <a:r>
              <a:rPr lang="en-US">
                <a:latin typeface="Helvetica" pitchFamily="34"/>
              </a:rPr>
              <a:t>File access</a:t>
            </a:r>
            <a:endParaRPr/>
          </a:p>
        </p:txBody>
      </p:sp>
      <p:sp>
        <p:nvSpPr>
          <p:cNvPr id="1034" name="Rectangle 17"/>
          <p:cNvSpPr>
            <a:spLocks noGrp="true" noChangeShapeType="true"/>
          </p:cNvSpPr>
          <p:nvPr/>
        </p:nvSpPr>
        <p:spPr>
          <a:xfrm>
            <a:off x="6473825" y="3429000"/>
            <a:ext cx="1066800" cy="304800"/>
          </a:xfrm>
          <a:prstGeom prst="rect">
            <a:avLst/>
          </a:prstGeom>
          <a:solidFill>
            <a:schemeClr val="lt1"/>
          </a:solidFill>
          <a:ln w="12700">
            <a:solidFill>
              <a:schemeClr val="dk1"/>
            </a:solidFill>
            <a:miter/>
            <a:headEnd/>
            <a:tailEnd/>
          </a:ln>
        </p:spPr>
        <p:txBody>
          <a:bodyPr wrap="none" anchor="ctr" anchorCtr="false"/>
          <a:lstStyle/>
          <a:p>
            <a:pPr lvl="0" algn="ctr"/>
            <a:r>
              <a:rPr lang="en-US">
                <a:latin typeface="Helvetica" pitchFamily="34"/>
              </a:rPr>
              <a:t>File size</a:t>
            </a:r>
            <a:endParaRPr/>
          </a:p>
        </p:txBody>
      </p:sp>
      <p:sp>
        <p:nvSpPr>
          <p:cNvPr id="1035" name="Rectangle 18"/>
          <p:cNvSpPr>
            <a:spLocks noGrp="true" noChangeShapeType="true"/>
          </p:cNvSpPr>
          <p:nvPr/>
        </p:nvSpPr>
        <p:spPr>
          <a:xfrm>
            <a:off x="6473825" y="3733800"/>
            <a:ext cx="1066800" cy="304800"/>
          </a:xfrm>
          <a:prstGeom prst="rect">
            <a:avLst/>
          </a:prstGeom>
          <a:solidFill>
            <a:schemeClr val="lt1"/>
          </a:solidFill>
          <a:ln w="12700">
            <a:solidFill>
              <a:schemeClr val="dk1"/>
            </a:solidFill>
            <a:miter/>
            <a:headEnd/>
            <a:tailEnd/>
          </a:ln>
        </p:spPr>
        <p:txBody>
          <a:bodyPr wrap="none" anchor="ctr" anchorCtr="false"/>
          <a:lstStyle/>
          <a:p>
            <a:pPr lvl="0" algn="ctr"/>
            <a:r>
              <a:rPr lang="en-US">
                <a:latin typeface="Helvetica" pitchFamily="34"/>
              </a:rPr>
              <a:t>File type</a:t>
            </a:r>
            <a:endParaRPr/>
          </a:p>
        </p:txBody>
      </p:sp>
      <p:sp>
        <p:nvSpPr>
          <p:cNvPr id="1036" name="Line 19"/>
          <p:cNvSpPr>
            <a:spLocks noGrp="true" noChangeShapeType="true"/>
          </p:cNvSpPr>
          <p:nvPr/>
        </p:nvSpPr>
        <p:spPr>
          <a:xfrm>
            <a:off x="5102225" y="2895600"/>
            <a:ext cx="1371600" cy="304800"/>
          </a:xfrm>
          <a:prstGeom prst="line">
            <a:avLst/>
          </a:prstGeom>
          <a:noFill/>
          <a:ln w="12700">
            <a:solidFill>
              <a:schemeClr val="dk1"/>
            </a:solidFill>
            <a:round/>
            <a:headEnd/>
            <a:tailEnd type="triangle" w="med" len="med"/>
          </a:ln>
        </p:spPr>
        <p:txBody>
          <a:bodyPr lIns="91440" tIns="45720" rIns="91440" bIns="45720"/>
          <a:lstStyle/>
          <a:p>
            <a:pPr/>
            <a:endParaRPr sz="1400" dirty="false"/>
          </a:p>
        </p:txBody>
      </p:sp>
      <p:sp>
        <p:nvSpPr>
          <p:cNvPr id="1037" name="Line 20"/>
          <p:cNvSpPr>
            <a:spLocks noGrp="true" noChangeShapeType="true"/>
          </p:cNvSpPr>
          <p:nvPr/>
        </p:nvSpPr>
        <p:spPr>
          <a:xfrm flipV="true">
            <a:off x="2286000" y="2895600"/>
            <a:ext cx="1901825" cy="1295400"/>
          </a:xfrm>
          <a:prstGeom prst="line">
            <a:avLst/>
          </a:prstGeom>
          <a:noFill/>
          <a:ln w="12700">
            <a:solidFill>
              <a:schemeClr val="dk1"/>
            </a:solidFill>
            <a:round/>
            <a:headEnd/>
            <a:tailEnd type="triangle" w="med" len="med"/>
          </a:ln>
        </p:spPr>
        <p:txBody>
          <a:bodyPr lIns="91440" tIns="45720" rIns="91440" bIns="45720"/>
          <a:lstStyle/>
          <a:p>
            <a:pPr/>
            <a:endParaRPr sz="1400" dirty="false"/>
          </a:p>
        </p:txBody>
      </p:sp>
      <p:sp>
        <p:nvSpPr>
          <p:cNvPr id="1038" name="Line 21"/>
          <p:cNvSpPr>
            <a:spLocks noGrp="true" noChangeShapeType="true"/>
          </p:cNvSpPr>
          <p:nvPr/>
        </p:nvSpPr>
        <p:spPr>
          <a:xfrm>
            <a:off x="5026025" y="4572000"/>
            <a:ext cx="1447800" cy="152400"/>
          </a:xfrm>
          <a:prstGeom prst="line">
            <a:avLst/>
          </a:prstGeom>
          <a:noFill/>
          <a:ln w="12700">
            <a:solidFill>
              <a:schemeClr val="dk1"/>
            </a:solidFill>
            <a:round/>
            <a:headEnd/>
            <a:tailEnd type="triangle" w="med" len="med"/>
          </a:ln>
        </p:spPr>
        <p:txBody>
          <a:bodyPr lIns="91440" tIns="45720" rIns="91440" bIns="45720"/>
          <a:lstStyle/>
          <a:p>
            <a:pPr/>
            <a:endParaRPr sz="1400" dirty="false"/>
          </a:p>
        </p:txBody>
      </p:sp>
      <p:sp>
        <p:nvSpPr>
          <p:cNvPr id="1039" name="Rectangle 22"/>
          <p:cNvSpPr>
            <a:spLocks noGrp="true" noChangeShapeType="true"/>
          </p:cNvSpPr>
          <p:nvPr/>
        </p:nvSpPr>
        <p:spPr>
          <a:xfrm>
            <a:off x="4187825" y="2743200"/>
            <a:ext cx="1066800" cy="304800"/>
          </a:xfrm>
          <a:prstGeom prst="rect">
            <a:avLst/>
          </a:prstGeom>
          <a:solidFill>
            <a:schemeClr val="lt1"/>
          </a:solidFill>
          <a:ln w="12700">
            <a:solidFill>
              <a:schemeClr val="dk1"/>
            </a:solidFill>
            <a:miter/>
            <a:headEnd/>
            <a:tailEnd/>
          </a:ln>
        </p:spPr>
        <p:txBody>
          <a:bodyPr wrap="none" anchor="ctr" anchorCtr="false"/>
          <a:lstStyle/>
          <a:p>
            <a:pPr/>
            <a:endParaRPr sz="1400" dirty="false"/>
          </a:p>
        </p:txBody>
      </p:sp>
      <p:sp>
        <p:nvSpPr>
          <p:cNvPr id="1040" name="Rectangle 23"/>
          <p:cNvSpPr>
            <a:spLocks noGrp="true" noChangeShapeType="true"/>
          </p:cNvSpPr>
          <p:nvPr/>
        </p:nvSpPr>
        <p:spPr>
          <a:xfrm>
            <a:off x="4187825" y="4724400"/>
            <a:ext cx="1066800" cy="304800"/>
          </a:xfrm>
          <a:prstGeom prst="rect">
            <a:avLst/>
          </a:prstGeom>
          <a:noFill/>
          <a:ln w="12700">
            <a:solidFill>
              <a:schemeClr val="dk1"/>
            </a:solidFill>
            <a:miter/>
            <a:headEnd/>
            <a:tailEnd/>
          </a:ln>
        </p:spPr>
        <p:txBody>
          <a:bodyPr wrap="none" anchor="ctr" anchorCtr="false"/>
          <a:lstStyle/>
          <a:p>
            <a:pPr lvl="0" algn="ctr"/>
            <a:r>
              <a:rPr lang="en-US">
                <a:latin typeface="Helvetica" pitchFamily="34"/>
              </a:rPr>
              <a:t>file pos</a:t>
            </a:r>
            <a:endParaRPr/>
          </a:p>
        </p:txBody>
      </p:sp>
      <p:sp>
        <p:nvSpPr>
          <p:cNvPr id="1041" name="Rectangle 24"/>
          <p:cNvSpPr>
            <a:spLocks noGrp="true" noChangeShapeType="true"/>
          </p:cNvSpPr>
          <p:nvPr/>
        </p:nvSpPr>
        <p:spPr>
          <a:xfrm>
            <a:off x="4187825" y="5029200"/>
            <a:ext cx="1066800" cy="304800"/>
          </a:xfrm>
          <a:prstGeom prst="rect">
            <a:avLst/>
          </a:prstGeom>
          <a:noFill/>
          <a:ln w="12700">
            <a:solidFill>
              <a:schemeClr val="dk1"/>
            </a:solidFill>
            <a:miter/>
            <a:headEnd/>
            <a:tailEnd/>
          </a:ln>
        </p:spPr>
        <p:txBody>
          <a:bodyPr wrap="none" anchor="ctr" anchorCtr="false"/>
          <a:lstStyle/>
          <a:p>
            <a:pPr lvl="0" algn="ctr"/>
            <a:r>
              <a:rPr lang="en-US">
                <a:latin typeface="Helvetica" pitchFamily="34"/>
              </a:rPr>
              <a:t>refcnt = 1</a:t>
            </a:r>
            <a:endParaRPr/>
          </a:p>
        </p:txBody>
      </p:sp>
      <p:sp>
        <p:nvSpPr>
          <p:cNvPr id="1042" name="Rectangle 25"/>
          <p:cNvSpPr>
            <a:spLocks noGrp="true" noChangeShapeType="true"/>
          </p:cNvSpPr>
          <p:nvPr/>
        </p:nvSpPr>
        <p:spPr>
          <a:xfrm>
            <a:off x="4187825" y="5334000"/>
            <a:ext cx="1066800" cy="304800"/>
          </a:xfrm>
          <a:prstGeom prst="rect">
            <a:avLst/>
          </a:prstGeom>
          <a:noFill/>
          <a:ln w="12700">
            <a:solidFill>
              <a:schemeClr val="dk1"/>
            </a:solidFill>
            <a:miter/>
            <a:headEnd/>
            <a:tailEnd/>
          </a:ln>
        </p:spPr>
        <p:txBody>
          <a:bodyPr wrap="none" anchor="ctr" anchorCtr="false"/>
          <a:lstStyle/>
          <a:p>
            <a:pPr lvl="0" algn="ctr"/>
            <a:r>
              <a:rPr lang="en-US">
                <a:latin typeface="Helvetica" pitchFamily="34"/>
              </a:rPr>
              <a:t>...</a:t>
            </a:r>
            <a:endParaRPr/>
          </a:p>
        </p:txBody>
      </p:sp>
      <p:sp>
        <p:nvSpPr>
          <p:cNvPr id="1043" name="Rectangle 26"/>
          <p:cNvSpPr>
            <a:spLocks noGrp="true" noChangeShapeType="true"/>
          </p:cNvSpPr>
          <p:nvPr/>
        </p:nvSpPr>
        <p:spPr>
          <a:xfrm>
            <a:off x="4187825" y="4419600"/>
            <a:ext cx="1066800" cy="304800"/>
          </a:xfrm>
          <a:prstGeom prst="rect">
            <a:avLst/>
          </a:prstGeom>
          <a:noFill/>
          <a:ln w="12700">
            <a:solidFill>
              <a:schemeClr val="dk1"/>
            </a:solidFill>
            <a:miter/>
            <a:headEnd/>
            <a:tailEnd/>
          </a:ln>
        </p:spPr>
        <p:txBody>
          <a:bodyPr wrap="none" anchor="ctr" anchorCtr="false"/>
          <a:lstStyle/>
          <a:p>
            <a:pPr/>
            <a:endParaRPr sz="1400" dirty="false"/>
          </a:p>
        </p:txBody>
      </p:sp>
      <p:sp>
        <p:nvSpPr>
          <p:cNvPr id="1044" name="Text Box 27"/>
          <p:cNvSpPr txBox="true">
            <a:spLocks noGrp="true" noChangeShapeType="true"/>
          </p:cNvSpPr>
          <p:nvPr/>
        </p:nvSpPr>
        <p:spPr>
          <a:xfrm>
            <a:off x="4367212" y="2406650"/>
            <a:ext cx="682625" cy="336550"/>
          </a:xfrm>
          <a:prstGeom prst="rect">
            <a:avLst/>
          </a:prstGeom>
          <a:noFill/>
        </p:spPr>
        <p:txBody>
          <a:bodyPr wrap="none" anchor="ctr" anchorCtr="false">
            <a:spAutoFit/>
          </a:bodyPr>
          <a:lstStyle/>
          <a:p>
            <a:pPr lvl="0" algn="ctr"/>
            <a:r>
              <a:rPr lang="en-US">
                <a:latin typeface="Helvetica" pitchFamily="34"/>
              </a:rPr>
              <a:t>file A</a:t>
            </a:r>
            <a:endParaRPr/>
          </a:p>
        </p:txBody>
      </p:sp>
      <p:sp>
        <p:nvSpPr>
          <p:cNvPr id="1045" name="Text Box 28"/>
          <p:cNvSpPr txBox="true">
            <a:spLocks noGrp="true" noChangeShapeType="true"/>
          </p:cNvSpPr>
          <p:nvPr/>
        </p:nvSpPr>
        <p:spPr>
          <a:xfrm>
            <a:off x="4392612" y="4083050"/>
            <a:ext cx="682625" cy="336550"/>
          </a:xfrm>
          <a:prstGeom prst="rect">
            <a:avLst/>
          </a:prstGeom>
          <a:solidFill>
            <a:schemeClr val="lt1"/>
          </a:solidFill>
        </p:spPr>
        <p:txBody>
          <a:bodyPr wrap="none" anchor="ctr" anchorCtr="false">
            <a:spAutoFit/>
          </a:bodyPr>
          <a:lstStyle/>
          <a:p>
            <a:pPr lvl="0" algn="ctr"/>
            <a:r>
              <a:rPr lang="en-US">
                <a:latin typeface="Helvetica" pitchFamily="34"/>
              </a:rPr>
              <a:t>file B</a:t>
            </a:r>
            <a:endParaRPr/>
          </a:p>
        </p:txBody>
      </p:sp>
      <p:sp>
        <p:nvSpPr>
          <p:cNvPr id="1046" name="Text Box 29"/>
          <p:cNvSpPr txBox="true">
            <a:spLocks noGrp="true" noChangeShapeType="true"/>
          </p:cNvSpPr>
          <p:nvPr/>
        </p:nvSpPr>
        <p:spPr>
          <a:xfrm>
            <a:off x="6678612" y="2819400"/>
            <a:ext cx="682625" cy="336550"/>
          </a:xfrm>
          <a:prstGeom prst="rect">
            <a:avLst/>
          </a:prstGeom>
          <a:noFill/>
        </p:spPr>
        <p:txBody>
          <a:bodyPr wrap="none" anchor="ctr" anchorCtr="false">
            <a:spAutoFit/>
          </a:bodyPr>
          <a:lstStyle/>
          <a:p>
            <a:pPr lvl="0" algn="ctr"/>
            <a:r>
              <a:rPr lang="en-US">
                <a:latin typeface="Helvetica" pitchFamily="34"/>
              </a:rPr>
              <a:t>file A</a:t>
            </a:r>
            <a:endParaRPr/>
          </a:p>
        </p:txBody>
      </p:sp>
      <p:sp>
        <p:nvSpPr>
          <p:cNvPr id="1047" name="Text Box 30"/>
          <p:cNvSpPr txBox="true">
            <a:spLocks noGrp="true" noChangeShapeType="true"/>
          </p:cNvSpPr>
          <p:nvPr/>
        </p:nvSpPr>
        <p:spPr>
          <a:xfrm>
            <a:off x="6653212" y="4387850"/>
            <a:ext cx="682625" cy="336550"/>
          </a:xfrm>
          <a:prstGeom prst="rect">
            <a:avLst/>
          </a:prstGeom>
          <a:noFill/>
        </p:spPr>
        <p:txBody>
          <a:bodyPr wrap="none" anchor="ctr" anchorCtr="false">
            <a:spAutoFit/>
          </a:bodyPr>
          <a:lstStyle/>
          <a:p>
            <a:pPr lvl="0" algn="ctr"/>
            <a:r>
              <a:rPr lang="en-US">
                <a:latin typeface="Helvetica" pitchFamily="34"/>
              </a:rPr>
              <a:t>file B</a:t>
            </a:r>
            <a:endParaRPr/>
          </a:p>
        </p:txBody>
      </p:sp>
      <p:sp>
        <p:nvSpPr>
          <p:cNvPr id="1048" name="Line 31"/>
          <p:cNvSpPr>
            <a:spLocks noGrp="true" noChangeShapeType="true"/>
          </p:cNvSpPr>
          <p:nvPr/>
        </p:nvSpPr>
        <p:spPr>
          <a:xfrm flipV="true">
            <a:off x="2282825" y="4572000"/>
            <a:ext cx="1908175" cy="228600"/>
          </a:xfrm>
          <a:prstGeom prst="line">
            <a:avLst/>
          </a:prstGeom>
          <a:noFill/>
          <a:ln w="12700">
            <a:solidFill>
              <a:schemeClr val="dk1"/>
            </a:solidFill>
            <a:round/>
            <a:headEnd/>
            <a:tailEnd type="triangle" w="med" len="med"/>
          </a:ln>
        </p:spPr>
        <p:txBody>
          <a:bodyPr lIns="91440" tIns="45720" rIns="91440" bIns="45720"/>
          <a:lstStyle/>
          <a:p>
            <a:pPr/>
            <a:endParaRPr sz="1400" dirty="false"/>
          </a:p>
        </p:txBody>
      </p:sp>
      <p:sp>
        <p:nvSpPr>
          <p:cNvPr id="1049" name="Rectangle 32"/>
          <p:cNvSpPr>
            <a:spLocks noGrp="true" noChangeShapeType="true"/>
          </p:cNvSpPr>
          <p:nvPr/>
        </p:nvSpPr>
        <p:spPr>
          <a:xfrm>
            <a:off x="1219200" y="3810000"/>
            <a:ext cx="609600" cy="228600"/>
          </a:xfrm>
          <a:prstGeom prst="rect">
            <a:avLst/>
          </a:prstGeom>
          <a:noFill/>
        </p:spPr>
        <p:txBody>
          <a:bodyPr wrap="none" anchor="ctr" anchorCtr="false"/>
          <a:lstStyle/>
          <a:p>
            <a:pPr lvl="0" algn="r"/>
            <a:r>
              <a:rPr lang="en-US" sz="1400">
                <a:latin typeface="Helvetica" pitchFamily="34"/>
              </a:rPr>
              <a:t>fd0</a:t>
            </a:r>
            <a:endParaRPr/>
          </a:p>
        </p:txBody>
      </p:sp>
      <p:sp>
        <p:nvSpPr>
          <p:cNvPr id="1050" name="Rectangle 33"/>
          <p:cNvSpPr>
            <a:spLocks noGrp="true" noChangeShapeType="true"/>
          </p:cNvSpPr>
          <p:nvPr/>
        </p:nvSpPr>
        <p:spPr>
          <a:xfrm>
            <a:off x="1219200" y="4038600"/>
            <a:ext cx="609600" cy="228600"/>
          </a:xfrm>
          <a:prstGeom prst="rect">
            <a:avLst/>
          </a:prstGeom>
          <a:noFill/>
        </p:spPr>
        <p:txBody>
          <a:bodyPr wrap="none" anchor="ctr" anchorCtr="false"/>
          <a:lstStyle/>
          <a:p>
            <a:pPr lvl="0" algn="r"/>
            <a:r>
              <a:rPr lang="en-US" sz="1400">
                <a:latin typeface="Helvetica" pitchFamily="34"/>
              </a:rPr>
              <a:t>fd1</a:t>
            </a:r>
            <a:endParaRPr/>
          </a:p>
        </p:txBody>
      </p:sp>
      <p:sp>
        <p:nvSpPr>
          <p:cNvPr id="1051" name="Rectangle 34"/>
          <p:cNvSpPr>
            <a:spLocks noGrp="true" noChangeShapeType="true"/>
          </p:cNvSpPr>
          <p:nvPr/>
        </p:nvSpPr>
        <p:spPr>
          <a:xfrm>
            <a:off x="1219200" y="4267200"/>
            <a:ext cx="609600" cy="228600"/>
          </a:xfrm>
          <a:prstGeom prst="rect">
            <a:avLst/>
          </a:prstGeom>
          <a:noFill/>
        </p:spPr>
        <p:txBody>
          <a:bodyPr wrap="none" anchor="ctr" anchorCtr="false"/>
          <a:lstStyle/>
          <a:p>
            <a:pPr lvl="0" algn="r"/>
            <a:r>
              <a:rPr lang="en-US" sz="1400">
                <a:latin typeface="Helvetica" pitchFamily="34"/>
              </a:rPr>
              <a:t>fd2</a:t>
            </a:r>
            <a:endParaRPr/>
          </a:p>
        </p:txBody>
      </p:sp>
      <p:sp>
        <p:nvSpPr>
          <p:cNvPr id="1052" name="Rectangle 35"/>
          <p:cNvSpPr>
            <a:spLocks noGrp="true" noChangeShapeType="true"/>
          </p:cNvSpPr>
          <p:nvPr/>
        </p:nvSpPr>
        <p:spPr>
          <a:xfrm>
            <a:off x="1219200" y="4495800"/>
            <a:ext cx="609600" cy="228600"/>
          </a:xfrm>
          <a:prstGeom prst="rect">
            <a:avLst/>
          </a:prstGeom>
          <a:noFill/>
        </p:spPr>
        <p:txBody>
          <a:bodyPr wrap="none" anchor="ctr" anchorCtr="false"/>
          <a:lstStyle/>
          <a:p>
            <a:pPr lvl="0" algn="r"/>
            <a:r>
              <a:rPr lang="en-US" sz="1400">
                <a:latin typeface="Helvetica" pitchFamily="34"/>
              </a:rPr>
              <a:t>fd3</a:t>
            </a:r>
            <a:endParaRPr/>
          </a:p>
        </p:txBody>
      </p:sp>
      <p:sp>
        <p:nvSpPr>
          <p:cNvPr id="1053" name="Rectangle 36"/>
          <p:cNvSpPr>
            <a:spLocks noGrp="true" noChangeShapeType="true"/>
          </p:cNvSpPr>
          <p:nvPr/>
        </p:nvSpPr>
        <p:spPr>
          <a:xfrm>
            <a:off x="1219200" y="4724400"/>
            <a:ext cx="609600" cy="228600"/>
          </a:xfrm>
          <a:prstGeom prst="rect">
            <a:avLst/>
          </a:prstGeom>
          <a:noFill/>
        </p:spPr>
        <p:txBody>
          <a:bodyPr wrap="none" anchor="ctr" anchorCtr="false"/>
          <a:lstStyle/>
          <a:p>
            <a:pPr lvl="0" algn="r"/>
            <a:r>
              <a:rPr lang="en-US" sz="1400">
                <a:latin typeface="Helvetica" pitchFamily="34"/>
              </a:rPr>
              <a:t>fd4</a:t>
            </a:r>
            <a:endParaRPr/>
          </a:p>
        </p:txBody>
      </p:sp>
      <p:sp>
        <p:nvSpPr>
          <p:cNvPr id="1054" name="Rectangle 37"/>
          <p:cNvSpPr>
            <a:spLocks noGrp="true" noChangeShapeType="true"/>
          </p:cNvSpPr>
          <p:nvPr/>
        </p:nvSpPr>
        <p:spPr>
          <a:xfrm>
            <a:off x="1219200" y="4953000"/>
            <a:ext cx="609600" cy="228600"/>
          </a:xfrm>
          <a:prstGeom prst="rect">
            <a:avLst/>
          </a:prstGeom>
          <a:noFill/>
        </p:spPr>
        <p:txBody>
          <a:bodyPr wrap="none" anchor="ctr" anchorCtr="false"/>
          <a:lstStyle/>
          <a:p>
            <a:pPr lvl="0" algn="r"/>
            <a:r>
              <a:rPr lang="en-US" sz="1400">
                <a:latin typeface="Helvetica" pitchFamily="34"/>
              </a:rPr>
              <a:t>fd5</a:t>
            </a:r>
            <a:endParaRPr/>
          </a:p>
        </p:txBody>
      </p:sp>
      <p:sp>
        <p:nvSpPr>
          <p:cNvPr id="1055" name="Rectangle 38"/>
          <p:cNvSpPr>
            <a:spLocks noGrp="true" noChangeShapeType="true"/>
          </p:cNvSpPr>
          <p:nvPr/>
        </p:nvSpPr>
        <p:spPr>
          <a:xfrm>
            <a:off x="1219200" y="5181600"/>
            <a:ext cx="609600" cy="228600"/>
          </a:xfrm>
          <a:prstGeom prst="rect">
            <a:avLst/>
          </a:prstGeom>
          <a:noFill/>
        </p:spPr>
        <p:txBody>
          <a:bodyPr wrap="none" anchor="ctr" anchorCtr="false"/>
          <a:lstStyle/>
          <a:p>
            <a:pPr lvl="0" algn="r"/>
            <a:r>
              <a:rPr lang="en-US" sz="1400">
                <a:latin typeface="Helvetica" pitchFamily="34"/>
              </a:rPr>
              <a:t>fd6</a:t>
            </a:r>
            <a:endParaRPr/>
          </a:p>
        </p:txBody>
      </p:sp>
      <p:sp>
        <p:nvSpPr>
          <p:cNvPr id="1056" name="Rectangle 39"/>
          <p:cNvSpPr>
            <a:spLocks noGrp="true" noChangeShapeType="true"/>
          </p:cNvSpPr>
          <p:nvPr/>
        </p:nvSpPr>
        <p:spPr>
          <a:xfrm>
            <a:off x="1219200" y="5410200"/>
            <a:ext cx="609600" cy="228600"/>
          </a:xfrm>
          <a:prstGeom prst="rect">
            <a:avLst/>
          </a:prstGeom>
          <a:noFill/>
        </p:spPr>
        <p:txBody>
          <a:bodyPr wrap="none" anchor="ctr" anchorCtr="false"/>
          <a:lstStyle/>
          <a:p>
            <a:pPr lvl="0" algn="r"/>
            <a:r>
              <a:rPr lang="en-US" sz="1400">
                <a:latin typeface="Helvetica" pitchFamily="34"/>
              </a:rPr>
              <a:t>fd7</a:t>
            </a:r>
            <a:endParaRPr/>
          </a:p>
        </p:txBody>
      </p:sp>
      <p:sp>
        <p:nvSpPr>
          <p:cNvPr id="1057" name="Text Box 40"/>
          <p:cNvSpPr txBox="true">
            <a:spLocks noGrp="true" noChangeShapeType="true"/>
          </p:cNvSpPr>
          <p:nvPr/>
        </p:nvSpPr>
        <p:spPr>
          <a:xfrm>
            <a:off x="1143000" y="2895600"/>
            <a:ext cx="1600200" cy="825500"/>
          </a:xfrm>
          <a:prstGeom prst="rect">
            <a:avLst/>
          </a:prstGeom>
          <a:noFill/>
        </p:spPr>
        <p:txBody>
          <a:bodyPr lIns="91440" tIns="45720" rIns="91440" bIns="45720" anchor="t">
            <a:spAutoFit/>
          </a:bodyPr>
          <a:lstStyle/>
          <a:p>
            <a:pPr lvl="0">
              <a:spcBef>
                <a:spcPct val="50000"/>
              </a:spcBef>
            </a:pPr>
            <a:r>
              <a:rPr lang="en-US">
                <a:latin typeface="Times New Roman" pitchFamily="18"/>
              </a:rPr>
              <a:t>Descriptor table (one table per process)</a:t>
            </a:r>
            <a:endParaRPr/>
          </a:p>
        </p:txBody>
      </p:sp>
      <p:sp>
        <p:nvSpPr>
          <p:cNvPr id="1058" name="Rectangle 41"/>
          <p:cNvSpPr>
            <a:spLocks noGrp="true" noChangeShapeType="true"/>
          </p:cNvSpPr>
          <p:nvPr/>
        </p:nvSpPr>
        <p:spPr>
          <a:xfrm>
            <a:off x="6473825" y="4038600"/>
            <a:ext cx="1069975" cy="304800"/>
          </a:xfrm>
          <a:prstGeom prst="rect">
            <a:avLst/>
          </a:prstGeom>
          <a:solidFill>
            <a:schemeClr val="lt1"/>
          </a:solidFill>
          <a:ln w="12700">
            <a:solidFill>
              <a:schemeClr val="dk1"/>
            </a:solidFill>
            <a:miter/>
            <a:headEnd/>
            <a:tailEnd/>
          </a:ln>
        </p:spPr>
        <p:txBody>
          <a:bodyPr wrap="none" anchor="ctr" anchorCtr="false"/>
          <a:lstStyle/>
          <a:p>
            <a:pPr lvl="0" algn="ctr"/>
            <a:r>
              <a:rPr lang="en-US">
                <a:latin typeface="Helvetica" pitchFamily="34"/>
              </a:rPr>
              <a:t>…</a:t>
            </a:r>
            <a:endParaRPr/>
          </a:p>
        </p:txBody>
      </p:sp>
      <p:sp>
        <p:nvSpPr>
          <p:cNvPr id="1059" name="Rectangle 42"/>
          <p:cNvSpPr>
            <a:spLocks noGrp="true" noChangeShapeType="true"/>
          </p:cNvSpPr>
          <p:nvPr/>
        </p:nvSpPr>
        <p:spPr>
          <a:xfrm>
            <a:off x="6477000" y="4648200"/>
            <a:ext cx="1066800" cy="304800"/>
          </a:xfrm>
          <a:prstGeom prst="rect">
            <a:avLst/>
          </a:prstGeom>
          <a:noFill/>
          <a:ln w="12700">
            <a:solidFill>
              <a:schemeClr val="dk1"/>
            </a:solidFill>
            <a:miter/>
            <a:headEnd/>
            <a:tailEnd/>
          </a:ln>
        </p:spPr>
        <p:txBody>
          <a:bodyPr wrap="none" anchor="ctr" anchorCtr="false"/>
          <a:lstStyle/>
          <a:p>
            <a:pPr lvl="0" algn="ctr"/>
            <a:r>
              <a:rPr lang="en-US">
                <a:latin typeface="Helvetica" pitchFamily="34"/>
              </a:rPr>
              <a:t>File access</a:t>
            </a:r>
            <a:endParaRPr/>
          </a:p>
        </p:txBody>
      </p:sp>
      <p:sp>
        <p:nvSpPr>
          <p:cNvPr id="1060" name="Rectangle 43"/>
          <p:cNvSpPr>
            <a:spLocks noGrp="true" noChangeShapeType="true"/>
          </p:cNvSpPr>
          <p:nvPr/>
        </p:nvSpPr>
        <p:spPr>
          <a:xfrm>
            <a:off x="6477000" y="4953000"/>
            <a:ext cx="1066800" cy="304800"/>
          </a:xfrm>
          <a:prstGeom prst="rect">
            <a:avLst/>
          </a:prstGeom>
          <a:noFill/>
          <a:ln w="12700">
            <a:solidFill>
              <a:schemeClr val="dk1"/>
            </a:solidFill>
            <a:miter/>
            <a:headEnd/>
            <a:tailEnd/>
          </a:ln>
        </p:spPr>
        <p:txBody>
          <a:bodyPr wrap="none" anchor="ctr" anchorCtr="false"/>
          <a:lstStyle/>
          <a:p>
            <a:pPr lvl="0" algn="ctr"/>
            <a:r>
              <a:rPr lang="en-US">
                <a:latin typeface="Helvetica" pitchFamily="34"/>
              </a:rPr>
              <a:t>File size</a:t>
            </a:r>
            <a:endParaRPr/>
          </a:p>
        </p:txBody>
      </p:sp>
      <p:sp>
        <p:nvSpPr>
          <p:cNvPr id="1061" name="Rectangle 44"/>
          <p:cNvSpPr>
            <a:spLocks noGrp="true" noChangeShapeType="true"/>
          </p:cNvSpPr>
          <p:nvPr/>
        </p:nvSpPr>
        <p:spPr>
          <a:xfrm>
            <a:off x="6477000" y="5257800"/>
            <a:ext cx="1066800" cy="304800"/>
          </a:xfrm>
          <a:prstGeom prst="rect">
            <a:avLst/>
          </a:prstGeom>
          <a:noFill/>
          <a:ln w="12700">
            <a:solidFill>
              <a:schemeClr val="dk1"/>
            </a:solidFill>
            <a:miter/>
            <a:headEnd/>
            <a:tailEnd/>
          </a:ln>
        </p:spPr>
        <p:txBody>
          <a:bodyPr wrap="none" anchor="ctr" anchorCtr="false"/>
          <a:lstStyle/>
          <a:p>
            <a:pPr lvl="0" algn="ctr"/>
            <a:r>
              <a:rPr lang="en-US">
                <a:latin typeface="Helvetica" pitchFamily="34"/>
              </a:rPr>
              <a:t>File type</a:t>
            </a:r>
            <a:endParaRPr/>
          </a:p>
        </p:txBody>
      </p:sp>
      <p:sp>
        <p:nvSpPr>
          <p:cNvPr id="1062" name="Rectangle 45"/>
          <p:cNvSpPr>
            <a:spLocks noGrp="true" noChangeShapeType="true"/>
          </p:cNvSpPr>
          <p:nvPr/>
        </p:nvSpPr>
        <p:spPr>
          <a:xfrm>
            <a:off x="6480175" y="5562600"/>
            <a:ext cx="1066800" cy="304800"/>
          </a:xfrm>
          <a:prstGeom prst="rect">
            <a:avLst/>
          </a:prstGeom>
          <a:noFill/>
          <a:ln w="12700">
            <a:solidFill>
              <a:schemeClr val="dk1"/>
            </a:solidFill>
            <a:miter/>
            <a:headEnd/>
            <a:tailEnd/>
          </a:ln>
        </p:spPr>
        <p:txBody>
          <a:bodyPr wrap="none" anchor="ctr" anchorCtr="false"/>
          <a:lstStyle/>
          <a:p>
            <a:pPr lvl="0" algn="ctr"/>
            <a:r>
              <a:rPr lang="en-US">
                <a:latin typeface="Helvetica" pitchFamily="34"/>
              </a:rPr>
              <a:t>…</a:t>
            </a:r>
            <a:endParaRPr/>
          </a:p>
        </p:txBody>
      </p:sp>
      <p:sp>
        <p:nvSpPr>
          <p:cNvPr id="1063" name="Rectangle 46"/>
          <p:cNvSpPr>
            <a:spLocks noGrp="true" noChangeShapeType="true"/>
          </p:cNvSpPr>
          <p:nvPr>
            <p:ph type="title"/>
          </p:nvPr>
        </p:nvSpPr>
        <p:spPr>
          <a:xfrm>
            <a:off x="457200" y="457200"/>
            <a:ext cx="8077200" cy="914400"/>
          </a:xfrm>
          <a:prstGeom prst="rect">
            <a:avLst/>
          </a:prstGeom>
          <a:noFill/>
        </p:spPr>
        <p:txBody>
          <a:bodyPr lIns="91440" tIns="45720" rIns="91440" bIns="45720" anchor="ctr" anchorCtr="false"/>
          <a:lstStyle/>
          <a:p>
            <a:pPr lvl="0"/>
            <a:r>
              <a:rPr lang="en-US">
                <a:ea typeface="SimSun" pitchFamily="2" charset="-122"/>
              </a:rPr>
              <a:t>Redirection</a:t>
            </a:r>
            <a:endParaRPr/>
          </a:p>
        </p:txBody>
      </p:sp>
      <p:sp>
        <p:nvSpPr>
          <p:cNvPr id="1064" name="TextBox 46"/>
          <p:cNvSpPr txBox="true">
            <a:spLocks noGrp="true" noChangeShapeType="true"/>
          </p:cNvSpPr>
          <p:nvPr/>
        </p:nvSpPr>
        <p:spPr>
          <a:xfrm>
            <a:off x="609600" y="1600200"/>
            <a:ext cx="1611312" cy="425450"/>
          </a:xfrm>
          <a:prstGeom prst="rect">
            <a:avLst/>
          </a:prstGeom>
          <a:noFill/>
        </p:spPr>
        <p:txBody>
          <a:bodyPr wrap="none" anchor="t">
            <a:spAutoFit/>
          </a:bodyPr>
          <a:lstStyle/>
          <a:p>
            <a:pPr lvl="0">
              <a:lnSpc>
                <a:spcPct val="90000"/>
              </a:lnSpc>
              <a:spcBef>
                <a:spcPct val="20000"/>
              </a:spcBef>
            </a:pPr>
            <a:r>
              <a:rPr lang="en-US" sz="2400"/>
              <a:t>dup2(4,1)</a:t>
            </a:r>
            <a:endParaRPr/>
          </a:p>
        </p:txBody>
      </p:sp>
    </p:spTree>
  </p:cSld>
  <p:clrMapOvr>
    <a:masterClrMapping/>
  </p:clrMapOvr>
  <p:transition/>
</p:sld>
</file>

<file path=ppt/slides/slide94.xml><?xml version="1.0" encoding="utf-8"?>
<p:sld xmlns:a="http://schemas.openxmlformats.org/drawingml/2006/main" xmlns:p="http://schemas.openxmlformats.org/presentationml/2006/main">
  <p:cSld>
    <p:spTree>
      <p:nvGrpSpPr>
        <p:cNvPr id="1065" name=""/>
        <p:cNvGrpSpPr/>
        <p:nvPr/>
      </p:nvGrpSpPr>
      <p:grpSpPr>
        <a:xfrm>
          <a:off x="0" y="0"/>
          <a:ext cx="0" cy="0"/>
          <a:chOff x="0" y="0"/>
          <a:chExt cx="0" cy="0"/>
        </a:xfrm>
      </p:grpSpPr>
      <p:sp>
        <p:nvSpPr>
          <p:cNvPr id="1066" name="灯片编号占位符 5"/>
          <p:cNvSpPr>
            <a:spLocks noGrp="true" noChangeShapeType="true"/>
          </p:cNvSpPr>
          <p:nvPr>
            <p:ph type="sldNum"/>
          </p:nvPr>
        </p:nvSpPr>
        <p:spPr>
          <a:xfrm>
            <a:off x="6934200" y="6172200"/>
            <a:ext cx="1295400" cy="457200"/>
          </a:xfrm>
          <a:prstGeom prst="rect">
            <a:avLst/>
          </a:prstGeom>
          <a:noFill/>
        </p:spPr>
        <p:txBody>
          <a:bodyPr lIns="91440" tIns="45720" rIns="91440" bIns="45720" anchor="t"/>
          <a:lstStyle/>
          <a:p>
            <a:pPr marL="0" lvl="0" indent="0" algn="r">
              <a:spcBef>
                <a:spcPts val="0"/>
              </a:spcBef>
              <a:buNone/>
            </a:pPr>
            <a:fld id="{D038279B-FC19-497E-A7D1-5ADD9CAF016F}" type="slidenum">
              <a:rPr lang="zh-CN" sz="1400" b="false" i="false" u="none">
                <a:latin typeface="Times New Roman" pitchFamily="18"/>
              </a:rPr>
              <a:t>*</a:t>
            </a:fld>
            <a:endParaRPr/>
          </a:p>
        </p:txBody>
      </p:sp>
      <p:sp>
        <p:nvSpPr>
          <p:cNvPr id="1067" name="Rectangle 3"/>
          <p:cNvSpPr>
            <a:spLocks noGrp="true" noChangeShapeType="true"/>
          </p:cNvSpPr>
          <p:nvPr/>
        </p:nvSpPr>
        <p:spPr>
          <a:xfrm>
            <a:off x="1825625" y="3810000"/>
            <a:ext cx="609600" cy="228600"/>
          </a:xfrm>
          <a:prstGeom prst="rect">
            <a:avLst/>
          </a:prstGeom>
          <a:noFill/>
          <a:ln w="12700">
            <a:solidFill>
              <a:schemeClr val="dk1"/>
            </a:solidFill>
            <a:miter/>
            <a:headEnd/>
            <a:tailEnd/>
          </a:ln>
        </p:spPr>
        <p:txBody>
          <a:bodyPr wrap="none" anchor="ctr" anchorCtr="false"/>
          <a:lstStyle/>
          <a:p>
            <a:pPr/>
            <a:endParaRPr sz="1400" dirty="false"/>
          </a:p>
        </p:txBody>
      </p:sp>
      <p:sp>
        <p:nvSpPr>
          <p:cNvPr id="1068" name="Rectangle 4"/>
          <p:cNvSpPr>
            <a:spLocks noGrp="true" noChangeShapeType="true"/>
          </p:cNvSpPr>
          <p:nvPr/>
        </p:nvSpPr>
        <p:spPr>
          <a:xfrm>
            <a:off x="1825625" y="4038600"/>
            <a:ext cx="609600" cy="228600"/>
          </a:xfrm>
          <a:prstGeom prst="rect">
            <a:avLst/>
          </a:prstGeom>
          <a:noFill/>
          <a:ln w="12700">
            <a:solidFill>
              <a:schemeClr val="dk1"/>
            </a:solidFill>
            <a:miter/>
            <a:headEnd/>
            <a:tailEnd/>
          </a:ln>
        </p:spPr>
        <p:txBody>
          <a:bodyPr wrap="none" anchor="ctr" anchorCtr="false"/>
          <a:lstStyle/>
          <a:p>
            <a:pPr/>
            <a:endParaRPr sz="1400" dirty="false"/>
          </a:p>
        </p:txBody>
      </p:sp>
      <p:sp>
        <p:nvSpPr>
          <p:cNvPr id="1069" name="Rectangle 5"/>
          <p:cNvSpPr>
            <a:spLocks noGrp="true" noChangeShapeType="true"/>
          </p:cNvSpPr>
          <p:nvPr/>
        </p:nvSpPr>
        <p:spPr>
          <a:xfrm>
            <a:off x="1825625" y="4267200"/>
            <a:ext cx="609600" cy="228600"/>
          </a:xfrm>
          <a:prstGeom prst="rect">
            <a:avLst/>
          </a:prstGeom>
          <a:noFill/>
          <a:ln w="12700">
            <a:solidFill>
              <a:schemeClr val="dk1"/>
            </a:solidFill>
            <a:miter/>
            <a:headEnd/>
            <a:tailEnd/>
          </a:ln>
        </p:spPr>
        <p:txBody>
          <a:bodyPr wrap="none" anchor="ctr" anchorCtr="false"/>
          <a:lstStyle/>
          <a:p>
            <a:pPr/>
            <a:endParaRPr sz="1400" dirty="false"/>
          </a:p>
        </p:txBody>
      </p:sp>
      <p:sp>
        <p:nvSpPr>
          <p:cNvPr id="1070" name="Rectangle 6"/>
          <p:cNvSpPr>
            <a:spLocks noGrp="true" noChangeShapeType="true"/>
          </p:cNvSpPr>
          <p:nvPr/>
        </p:nvSpPr>
        <p:spPr>
          <a:xfrm>
            <a:off x="1825625" y="4495800"/>
            <a:ext cx="609600" cy="228600"/>
          </a:xfrm>
          <a:prstGeom prst="rect">
            <a:avLst/>
          </a:prstGeom>
          <a:noFill/>
          <a:ln w="12700">
            <a:solidFill>
              <a:schemeClr val="dk1"/>
            </a:solidFill>
            <a:miter/>
            <a:headEnd/>
            <a:tailEnd/>
          </a:ln>
        </p:spPr>
        <p:txBody>
          <a:bodyPr wrap="none" anchor="ctr" anchorCtr="false"/>
          <a:lstStyle/>
          <a:p>
            <a:pPr/>
            <a:endParaRPr sz="1400" dirty="false"/>
          </a:p>
        </p:txBody>
      </p:sp>
      <p:sp>
        <p:nvSpPr>
          <p:cNvPr id="1071" name="Rectangle 7"/>
          <p:cNvSpPr>
            <a:spLocks noGrp="true" noChangeShapeType="true"/>
          </p:cNvSpPr>
          <p:nvPr/>
        </p:nvSpPr>
        <p:spPr>
          <a:xfrm>
            <a:off x="1825625" y="4724400"/>
            <a:ext cx="609600" cy="228600"/>
          </a:xfrm>
          <a:prstGeom prst="rect">
            <a:avLst/>
          </a:prstGeom>
          <a:noFill/>
          <a:ln w="12700">
            <a:solidFill>
              <a:schemeClr val="dk1"/>
            </a:solidFill>
            <a:miter/>
            <a:headEnd/>
            <a:tailEnd/>
          </a:ln>
        </p:spPr>
        <p:txBody>
          <a:bodyPr wrap="none" anchor="ctr" anchorCtr="false"/>
          <a:lstStyle/>
          <a:p>
            <a:pPr/>
            <a:endParaRPr sz="1400" dirty="false"/>
          </a:p>
        </p:txBody>
      </p:sp>
      <p:sp>
        <p:nvSpPr>
          <p:cNvPr id="1072" name="Rectangle 8"/>
          <p:cNvSpPr>
            <a:spLocks noGrp="true" noChangeShapeType="true"/>
          </p:cNvSpPr>
          <p:nvPr/>
        </p:nvSpPr>
        <p:spPr>
          <a:xfrm>
            <a:off x="1825625" y="4953000"/>
            <a:ext cx="609600" cy="228600"/>
          </a:xfrm>
          <a:prstGeom prst="rect">
            <a:avLst/>
          </a:prstGeom>
          <a:noFill/>
          <a:ln w="12700">
            <a:solidFill>
              <a:schemeClr val="dk1"/>
            </a:solidFill>
            <a:miter/>
            <a:headEnd/>
            <a:tailEnd/>
          </a:ln>
        </p:spPr>
        <p:txBody>
          <a:bodyPr wrap="none" anchor="ctr" anchorCtr="false"/>
          <a:lstStyle/>
          <a:p>
            <a:pPr/>
            <a:endParaRPr sz="1400" dirty="false"/>
          </a:p>
        </p:txBody>
      </p:sp>
      <p:sp>
        <p:nvSpPr>
          <p:cNvPr id="1073" name="Rectangle 9"/>
          <p:cNvSpPr>
            <a:spLocks noGrp="true" noChangeShapeType="true"/>
          </p:cNvSpPr>
          <p:nvPr/>
        </p:nvSpPr>
        <p:spPr>
          <a:xfrm>
            <a:off x="1825625" y="5181600"/>
            <a:ext cx="609600" cy="228600"/>
          </a:xfrm>
          <a:prstGeom prst="rect">
            <a:avLst/>
          </a:prstGeom>
          <a:noFill/>
          <a:ln w="12700">
            <a:solidFill>
              <a:schemeClr val="dk1"/>
            </a:solidFill>
            <a:miter/>
            <a:headEnd/>
            <a:tailEnd/>
          </a:ln>
        </p:spPr>
        <p:txBody>
          <a:bodyPr wrap="none" anchor="ctr" anchorCtr="false"/>
          <a:lstStyle/>
          <a:p>
            <a:pPr/>
            <a:endParaRPr sz="1400" dirty="false"/>
          </a:p>
        </p:txBody>
      </p:sp>
      <p:sp>
        <p:nvSpPr>
          <p:cNvPr id="1074" name="Rectangle 10"/>
          <p:cNvSpPr>
            <a:spLocks noGrp="true" noChangeShapeType="true"/>
          </p:cNvSpPr>
          <p:nvPr/>
        </p:nvSpPr>
        <p:spPr>
          <a:xfrm>
            <a:off x="1825625" y="5410200"/>
            <a:ext cx="609600" cy="228600"/>
          </a:xfrm>
          <a:prstGeom prst="rect">
            <a:avLst/>
          </a:prstGeom>
          <a:noFill/>
          <a:ln w="12700">
            <a:solidFill>
              <a:schemeClr val="dk1"/>
            </a:solidFill>
            <a:miter/>
            <a:headEnd/>
            <a:tailEnd/>
          </a:ln>
        </p:spPr>
        <p:txBody>
          <a:bodyPr wrap="none" anchor="ctr" anchorCtr="false"/>
          <a:lstStyle/>
          <a:p>
            <a:pPr/>
            <a:endParaRPr sz="1400" dirty="false"/>
          </a:p>
        </p:txBody>
      </p:sp>
      <p:sp>
        <p:nvSpPr>
          <p:cNvPr id="1075" name="Text Box 11"/>
          <p:cNvSpPr txBox="true">
            <a:spLocks noGrp="true" noChangeShapeType="true"/>
          </p:cNvSpPr>
          <p:nvPr/>
        </p:nvSpPr>
        <p:spPr>
          <a:xfrm>
            <a:off x="3581400" y="1676400"/>
            <a:ext cx="2209800" cy="825500"/>
          </a:xfrm>
          <a:prstGeom prst="rect">
            <a:avLst/>
          </a:prstGeom>
          <a:noFill/>
        </p:spPr>
        <p:txBody>
          <a:bodyPr lIns="91440" tIns="45720" rIns="91440" bIns="45720" anchor="ctr" anchorCtr="false">
            <a:spAutoFit/>
          </a:bodyPr>
          <a:lstStyle/>
          <a:p>
            <a:pPr lvl="0" algn="ctr"/>
            <a:r>
              <a:rPr lang="en-US">
                <a:latin typeface="Helvetica" pitchFamily="34"/>
              </a:rPr>
              <a:t>open file table</a:t>
            </a:r>
            <a:endParaRPr/>
          </a:p>
          <a:p>
            <a:pPr lvl="0" algn="ctr"/>
            <a:r>
              <a:rPr lang="en-US">
                <a:latin typeface="Helvetica" pitchFamily="34"/>
              </a:rPr>
              <a:t>(shared by all process)</a:t>
            </a:r>
            <a:endParaRPr/>
          </a:p>
        </p:txBody>
      </p:sp>
      <p:sp>
        <p:nvSpPr>
          <p:cNvPr id="1076" name="Text Box 12"/>
          <p:cNvSpPr txBox="true">
            <a:spLocks noGrp="true" noChangeShapeType="true"/>
          </p:cNvSpPr>
          <p:nvPr/>
        </p:nvSpPr>
        <p:spPr>
          <a:xfrm>
            <a:off x="6510337" y="1858962"/>
            <a:ext cx="1719262" cy="825500"/>
          </a:xfrm>
          <a:prstGeom prst="rect">
            <a:avLst/>
          </a:prstGeom>
          <a:noFill/>
        </p:spPr>
        <p:txBody>
          <a:bodyPr lIns="91440" tIns="45720" rIns="91440" bIns="45720" anchor="ctr" anchorCtr="false">
            <a:spAutoFit/>
          </a:bodyPr>
          <a:lstStyle/>
          <a:p>
            <a:pPr lvl="0" algn="ctr"/>
            <a:r>
              <a:rPr lang="en-US">
                <a:latin typeface="Helvetica" pitchFamily="34"/>
              </a:rPr>
              <a:t>V-node table</a:t>
            </a:r>
            <a:endParaRPr/>
          </a:p>
          <a:p>
            <a:pPr lvl="0" algn="ctr"/>
            <a:r>
              <a:rPr lang="en-US">
                <a:latin typeface="Helvetica" pitchFamily="34"/>
              </a:rPr>
              <a:t>(shared by all processes)</a:t>
            </a:r>
            <a:endParaRPr/>
          </a:p>
        </p:txBody>
      </p:sp>
      <p:sp>
        <p:nvSpPr>
          <p:cNvPr id="1077" name="Rectangle 13"/>
          <p:cNvSpPr>
            <a:spLocks noGrp="true" noChangeShapeType="true"/>
          </p:cNvSpPr>
          <p:nvPr/>
        </p:nvSpPr>
        <p:spPr>
          <a:xfrm>
            <a:off x="4187825" y="3048000"/>
            <a:ext cx="1066800" cy="304800"/>
          </a:xfrm>
          <a:prstGeom prst="rect">
            <a:avLst/>
          </a:prstGeom>
          <a:solidFill>
            <a:srgbClr val="FFFF00">
              <a:alpha val="49803"/>
            </a:srgbClr>
          </a:solidFill>
          <a:ln w="12700">
            <a:solidFill>
              <a:schemeClr val="dk1"/>
            </a:solidFill>
            <a:miter/>
            <a:headEnd/>
            <a:tailEnd/>
          </a:ln>
        </p:spPr>
        <p:txBody>
          <a:bodyPr wrap="none" anchor="ctr" anchorCtr="false"/>
          <a:lstStyle/>
          <a:p>
            <a:pPr lvl="0" algn="ctr"/>
            <a:r>
              <a:rPr lang="en-US">
                <a:latin typeface="Helvetica" pitchFamily="34"/>
              </a:rPr>
              <a:t>file pos</a:t>
            </a:r>
            <a:endParaRPr/>
          </a:p>
        </p:txBody>
      </p:sp>
      <p:sp>
        <p:nvSpPr>
          <p:cNvPr id="1078" name="Rectangle 14"/>
          <p:cNvSpPr>
            <a:spLocks noGrp="true" noChangeShapeType="true"/>
          </p:cNvSpPr>
          <p:nvPr/>
        </p:nvSpPr>
        <p:spPr>
          <a:xfrm>
            <a:off x="4187825" y="3352800"/>
            <a:ext cx="1066800" cy="304800"/>
          </a:xfrm>
          <a:prstGeom prst="rect">
            <a:avLst/>
          </a:prstGeom>
          <a:solidFill>
            <a:srgbClr val="FFFF00">
              <a:alpha val="49803"/>
            </a:srgbClr>
          </a:solidFill>
          <a:ln w="12700">
            <a:solidFill>
              <a:schemeClr val="dk1"/>
            </a:solidFill>
            <a:miter/>
            <a:headEnd/>
            <a:tailEnd/>
          </a:ln>
        </p:spPr>
        <p:txBody>
          <a:bodyPr wrap="none" anchor="ctr" anchorCtr="false"/>
          <a:lstStyle/>
          <a:p>
            <a:pPr lvl="0" algn="ctr"/>
            <a:r>
              <a:rPr lang="en-US">
                <a:latin typeface="Helvetica" pitchFamily="34"/>
              </a:rPr>
              <a:t>refcnt = 0</a:t>
            </a:r>
            <a:endParaRPr/>
          </a:p>
        </p:txBody>
      </p:sp>
      <p:sp>
        <p:nvSpPr>
          <p:cNvPr id="1079" name="Rectangle 15"/>
          <p:cNvSpPr>
            <a:spLocks noGrp="true" noChangeShapeType="true"/>
          </p:cNvSpPr>
          <p:nvPr/>
        </p:nvSpPr>
        <p:spPr>
          <a:xfrm>
            <a:off x="4187825" y="3657600"/>
            <a:ext cx="1066800" cy="304800"/>
          </a:xfrm>
          <a:prstGeom prst="rect">
            <a:avLst/>
          </a:prstGeom>
          <a:solidFill>
            <a:srgbClr val="FFFF00">
              <a:alpha val="49803"/>
            </a:srgbClr>
          </a:solidFill>
          <a:ln w="12700">
            <a:solidFill>
              <a:schemeClr val="dk1"/>
            </a:solidFill>
            <a:miter/>
            <a:headEnd/>
            <a:tailEnd/>
          </a:ln>
        </p:spPr>
        <p:txBody>
          <a:bodyPr wrap="none" anchor="ctr" anchorCtr="false"/>
          <a:lstStyle/>
          <a:p>
            <a:pPr lvl="0" algn="ctr"/>
            <a:r>
              <a:rPr lang="en-US">
                <a:latin typeface="Helvetica" pitchFamily="34"/>
              </a:rPr>
              <a:t>...</a:t>
            </a:r>
            <a:endParaRPr/>
          </a:p>
        </p:txBody>
      </p:sp>
      <p:sp>
        <p:nvSpPr>
          <p:cNvPr id="1080" name="Rectangle 16"/>
          <p:cNvSpPr>
            <a:spLocks noGrp="true" noChangeShapeType="true"/>
          </p:cNvSpPr>
          <p:nvPr/>
        </p:nvSpPr>
        <p:spPr>
          <a:xfrm>
            <a:off x="6473825" y="3124200"/>
            <a:ext cx="1066800" cy="304800"/>
          </a:xfrm>
          <a:prstGeom prst="rect">
            <a:avLst/>
          </a:prstGeom>
          <a:solidFill>
            <a:srgbClr val="FFFF00">
              <a:alpha val="49803"/>
            </a:srgbClr>
          </a:solidFill>
          <a:ln w="12700">
            <a:solidFill>
              <a:schemeClr val="dk1"/>
            </a:solidFill>
            <a:miter/>
            <a:headEnd/>
            <a:tailEnd/>
          </a:ln>
        </p:spPr>
        <p:txBody>
          <a:bodyPr wrap="none" anchor="ctr" anchorCtr="false"/>
          <a:lstStyle/>
          <a:p>
            <a:pPr lvl="0" algn="ctr"/>
            <a:r>
              <a:rPr lang="en-US">
                <a:latin typeface="Helvetica" pitchFamily="34"/>
              </a:rPr>
              <a:t>File access</a:t>
            </a:r>
            <a:endParaRPr/>
          </a:p>
        </p:txBody>
      </p:sp>
      <p:sp>
        <p:nvSpPr>
          <p:cNvPr id="1081" name="Rectangle 17"/>
          <p:cNvSpPr>
            <a:spLocks noGrp="true" noChangeShapeType="true"/>
          </p:cNvSpPr>
          <p:nvPr/>
        </p:nvSpPr>
        <p:spPr>
          <a:xfrm>
            <a:off x="6473825" y="3429000"/>
            <a:ext cx="1066800" cy="304800"/>
          </a:xfrm>
          <a:prstGeom prst="rect">
            <a:avLst/>
          </a:prstGeom>
          <a:solidFill>
            <a:srgbClr val="FFFF00">
              <a:alpha val="49803"/>
            </a:srgbClr>
          </a:solidFill>
          <a:ln w="12700">
            <a:solidFill>
              <a:schemeClr val="dk1"/>
            </a:solidFill>
            <a:miter/>
            <a:headEnd/>
            <a:tailEnd/>
          </a:ln>
        </p:spPr>
        <p:txBody>
          <a:bodyPr wrap="none" anchor="ctr" anchorCtr="false"/>
          <a:lstStyle/>
          <a:p>
            <a:pPr lvl="0" algn="ctr"/>
            <a:r>
              <a:rPr lang="en-US">
                <a:latin typeface="Helvetica" pitchFamily="34"/>
              </a:rPr>
              <a:t>File size</a:t>
            </a:r>
            <a:endParaRPr/>
          </a:p>
        </p:txBody>
      </p:sp>
      <p:sp>
        <p:nvSpPr>
          <p:cNvPr id="1082" name="Rectangle 18"/>
          <p:cNvSpPr>
            <a:spLocks noGrp="true" noChangeShapeType="true"/>
          </p:cNvSpPr>
          <p:nvPr/>
        </p:nvSpPr>
        <p:spPr>
          <a:xfrm>
            <a:off x="6473825" y="3733800"/>
            <a:ext cx="1066800" cy="304800"/>
          </a:xfrm>
          <a:prstGeom prst="rect">
            <a:avLst/>
          </a:prstGeom>
          <a:solidFill>
            <a:srgbClr val="FFFF00">
              <a:alpha val="49803"/>
            </a:srgbClr>
          </a:solidFill>
          <a:ln w="12700">
            <a:solidFill>
              <a:schemeClr val="dk1"/>
            </a:solidFill>
            <a:miter/>
            <a:headEnd/>
            <a:tailEnd/>
          </a:ln>
        </p:spPr>
        <p:txBody>
          <a:bodyPr wrap="none" anchor="ctr" anchorCtr="false"/>
          <a:lstStyle/>
          <a:p>
            <a:pPr lvl="0" algn="ctr"/>
            <a:r>
              <a:rPr lang="en-US">
                <a:latin typeface="Helvetica" pitchFamily="34"/>
              </a:rPr>
              <a:t>File type</a:t>
            </a:r>
            <a:endParaRPr/>
          </a:p>
        </p:txBody>
      </p:sp>
      <p:sp>
        <p:nvSpPr>
          <p:cNvPr id="1083" name="Line 19"/>
          <p:cNvSpPr>
            <a:spLocks noGrp="true" noChangeShapeType="true"/>
          </p:cNvSpPr>
          <p:nvPr/>
        </p:nvSpPr>
        <p:spPr>
          <a:xfrm>
            <a:off x="5102225" y="2895600"/>
            <a:ext cx="1371600" cy="304800"/>
          </a:xfrm>
          <a:prstGeom prst="line">
            <a:avLst/>
          </a:prstGeom>
          <a:noFill/>
          <a:ln w="12700">
            <a:solidFill>
              <a:schemeClr val="dk1"/>
            </a:solidFill>
            <a:round/>
            <a:headEnd/>
            <a:tailEnd type="triangle" w="med" len="med"/>
          </a:ln>
        </p:spPr>
        <p:txBody>
          <a:bodyPr lIns="91440" tIns="45720" rIns="91440" bIns="45720"/>
          <a:lstStyle/>
          <a:p>
            <a:pPr/>
            <a:endParaRPr sz="1400" dirty="false"/>
          </a:p>
        </p:txBody>
      </p:sp>
      <p:sp>
        <p:nvSpPr>
          <p:cNvPr id="1084" name="Line 20"/>
          <p:cNvSpPr>
            <a:spLocks noGrp="true" noChangeShapeType="true"/>
          </p:cNvSpPr>
          <p:nvPr/>
        </p:nvSpPr>
        <p:spPr>
          <a:xfrm>
            <a:off x="2286000" y="4191000"/>
            <a:ext cx="1905000" cy="304800"/>
          </a:xfrm>
          <a:prstGeom prst="line">
            <a:avLst/>
          </a:prstGeom>
          <a:noFill/>
          <a:ln w="12700">
            <a:solidFill>
              <a:schemeClr val="dk1"/>
            </a:solidFill>
            <a:round/>
            <a:headEnd/>
            <a:tailEnd type="triangle" w="med" len="med"/>
          </a:ln>
        </p:spPr>
        <p:txBody>
          <a:bodyPr lIns="91440" tIns="45720" rIns="91440" bIns="45720"/>
          <a:lstStyle/>
          <a:p>
            <a:pPr/>
            <a:endParaRPr sz="1400" dirty="false"/>
          </a:p>
        </p:txBody>
      </p:sp>
      <p:sp>
        <p:nvSpPr>
          <p:cNvPr id="1085" name="Line 21"/>
          <p:cNvSpPr>
            <a:spLocks noGrp="true" noChangeShapeType="true"/>
          </p:cNvSpPr>
          <p:nvPr/>
        </p:nvSpPr>
        <p:spPr>
          <a:xfrm>
            <a:off x="5026025" y="4572000"/>
            <a:ext cx="1447800" cy="152400"/>
          </a:xfrm>
          <a:prstGeom prst="line">
            <a:avLst/>
          </a:prstGeom>
          <a:noFill/>
          <a:ln w="12700">
            <a:solidFill>
              <a:schemeClr val="dk1"/>
            </a:solidFill>
            <a:round/>
            <a:headEnd/>
            <a:tailEnd type="triangle" w="med" len="med"/>
          </a:ln>
        </p:spPr>
        <p:txBody>
          <a:bodyPr lIns="91440" tIns="45720" rIns="91440" bIns="45720"/>
          <a:lstStyle/>
          <a:p>
            <a:pPr/>
            <a:endParaRPr sz="1400" dirty="false"/>
          </a:p>
        </p:txBody>
      </p:sp>
      <p:sp>
        <p:nvSpPr>
          <p:cNvPr id="1086" name="Rectangle 22"/>
          <p:cNvSpPr>
            <a:spLocks noGrp="true" noChangeShapeType="true"/>
          </p:cNvSpPr>
          <p:nvPr/>
        </p:nvSpPr>
        <p:spPr>
          <a:xfrm>
            <a:off x="4187825" y="2743200"/>
            <a:ext cx="1066800" cy="304800"/>
          </a:xfrm>
          <a:prstGeom prst="rect">
            <a:avLst/>
          </a:prstGeom>
          <a:solidFill>
            <a:srgbClr val="FFFF00">
              <a:alpha val="49803"/>
            </a:srgbClr>
          </a:solidFill>
          <a:ln w="12700">
            <a:solidFill>
              <a:schemeClr val="dk1"/>
            </a:solidFill>
            <a:miter/>
            <a:headEnd/>
            <a:tailEnd/>
          </a:ln>
        </p:spPr>
        <p:txBody>
          <a:bodyPr wrap="none" anchor="ctr" anchorCtr="false"/>
          <a:lstStyle/>
          <a:p>
            <a:pPr/>
            <a:endParaRPr sz="1400" dirty="false"/>
          </a:p>
        </p:txBody>
      </p:sp>
      <p:sp>
        <p:nvSpPr>
          <p:cNvPr id="1087" name="Rectangle 23"/>
          <p:cNvSpPr>
            <a:spLocks noGrp="true" noChangeShapeType="true"/>
          </p:cNvSpPr>
          <p:nvPr/>
        </p:nvSpPr>
        <p:spPr>
          <a:xfrm>
            <a:off x="4187825" y="4724400"/>
            <a:ext cx="1066800" cy="304800"/>
          </a:xfrm>
          <a:prstGeom prst="rect">
            <a:avLst/>
          </a:prstGeom>
          <a:noFill/>
          <a:ln w="12700">
            <a:solidFill>
              <a:schemeClr val="dk1"/>
            </a:solidFill>
            <a:miter/>
            <a:headEnd/>
            <a:tailEnd/>
          </a:ln>
        </p:spPr>
        <p:txBody>
          <a:bodyPr wrap="none" anchor="ctr" anchorCtr="false"/>
          <a:lstStyle/>
          <a:p>
            <a:pPr lvl="0" algn="ctr"/>
            <a:r>
              <a:rPr lang="en-US">
                <a:latin typeface="Helvetica" pitchFamily="34"/>
              </a:rPr>
              <a:t>file pos</a:t>
            </a:r>
            <a:endParaRPr/>
          </a:p>
        </p:txBody>
      </p:sp>
      <p:sp>
        <p:nvSpPr>
          <p:cNvPr id="1088" name="Rectangle 24"/>
          <p:cNvSpPr>
            <a:spLocks noGrp="true" noChangeShapeType="true"/>
          </p:cNvSpPr>
          <p:nvPr/>
        </p:nvSpPr>
        <p:spPr>
          <a:xfrm>
            <a:off x="4187825" y="5029200"/>
            <a:ext cx="1066800" cy="304800"/>
          </a:xfrm>
          <a:prstGeom prst="rect">
            <a:avLst/>
          </a:prstGeom>
          <a:noFill/>
          <a:ln w="12700">
            <a:solidFill>
              <a:schemeClr val="dk1"/>
            </a:solidFill>
            <a:miter/>
            <a:headEnd/>
            <a:tailEnd/>
          </a:ln>
        </p:spPr>
        <p:txBody>
          <a:bodyPr wrap="none" anchor="ctr" anchorCtr="false"/>
          <a:lstStyle/>
          <a:p>
            <a:pPr lvl="0" algn="ctr"/>
            <a:r>
              <a:rPr lang="en-US">
                <a:latin typeface="Helvetica" pitchFamily="34"/>
              </a:rPr>
              <a:t>refcnt = 2</a:t>
            </a:r>
            <a:endParaRPr/>
          </a:p>
        </p:txBody>
      </p:sp>
      <p:sp>
        <p:nvSpPr>
          <p:cNvPr id="1089" name="Rectangle 25"/>
          <p:cNvSpPr>
            <a:spLocks noGrp="true" noChangeShapeType="true"/>
          </p:cNvSpPr>
          <p:nvPr/>
        </p:nvSpPr>
        <p:spPr>
          <a:xfrm>
            <a:off x="4187825" y="5334000"/>
            <a:ext cx="1066800" cy="304800"/>
          </a:xfrm>
          <a:prstGeom prst="rect">
            <a:avLst/>
          </a:prstGeom>
          <a:noFill/>
          <a:ln w="12700">
            <a:solidFill>
              <a:schemeClr val="dk1"/>
            </a:solidFill>
            <a:miter/>
            <a:headEnd/>
            <a:tailEnd/>
          </a:ln>
        </p:spPr>
        <p:txBody>
          <a:bodyPr wrap="none" anchor="ctr" anchorCtr="false"/>
          <a:lstStyle/>
          <a:p>
            <a:pPr lvl="0" algn="ctr"/>
            <a:r>
              <a:rPr lang="en-US">
                <a:latin typeface="Helvetica" pitchFamily="34"/>
              </a:rPr>
              <a:t>...</a:t>
            </a:r>
            <a:endParaRPr/>
          </a:p>
        </p:txBody>
      </p:sp>
      <p:sp>
        <p:nvSpPr>
          <p:cNvPr id="1090" name="Rectangle 26"/>
          <p:cNvSpPr>
            <a:spLocks noGrp="true" noChangeShapeType="true"/>
          </p:cNvSpPr>
          <p:nvPr/>
        </p:nvSpPr>
        <p:spPr>
          <a:xfrm>
            <a:off x="4187825" y="4419600"/>
            <a:ext cx="1066800" cy="304800"/>
          </a:xfrm>
          <a:prstGeom prst="rect">
            <a:avLst/>
          </a:prstGeom>
          <a:noFill/>
          <a:ln w="12700">
            <a:solidFill>
              <a:schemeClr val="dk1"/>
            </a:solidFill>
            <a:miter/>
            <a:headEnd/>
            <a:tailEnd/>
          </a:ln>
        </p:spPr>
        <p:txBody>
          <a:bodyPr wrap="none" anchor="ctr" anchorCtr="false"/>
          <a:lstStyle/>
          <a:p>
            <a:pPr/>
            <a:endParaRPr sz="1400" dirty="false"/>
          </a:p>
        </p:txBody>
      </p:sp>
      <p:sp>
        <p:nvSpPr>
          <p:cNvPr id="1091" name="Text Box 27"/>
          <p:cNvSpPr txBox="true">
            <a:spLocks noGrp="true" noChangeShapeType="true"/>
          </p:cNvSpPr>
          <p:nvPr/>
        </p:nvSpPr>
        <p:spPr>
          <a:xfrm>
            <a:off x="4367212" y="2406650"/>
            <a:ext cx="682625" cy="336550"/>
          </a:xfrm>
          <a:prstGeom prst="rect">
            <a:avLst/>
          </a:prstGeom>
          <a:noFill/>
        </p:spPr>
        <p:txBody>
          <a:bodyPr wrap="none" anchor="ctr" anchorCtr="false">
            <a:spAutoFit/>
          </a:bodyPr>
          <a:lstStyle/>
          <a:p>
            <a:pPr lvl="0" algn="ctr"/>
            <a:r>
              <a:rPr lang="en-US">
                <a:latin typeface="Helvetica" pitchFamily="34"/>
              </a:rPr>
              <a:t>file A</a:t>
            </a:r>
            <a:endParaRPr/>
          </a:p>
        </p:txBody>
      </p:sp>
      <p:sp>
        <p:nvSpPr>
          <p:cNvPr id="1092" name="Text Box 28"/>
          <p:cNvSpPr txBox="true">
            <a:spLocks noGrp="true" noChangeShapeType="true"/>
          </p:cNvSpPr>
          <p:nvPr/>
        </p:nvSpPr>
        <p:spPr>
          <a:xfrm>
            <a:off x="4392612" y="4083050"/>
            <a:ext cx="682625" cy="336550"/>
          </a:xfrm>
          <a:prstGeom prst="rect">
            <a:avLst/>
          </a:prstGeom>
          <a:noFill/>
        </p:spPr>
        <p:txBody>
          <a:bodyPr wrap="none" anchor="ctr" anchorCtr="false">
            <a:spAutoFit/>
          </a:bodyPr>
          <a:lstStyle/>
          <a:p>
            <a:pPr lvl="0" algn="ctr"/>
            <a:r>
              <a:rPr lang="en-US">
                <a:latin typeface="Helvetica" pitchFamily="34"/>
              </a:rPr>
              <a:t>file B</a:t>
            </a:r>
            <a:endParaRPr/>
          </a:p>
        </p:txBody>
      </p:sp>
      <p:sp>
        <p:nvSpPr>
          <p:cNvPr id="1093" name="Text Box 29"/>
          <p:cNvSpPr txBox="true">
            <a:spLocks noGrp="true" noChangeShapeType="true"/>
          </p:cNvSpPr>
          <p:nvPr/>
        </p:nvSpPr>
        <p:spPr>
          <a:xfrm>
            <a:off x="6678612" y="2819400"/>
            <a:ext cx="682625" cy="336550"/>
          </a:xfrm>
          <a:prstGeom prst="rect">
            <a:avLst/>
          </a:prstGeom>
          <a:noFill/>
        </p:spPr>
        <p:txBody>
          <a:bodyPr wrap="none" anchor="ctr" anchorCtr="false">
            <a:spAutoFit/>
          </a:bodyPr>
          <a:lstStyle/>
          <a:p>
            <a:pPr lvl="0" algn="ctr"/>
            <a:r>
              <a:rPr lang="en-US">
                <a:latin typeface="Helvetica" pitchFamily="34"/>
              </a:rPr>
              <a:t>file A</a:t>
            </a:r>
            <a:endParaRPr/>
          </a:p>
        </p:txBody>
      </p:sp>
      <p:sp>
        <p:nvSpPr>
          <p:cNvPr id="1094" name="Text Box 30"/>
          <p:cNvSpPr txBox="true">
            <a:spLocks noGrp="true" noChangeShapeType="true"/>
          </p:cNvSpPr>
          <p:nvPr/>
        </p:nvSpPr>
        <p:spPr>
          <a:xfrm>
            <a:off x="6653212" y="4387850"/>
            <a:ext cx="682625" cy="336550"/>
          </a:xfrm>
          <a:prstGeom prst="rect">
            <a:avLst/>
          </a:prstGeom>
          <a:noFill/>
        </p:spPr>
        <p:txBody>
          <a:bodyPr wrap="none" anchor="ctr" anchorCtr="false">
            <a:spAutoFit/>
          </a:bodyPr>
          <a:lstStyle/>
          <a:p>
            <a:pPr lvl="0" algn="ctr"/>
            <a:r>
              <a:rPr lang="en-US">
                <a:latin typeface="Helvetica" pitchFamily="34"/>
              </a:rPr>
              <a:t>file B</a:t>
            </a:r>
            <a:endParaRPr/>
          </a:p>
        </p:txBody>
      </p:sp>
      <p:sp>
        <p:nvSpPr>
          <p:cNvPr id="1095" name="Line 31"/>
          <p:cNvSpPr>
            <a:spLocks noGrp="true" noChangeShapeType="true"/>
          </p:cNvSpPr>
          <p:nvPr/>
        </p:nvSpPr>
        <p:spPr>
          <a:xfrm flipV="true">
            <a:off x="2282825" y="4572000"/>
            <a:ext cx="1908175" cy="228600"/>
          </a:xfrm>
          <a:prstGeom prst="line">
            <a:avLst/>
          </a:prstGeom>
          <a:noFill/>
          <a:ln w="12700">
            <a:solidFill>
              <a:schemeClr val="dk1"/>
            </a:solidFill>
            <a:round/>
            <a:headEnd/>
            <a:tailEnd type="triangle" w="med" len="med"/>
          </a:ln>
        </p:spPr>
        <p:txBody>
          <a:bodyPr lIns="91440" tIns="45720" rIns="91440" bIns="45720"/>
          <a:lstStyle/>
          <a:p>
            <a:pPr/>
            <a:endParaRPr sz="1400" dirty="false"/>
          </a:p>
        </p:txBody>
      </p:sp>
      <p:sp>
        <p:nvSpPr>
          <p:cNvPr id="1096" name="Rectangle 32"/>
          <p:cNvSpPr>
            <a:spLocks noGrp="true" noChangeShapeType="true"/>
          </p:cNvSpPr>
          <p:nvPr/>
        </p:nvSpPr>
        <p:spPr>
          <a:xfrm>
            <a:off x="1219200" y="3810000"/>
            <a:ext cx="609600" cy="228600"/>
          </a:xfrm>
          <a:prstGeom prst="rect">
            <a:avLst/>
          </a:prstGeom>
          <a:noFill/>
        </p:spPr>
        <p:txBody>
          <a:bodyPr wrap="none" anchor="ctr" anchorCtr="false"/>
          <a:lstStyle/>
          <a:p>
            <a:pPr lvl="0" algn="r"/>
            <a:r>
              <a:rPr lang="en-US" sz="1400">
                <a:latin typeface="Helvetica" pitchFamily="34"/>
              </a:rPr>
              <a:t>fd0</a:t>
            </a:r>
            <a:endParaRPr/>
          </a:p>
        </p:txBody>
      </p:sp>
      <p:sp>
        <p:nvSpPr>
          <p:cNvPr id="1097" name="Rectangle 33"/>
          <p:cNvSpPr>
            <a:spLocks noGrp="true" noChangeShapeType="true"/>
          </p:cNvSpPr>
          <p:nvPr/>
        </p:nvSpPr>
        <p:spPr>
          <a:xfrm>
            <a:off x="1219200" y="4038600"/>
            <a:ext cx="609600" cy="228600"/>
          </a:xfrm>
          <a:prstGeom prst="rect">
            <a:avLst/>
          </a:prstGeom>
          <a:noFill/>
        </p:spPr>
        <p:txBody>
          <a:bodyPr wrap="none" anchor="ctr" anchorCtr="false"/>
          <a:lstStyle/>
          <a:p>
            <a:pPr lvl="0" algn="r"/>
            <a:r>
              <a:rPr lang="en-US" sz="1400">
                <a:latin typeface="Helvetica" pitchFamily="34"/>
              </a:rPr>
              <a:t>fd1</a:t>
            </a:r>
            <a:endParaRPr/>
          </a:p>
        </p:txBody>
      </p:sp>
      <p:sp>
        <p:nvSpPr>
          <p:cNvPr id="1098" name="Rectangle 34"/>
          <p:cNvSpPr>
            <a:spLocks noGrp="true" noChangeShapeType="true"/>
          </p:cNvSpPr>
          <p:nvPr/>
        </p:nvSpPr>
        <p:spPr>
          <a:xfrm>
            <a:off x="1219200" y="4267200"/>
            <a:ext cx="609600" cy="228600"/>
          </a:xfrm>
          <a:prstGeom prst="rect">
            <a:avLst/>
          </a:prstGeom>
          <a:noFill/>
        </p:spPr>
        <p:txBody>
          <a:bodyPr wrap="none" anchor="ctr" anchorCtr="false"/>
          <a:lstStyle/>
          <a:p>
            <a:pPr lvl="0" algn="r"/>
            <a:r>
              <a:rPr lang="en-US" sz="1400">
                <a:latin typeface="Helvetica" pitchFamily="34"/>
              </a:rPr>
              <a:t>fd2</a:t>
            </a:r>
            <a:endParaRPr/>
          </a:p>
        </p:txBody>
      </p:sp>
      <p:sp>
        <p:nvSpPr>
          <p:cNvPr id="1099" name="Rectangle 35"/>
          <p:cNvSpPr>
            <a:spLocks noGrp="true" noChangeShapeType="true"/>
          </p:cNvSpPr>
          <p:nvPr/>
        </p:nvSpPr>
        <p:spPr>
          <a:xfrm>
            <a:off x="1219200" y="4495800"/>
            <a:ext cx="609600" cy="228600"/>
          </a:xfrm>
          <a:prstGeom prst="rect">
            <a:avLst/>
          </a:prstGeom>
          <a:noFill/>
        </p:spPr>
        <p:txBody>
          <a:bodyPr wrap="none" anchor="ctr" anchorCtr="false"/>
          <a:lstStyle/>
          <a:p>
            <a:pPr lvl="0" algn="r"/>
            <a:r>
              <a:rPr lang="en-US" sz="1400">
                <a:latin typeface="Helvetica" pitchFamily="34"/>
              </a:rPr>
              <a:t>fd3</a:t>
            </a:r>
            <a:endParaRPr/>
          </a:p>
        </p:txBody>
      </p:sp>
      <p:sp>
        <p:nvSpPr>
          <p:cNvPr id="1100" name="Rectangle 36"/>
          <p:cNvSpPr>
            <a:spLocks noGrp="true" noChangeShapeType="true"/>
          </p:cNvSpPr>
          <p:nvPr/>
        </p:nvSpPr>
        <p:spPr>
          <a:xfrm>
            <a:off x="1219200" y="4724400"/>
            <a:ext cx="609600" cy="228600"/>
          </a:xfrm>
          <a:prstGeom prst="rect">
            <a:avLst/>
          </a:prstGeom>
          <a:noFill/>
        </p:spPr>
        <p:txBody>
          <a:bodyPr wrap="none" anchor="ctr" anchorCtr="false"/>
          <a:lstStyle/>
          <a:p>
            <a:pPr lvl="0" algn="r"/>
            <a:r>
              <a:rPr lang="en-US" sz="1400">
                <a:latin typeface="Helvetica" pitchFamily="34"/>
              </a:rPr>
              <a:t>fd4</a:t>
            </a:r>
            <a:endParaRPr/>
          </a:p>
        </p:txBody>
      </p:sp>
      <p:sp>
        <p:nvSpPr>
          <p:cNvPr id="1101" name="Rectangle 37"/>
          <p:cNvSpPr>
            <a:spLocks noGrp="true" noChangeShapeType="true"/>
          </p:cNvSpPr>
          <p:nvPr/>
        </p:nvSpPr>
        <p:spPr>
          <a:xfrm>
            <a:off x="1219200" y="4953000"/>
            <a:ext cx="609600" cy="228600"/>
          </a:xfrm>
          <a:prstGeom prst="rect">
            <a:avLst/>
          </a:prstGeom>
          <a:noFill/>
        </p:spPr>
        <p:txBody>
          <a:bodyPr wrap="none" anchor="ctr" anchorCtr="false"/>
          <a:lstStyle/>
          <a:p>
            <a:pPr lvl="0" algn="r"/>
            <a:r>
              <a:rPr lang="en-US" sz="1400">
                <a:latin typeface="Helvetica" pitchFamily="34"/>
              </a:rPr>
              <a:t>fd5</a:t>
            </a:r>
            <a:endParaRPr/>
          </a:p>
        </p:txBody>
      </p:sp>
      <p:sp>
        <p:nvSpPr>
          <p:cNvPr id="1102" name="Rectangle 38"/>
          <p:cNvSpPr>
            <a:spLocks noGrp="true" noChangeShapeType="true"/>
          </p:cNvSpPr>
          <p:nvPr/>
        </p:nvSpPr>
        <p:spPr>
          <a:xfrm>
            <a:off x="1219200" y="5181600"/>
            <a:ext cx="609600" cy="228600"/>
          </a:xfrm>
          <a:prstGeom prst="rect">
            <a:avLst/>
          </a:prstGeom>
          <a:noFill/>
        </p:spPr>
        <p:txBody>
          <a:bodyPr wrap="none" anchor="ctr" anchorCtr="false"/>
          <a:lstStyle/>
          <a:p>
            <a:pPr lvl="0" algn="r"/>
            <a:r>
              <a:rPr lang="en-US" sz="1400">
                <a:latin typeface="Helvetica" pitchFamily="34"/>
              </a:rPr>
              <a:t>fd6</a:t>
            </a:r>
            <a:endParaRPr/>
          </a:p>
        </p:txBody>
      </p:sp>
      <p:sp>
        <p:nvSpPr>
          <p:cNvPr id="1103" name="Rectangle 39"/>
          <p:cNvSpPr>
            <a:spLocks noGrp="true" noChangeShapeType="true"/>
          </p:cNvSpPr>
          <p:nvPr/>
        </p:nvSpPr>
        <p:spPr>
          <a:xfrm>
            <a:off x="1219200" y="5410200"/>
            <a:ext cx="609600" cy="228600"/>
          </a:xfrm>
          <a:prstGeom prst="rect">
            <a:avLst/>
          </a:prstGeom>
          <a:noFill/>
        </p:spPr>
        <p:txBody>
          <a:bodyPr wrap="none" anchor="ctr" anchorCtr="false"/>
          <a:lstStyle/>
          <a:p>
            <a:pPr lvl="0" algn="r"/>
            <a:r>
              <a:rPr lang="en-US" sz="1400">
                <a:latin typeface="Helvetica" pitchFamily="34"/>
              </a:rPr>
              <a:t>fd7</a:t>
            </a:r>
            <a:endParaRPr/>
          </a:p>
        </p:txBody>
      </p:sp>
      <p:sp>
        <p:nvSpPr>
          <p:cNvPr id="1104" name="Text Box 40"/>
          <p:cNvSpPr txBox="true">
            <a:spLocks noGrp="true" noChangeShapeType="true"/>
          </p:cNvSpPr>
          <p:nvPr/>
        </p:nvSpPr>
        <p:spPr>
          <a:xfrm>
            <a:off x="1143000" y="2895600"/>
            <a:ext cx="1600200" cy="825500"/>
          </a:xfrm>
          <a:prstGeom prst="rect">
            <a:avLst/>
          </a:prstGeom>
          <a:noFill/>
        </p:spPr>
        <p:txBody>
          <a:bodyPr lIns="91440" tIns="45720" rIns="91440" bIns="45720" anchor="t">
            <a:spAutoFit/>
          </a:bodyPr>
          <a:lstStyle/>
          <a:p>
            <a:pPr lvl="0">
              <a:spcBef>
                <a:spcPct val="50000"/>
              </a:spcBef>
            </a:pPr>
            <a:r>
              <a:rPr lang="en-US">
                <a:latin typeface="Times New Roman" pitchFamily="18"/>
              </a:rPr>
              <a:t>Descriptor table (one table per process)</a:t>
            </a:r>
            <a:endParaRPr/>
          </a:p>
        </p:txBody>
      </p:sp>
      <p:sp>
        <p:nvSpPr>
          <p:cNvPr id="1105" name="Rectangle 41"/>
          <p:cNvSpPr>
            <a:spLocks noGrp="true" noChangeShapeType="true"/>
          </p:cNvSpPr>
          <p:nvPr/>
        </p:nvSpPr>
        <p:spPr>
          <a:xfrm>
            <a:off x="6473825" y="4038600"/>
            <a:ext cx="1069975" cy="304800"/>
          </a:xfrm>
          <a:prstGeom prst="rect">
            <a:avLst/>
          </a:prstGeom>
          <a:solidFill>
            <a:srgbClr val="FFFF00">
              <a:alpha val="49803"/>
            </a:srgbClr>
          </a:solidFill>
          <a:ln w="12700">
            <a:solidFill>
              <a:schemeClr val="dk1"/>
            </a:solidFill>
            <a:miter/>
            <a:headEnd/>
            <a:tailEnd/>
          </a:ln>
        </p:spPr>
        <p:txBody>
          <a:bodyPr wrap="none" anchor="ctr" anchorCtr="false"/>
          <a:lstStyle/>
          <a:p>
            <a:pPr lvl="0" algn="ctr"/>
            <a:r>
              <a:rPr lang="en-US">
                <a:latin typeface="Helvetica" pitchFamily="34"/>
              </a:rPr>
              <a:t>…</a:t>
            </a:r>
            <a:endParaRPr/>
          </a:p>
        </p:txBody>
      </p:sp>
      <p:sp>
        <p:nvSpPr>
          <p:cNvPr id="1106" name="Rectangle 42"/>
          <p:cNvSpPr>
            <a:spLocks noGrp="true" noChangeShapeType="true"/>
          </p:cNvSpPr>
          <p:nvPr/>
        </p:nvSpPr>
        <p:spPr>
          <a:xfrm>
            <a:off x="6477000" y="4648200"/>
            <a:ext cx="1066800" cy="304800"/>
          </a:xfrm>
          <a:prstGeom prst="rect">
            <a:avLst/>
          </a:prstGeom>
          <a:noFill/>
          <a:ln w="12700">
            <a:solidFill>
              <a:schemeClr val="dk1"/>
            </a:solidFill>
            <a:miter/>
            <a:headEnd/>
            <a:tailEnd/>
          </a:ln>
        </p:spPr>
        <p:txBody>
          <a:bodyPr wrap="none" anchor="ctr" anchorCtr="false"/>
          <a:lstStyle/>
          <a:p>
            <a:pPr lvl="0" algn="ctr"/>
            <a:r>
              <a:rPr lang="en-US">
                <a:latin typeface="Helvetica" pitchFamily="34"/>
              </a:rPr>
              <a:t>File access</a:t>
            </a:r>
            <a:endParaRPr/>
          </a:p>
        </p:txBody>
      </p:sp>
      <p:sp>
        <p:nvSpPr>
          <p:cNvPr id="1107" name="Rectangle 43"/>
          <p:cNvSpPr>
            <a:spLocks noGrp="true" noChangeShapeType="true"/>
          </p:cNvSpPr>
          <p:nvPr/>
        </p:nvSpPr>
        <p:spPr>
          <a:xfrm>
            <a:off x="6477000" y="4953000"/>
            <a:ext cx="1066800" cy="304800"/>
          </a:xfrm>
          <a:prstGeom prst="rect">
            <a:avLst/>
          </a:prstGeom>
          <a:noFill/>
          <a:ln w="12700">
            <a:solidFill>
              <a:schemeClr val="dk1"/>
            </a:solidFill>
            <a:miter/>
            <a:headEnd/>
            <a:tailEnd/>
          </a:ln>
        </p:spPr>
        <p:txBody>
          <a:bodyPr wrap="none" anchor="ctr" anchorCtr="false"/>
          <a:lstStyle/>
          <a:p>
            <a:pPr lvl="0" algn="ctr"/>
            <a:r>
              <a:rPr lang="en-US">
                <a:latin typeface="Helvetica" pitchFamily="34"/>
              </a:rPr>
              <a:t>File size</a:t>
            </a:r>
            <a:endParaRPr/>
          </a:p>
        </p:txBody>
      </p:sp>
      <p:sp>
        <p:nvSpPr>
          <p:cNvPr id="1108" name="Rectangle 44"/>
          <p:cNvSpPr>
            <a:spLocks noGrp="true" noChangeShapeType="true"/>
          </p:cNvSpPr>
          <p:nvPr/>
        </p:nvSpPr>
        <p:spPr>
          <a:xfrm>
            <a:off x="6477000" y="5257800"/>
            <a:ext cx="1066800" cy="304800"/>
          </a:xfrm>
          <a:prstGeom prst="rect">
            <a:avLst/>
          </a:prstGeom>
          <a:noFill/>
          <a:ln w="12700">
            <a:solidFill>
              <a:schemeClr val="dk1"/>
            </a:solidFill>
            <a:miter/>
            <a:headEnd/>
            <a:tailEnd/>
          </a:ln>
        </p:spPr>
        <p:txBody>
          <a:bodyPr wrap="none" anchor="ctr" anchorCtr="false"/>
          <a:lstStyle/>
          <a:p>
            <a:pPr lvl="0" algn="ctr"/>
            <a:r>
              <a:rPr lang="en-US">
                <a:latin typeface="Helvetica" pitchFamily="34"/>
              </a:rPr>
              <a:t>File type</a:t>
            </a:r>
            <a:endParaRPr/>
          </a:p>
        </p:txBody>
      </p:sp>
      <p:sp>
        <p:nvSpPr>
          <p:cNvPr id="1109" name="Rectangle 45"/>
          <p:cNvSpPr>
            <a:spLocks noGrp="true" noChangeShapeType="true"/>
          </p:cNvSpPr>
          <p:nvPr/>
        </p:nvSpPr>
        <p:spPr>
          <a:xfrm>
            <a:off x="6480175" y="5562600"/>
            <a:ext cx="1066800" cy="304800"/>
          </a:xfrm>
          <a:prstGeom prst="rect">
            <a:avLst/>
          </a:prstGeom>
          <a:noFill/>
          <a:ln w="12700">
            <a:solidFill>
              <a:schemeClr val="dk1"/>
            </a:solidFill>
            <a:miter/>
            <a:headEnd/>
            <a:tailEnd/>
          </a:ln>
        </p:spPr>
        <p:txBody>
          <a:bodyPr wrap="none" anchor="ctr" anchorCtr="false"/>
          <a:lstStyle/>
          <a:p>
            <a:pPr lvl="0" algn="ctr"/>
            <a:r>
              <a:rPr lang="en-US">
                <a:latin typeface="Helvetica" pitchFamily="34"/>
              </a:rPr>
              <a:t>…</a:t>
            </a:r>
            <a:endParaRPr/>
          </a:p>
        </p:txBody>
      </p:sp>
      <p:sp>
        <p:nvSpPr>
          <p:cNvPr id="1110" name="Rectangle 46"/>
          <p:cNvSpPr>
            <a:spLocks noGrp="true" noChangeShapeType="true"/>
          </p:cNvSpPr>
          <p:nvPr>
            <p:ph type="title"/>
          </p:nvPr>
        </p:nvSpPr>
        <p:spPr>
          <a:xfrm>
            <a:off x="457200" y="457200"/>
            <a:ext cx="8077200" cy="914400"/>
          </a:xfrm>
          <a:prstGeom prst="rect">
            <a:avLst/>
          </a:prstGeom>
          <a:noFill/>
        </p:spPr>
        <p:txBody>
          <a:bodyPr lIns="91440" tIns="45720" rIns="91440" bIns="45720" anchor="ctr" anchorCtr="false"/>
          <a:lstStyle/>
          <a:p>
            <a:pPr lvl="0"/>
            <a:r>
              <a:rPr lang="en-US">
                <a:ea typeface="SimSun" pitchFamily="2" charset="-122"/>
              </a:rPr>
              <a:t>Redirection</a:t>
            </a:r>
            <a:endParaRPr/>
          </a:p>
        </p:txBody>
      </p:sp>
      <p:sp>
        <p:nvSpPr>
          <p:cNvPr id="1111" name="TextBox 46"/>
          <p:cNvSpPr txBox="true">
            <a:spLocks noGrp="true" noChangeShapeType="true"/>
          </p:cNvSpPr>
          <p:nvPr/>
        </p:nvSpPr>
        <p:spPr>
          <a:xfrm>
            <a:off x="609600" y="1600200"/>
            <a:ext cx="1611312" cy="425450"/>
          </a:xfrm>
          <a:prstGeom prst="rect">
            <a:avLst/>
          </a:prstGeom>
          <a:noFill/>
        </p:spPr>
        <p:txBody>
          <a:bodyPr wrap="none" anchor="t">
            <a:spAutoFit/>
          </a:bodyPr>
          <a:lstStyle/>
          <a:p>
            <a:pPr lvl="0">
              <a:lnSpc>
                <a:spcPct val="90000"/>
              </a:lnSpc>
              <a:spcBef>
                <a:spcPct val="20000"/>
              </a:spcBef>
            </a:pPr>
            <a:r>
              <a:rPr lang="en-US" sz="2400"/>
              <a:t>dup2(4,1)</a:t>
            </a:r>
            <a:endParaRPr/>
          </a:p>
        </p:txBody>
      </p:sp>
    </p:spTree>
  </p:cSld>
  <p:clrMapOvr>
    <a:masterClrMapping/>
  </p:clrMapOvr>
  <p:transition/>
</p:sld>
</file>

<file path=ppt/slides/slide95.xml><?xml version="1.0" encoding="utf-8"?>
<p:sld xmlns:a="http://schemas.openxmlformats.org/drawingml/2006/main" xmlns:p="http://schemas.openxmlformats.org/presentationml/2006/main">
  <p:cSld>
    <p:spTree>
      <p:nvGrpSpPr>
        <p:cNvPr id="1112" name=""/>
        <p:cNvGrpSpPr/>
        <p:nvPr/>
      </p:nvGrpSpPr>
      <p:grpSpPr>
        <a:xfrm>
          <a:off x="0" y="0"/>
          <a:ext cx="0" cy="0"/>
          <a:chOff x="0" y="0"/>
          <a:chExt cx="0" cy="0"/>
        </a:xfrm>
      </p:grpSpPr>
      <p:sp>
        <p:nvSpPr>
          <p:cNvPr id="1113" name="灯片编号占位符 5"/>
          <p:cNvSpPr>
            <a:spLocks noGrp="true" noChangeShapeType="true"/>
          </p:cNvSpPr>
          <p:nvPr>
            <p:ph type="sldNum"/>
          </p:nvPr>
        </p:nvSpPr>
        <p:spPr>
          <a:xfrm>
            <a:off x="6934200" y="6172200"/>
            <a:ext cx="1295400" cy="457200"/>
          </a:xfrm>
          <a:prstGeom prst="rect">
            <a:avLst/>
          </a:prstGeom>
          <a:noFill/>
        </p:spPr>
        <p:txBody>
          <a:bodyPr lIns="91440" tIns="45720" rIns="91440" bIns="45720" anchor="t"/>
          <a:lstStyle/>
          <a:p>
            <a:pPr marL="0" lvl="0" indent="0" algn="r">
              <a:spcBef>
                <a:spcPts val="0"/>
              </a:spcBef>
              <a:buNone/>
            </a:pPr>
            <a:fld id="{D038279B-FC19-497E-A7D1-5ADD9CAF016F}" type="slidenum">
              <a:rPr lang="zh-CN" sz="1400" b="false" i="false" u="none">
                <a:latin typeface="Times New Roman" pitchFamily="18"/>
              </a:rPr>
              <a:t>*</a:t>
            </a:fld>
            <a:endParaRPr/>
          </a:p>
        </p:txBody>
      </p:sp>
      <p:sp>
        <p:nvSpPr>
          <p:cNvPr id="1114" name="Rectangle 2"/>
          <p:cNvSpPr>
            <a:spLocks noGrp="true" noChangeShapeType="true"/>
          </p:cNvSpPr>
          <p:nvPr>
            <p:ph type="title"/>
          </p:nvPr>
        </p:nvSpPr>
        <p:spPr>
          <a:xfrm>
            <a:off x="457200" y="457200"/>
            <a:ext cx="8077200" cy="914400"/>
          </a:xfrm>
          <a:prstGeom prst="rect">
            <a:avLst/>
          </a:prstGeom>
          <a:noFill/>
        </p:spPr>
        <p:txBody>
          <a:bodyPr lIns="91440" tIns="45720" rIns="91440" bIns="45720" anchor="ctr" anchorCtr="false"/>
          <a:lstStyle/>
          <a:p>
            <a:pPr lvl="0"/>
            <a:r>
              <a:rPr lang="en-US">
                <a:ea typeface="SimSun" pitchFamily="2" charset="-122"/>
              </a:rPr>
              <a:t>Redirection</a:t>
            </a:r>
            <a:endParaRPr/>
          </a:p>
        </p:txBody>
      </p:sp>
      <p:sp>
        <p:nvSpPr>
          <p:cNvPr id="1115" name="Rectangle 3"/>
          <p:cNvSpPr>
            <a:spLocks noGrp="true" noChangeShapeType="true"/>
          </p:cNvSpPr>
          <p:nvPr>
            <p:ph type="obj"/>
          </p:nvPr>
        </p:nvSpPr>
        <p:spPr>
          <a:xfrm>
            <a:off x="457200" y="1600200"/>
            <a:ext cx="8305800" cy="4648200"/>
          </a:xfrm>
          <a:prstGeom prst="rect">
            <a:avLst/>
          </a:prstGeom>
        </p:spPr>
        <p:txBody>
          <a:bodyPr lIns="91440" tIns="45720" rIns="91440" bIns="45720" anchor="t"/>
          <a:lstStyle>
            <a:lvl1pPr marL="342900" indent="0" algn="l" defTabSz="914400" rtl="false" fontAlgn="base">
              <a:lnSpc>
                <a:spcPct val="100000"/>
              </a:lnSpc>
              <a:spcBef>
                <a:spcPct val="20000"/>
              </a:spcBef>
              <a:spcAft>
                <a:spcPts val="0"/>
              </a:spcAft>
              <a:buChar char="•"/>
              <a:defRPr sz="2800">
                <a:solidFill>
                  <a:schemeClr val="dk1"/>
                </a:solidFill>
                <a:latin typeface="Comic Sans MS"/>
              </a:defRPr>
            </a:lvl1pPr>
            <a:lvl2pPr marL="742950" indent="457200" algn="l" defTabSz="914400" rtl="false" fontAlgn="base">
              <a:lnSpc>
                <a:spcPct val="100000"/>
              </a:lnSpc>
              <a:spcBef>
                <a:spcPct val="20000"/>
              </a:spcBef>
              <a:spcAft>
                <a:spcPts val="0"/>
              </a:spcAft>
              <a:buChar char="–"/>
              <a:defRPr sz="2400">
                <a:solidFill>
                  <a:schemeClr val="dk1"/>
                </a:solidFill>
                <a:latin typeface="Comic Sans MS"/>
              </a:defRPr>
            </a:lvl2pPr>
            <a:lvl3pPr marL="1143000" indent="914400" algn="l" defTabSz="914400" rtl="false" fontAlgn="base">
              <a:lnSpc>
                <a:spcPct val="100000"/>
              </a:lnSpc>
              <a:spcBef>
                <a:spcPct val="20000"/>
              </a:spcBef>
              <a:spcAft>
                <a:spcPts val="0"/>
              </a:spcAft>
              <a:buChar char="•"/>
              <a:defRPr sz="2000">
                <a:solidFill>
                  <a:schemeClr val="dk1"/>
                </a:solidFill>
                <a:latin typeface="Comic Sans MS"/>
              </a:defRPr>
            </a:lvl3pPr>
            <a:lvl4pPr marL="1600200" indent="1371600" algn="l" defTabSz="914400" rtl="false" fontAlgn="base">
              <a:lnSpc>
                <a:spcPct val="100000"/>
              </a:lnSpc>
              <a:spcBef>
                <a:spcPct val="20000"/>
              </a:spcBef>
              <a:spcAft>
                <a:spcPts val="0"/>
              </a:spcAft>
              <a:buChar char="–"/>
              <a:defRPr sz="2000">
                <a:solidFill>
                  <a:schemeClr val="dk1"/>
                </a:solidFill>
                <a:latin typeface="Comic Sans MS"/>
              </a:defRPr>
            </a:lvl4pPr>
            <a:lvl5pPr marL="2057400" indent="1828800" algn="l" defTabSz="914400" rtl="false" fontAlgn="base">
              <a:lnSpc>
                <a:spcPct val="100000"/>
              </a:lnSpc>
              <a:spcBef>
                <a:spcPct val="20000"/>
              </a:spcBef>
              <a:spcAft>
                <a:spcPts val="0"/>
              </a:spcAft>
              <a:buChar char="»"/>
              <a:defRPr sz="2000">
                <a:solidFill>
                  <a:schemeClr val="dk1"/>
                </a:solidFill>
                <a:latin typeface="Comic Sans MS"/>
              </a:defRPr>
            </a:lvl5pPr>
          </a:lstStyle>
          <a:p>
            <a:pPr marL="0" lvl="0" indent="0">
              <a:lnSpc>
                <a:spcPts val="2000"/>
              </a:lnSpc>
              <a:spcBef>
                <a:spcPct val="20000"/>
              </a:spcBef>
              <a:buNone/>
            </a:pPr>
            <a:r>
              <a:rPr lang="en-US" sz="2000" b="true" i="false" u="none">
                <a:latin typeface="Courier New"/>
                <a:ea typeface="SimSun"/>
              </a:rPr>
              <a:t>#include </a:t>
            </a:r>
            <a:r>
              <a:rPr lang="en-US" sz="2000" b="true" i="false" u="none">
                <a:latin typeface="Courier New"/>
                <a:ea typeface="SimSun"/>
              </a:rPr>
              <a:t>“</a:t>
            </a:r>
            <a:r>
              <a:rPr lang="en-US" sz="2000" b="true" i="false" u="none">
                <a:latin typeface="Courier New"/>
                <a:ea typeface="SimSun"/>
              </a:rPr>
              <a:t>csapp.h</a:t>
            </a:r>
            <a:r>
              <a:rPr lang="en-US" sz="2000" b="true" i="false" u="none">
                <a:latin typeface="Courier New"/>
                <a:ea typeface="SimSun"/>
              </a:rPr>
              <a:t>”</a:t>
            </a:r>
            <a:endParaRPr/>
          </a:p>
          <a:p>
            <a:pPr marL="0" lvl="0" indent="0">
              <a:lnSpc>
                <a:spcPts val="2000"/>
              </a:lnSpc>
              <a:spcBef>
                <a:spcPct val="20000"/>
              </a:spcBef>
              <a:buNone/>
            </a:pPr>
            <a:r>
              <a:rPr lang="en-US" sz="2000" b="true" i="false" u="none">
                <a:latin typeface="Courier New"/>
                <a:ea typeface="SimSun"/>
              </a:rPr>
              <a:t> </a:t>
            </a:r>
            <a:endParaRPr/>
          </a:p>
          <a:p>
            <a:pPr marL="0" lvl="0" indent="0">
              <a:lnSpc>
                <a:spcPts val="2000"/>
              </a:lnSpc>
              <a:spcBef>
                <a:spcPct val="20000"/>
              </a:spcBef>
              <a:buNone/>
            </a:pPr>
            <a:r>
              <a:rPr lang="en-US" sz="2000" b="true" i="false" u="none">
                <a:latin typeface="Courier New"/>
                <a:ea typeface="SimSun"/>
              </a:rPr>
              <a:t>int main()</a:t>
            </a:r>
            <a:endParaRPr/>
          </a:p>
          <a:p>
            <a:pPr marL="0" lvl="0" indent="0">
              <a:lnSpc>
                <a:spcPts val="2000"/>
              </a:lnSpc>
              <a:spcBef>
                <a:spcPct val="20000"/>
              </a:spcBef>
              <a:buNone/>
            </a:pPr>
            <a:r>
              <a:rPr lang="en-US" sz="2000" b="true" i="false" u="none">
                <a:latin typeface="Courier New"/>
                <a:ea typeface="SimSun"/>
              </a:rPr>
              <a:t>{</a:t>
            </a:r>
            <a:endParaRPr/>
          </a:p>
          <a:p>
            <a:pPr marL="0" lvl="0" indent="0">
              <a:lnSpc>
                <a:spcPts val="2000"/>
              </a:lnSpc>
              <a:spcBef>
                <a:spcPct val="20000"/>
              </a:spcBef>
              <a:buNone/>
            </a:pPr>
            <a:r>
              <a:rPr lang="en-US" sz="2000" b="true" i="false" u="none">
                <a:latin typeface="Courier New"/>
                <a:ea typeface="SimSun"/>
              </a:rPr>
              <a:t>	int fd1, fd2;</a:t>
            </a:r>
            <a:endParaRPr/>
          </a:p>
          <a:p>
            <a:pPr marL="0" lvl="0" indent="0">
              <a:lnSpc>
                <a:spcPts val="2000"/>
              </a:lnSpc>
              <a:spcBef>
                <a:spcPct val="20000"/>
              </a:spcBef>
              <a:buNone/>
            </a:pPr>
            <a:r>
              <a:rPr lang="en-US" sz="2000" b="true" i="false" u="none">
                <a:latin typeface="Courier New"/>
                <a:ea typeface="SimSun"/>
              </a:rPr>
              <a:t>	char c;</a:t>
            </a:r>
            <a:endParaRPr/>
          </a:p>
          <a:p>
            <a:pPr marL="0" lvl="0" indent="0">
              <a:lnSpc>
                <a:spcPts val="2000"/>
              </a:lnSpc>
              <a:spcBef>
                <a:spcPct val="20000"/>
              </a:spcBef>
              <a:buNone/>
            </a:pPr>
            <a:r>
              <a:rPr lang="en-US" sz="2000" b="true" i="false" u="none">
                <a:latin typeface="Courier New"/>
                <a:ea typeface="SimSun"/>
              </a:rPr>
              <a:t> </a:t>
            </a:r>
            <a:endParaRPr/>
          </a:p>
          <a:p>
            <a:pPr marL="0" lvl="0" indent="0">
              <a:lnSpc>
                <a:spcPts val="2000"/>
              </a:lnSpc>
              <a:spcBef>
                <a:spcPct val="20000"/>
              </a:spcBef>
              <a:buNone/>
            </a:pPr>
            <a:r>
              <a:rPr lang="en-US" sz="2000" b="true" i="false" u="none">
                <a:latin typeface="Courier New"/>
                <a:ea typeface="SimSun"/>
              </a:rPr>
              <a:t>	fd1 = open(</a:t>
            </a:r>
            <a:r>
              <a:rPr lang="en-US" sz="2000" b="true" i="false" u="none">
                <a:latin typeface="Courier New"/>
                <a:ea typeface="SimSun"/>
              </a:rPr>
              <a:t>“</a:t>
            </a:r>
            <a:r>
              <a:rPr lang="en-US" sz="2000" b="true" i="false" u="none">
                <a:latin typeface="Courier New"/>
                <a:ea typeface="SimSun"/>
              </a:rPr>
              <a:t>foobar.txt</a:t>
            </a:r>
            <a:r>
              <a:rPr lang="en-US" sz="2000" b="true" i="false" u="none">
                <a:latin typeface="Courier New"/>
                <a:ea typeface="SimSun"/>
              </a:rPr>
              <a:t>”</a:t>
            </a:r>
            <a:r>
              <a:rPr lang="en-US" sz="2000" b="true" i="false" u="none">
                <a:latin typeface="Courier New"/>
                <a:ea typeface="SimSun"/>
              </a:rPr>
              <a:t>, O_RDONLY, 0) ;</a:t>
            </a:r>
            <a:endParaRPr/>
          </a:p>
          <a:p>
            <a:pPr marL="0" lvl="0" indent="0">
              <a:lnSpc>
                <a:spcPts val="2000"/>
              </a:lnSpc>
              <a:spcBef>
                <a:spcPct val="20000"/>
              </a:spcBef>
              <a:buNone/>
            </a:pPr>
            <a:r>
              <a:rPr lang="en-US" sz="2000" b="true" i="false" u="none">
                <a:latin typeface="Courier New"/>
                <a:ea typeface="SimSun"/>
              </a:rPr>
              <a:t>	fd2 = open(</a:t>
            </a:r>
            <a:r>
              <a:rPr lang="en-US" sz="2000" b="true" i="false" u="none">
                <a:latin typeface="Courier New"/>
                <a:ea typeface="SimSun"/>
              </a:rPr>
              <a:t>“</a:t>
            </a:r>
            <a:r>
              <a:rPr lang="en-US" sz="2000" b="true" i="false" u="none">
                <a:latin typeface="Courier New"/>
                <a:ea typeface="SimSun"/>
              </a:rPr>
              <a:t>foobar.txt</a:t>
            </a:r>
            <a:r>
              <a:rPr lang="en-US" sz="2000" b="true" i="false" u="none">
                <a:latin typeface="Courier New"/>
                <a:ea typeface="SimSun"/>
              </a:rPr>
              <a:t>”</a:t>
            </a:r>
            <a:r>
              <a:rPr lang="en-US" sz="2000" b="true" i="false" u="none">
                <a:latin typeface="Courier New"/>
                <a:ea typeface="SimSun"/>
              </a:rPr>
              <a:t>, O_RDONLY, 0) ;</a:t>
            </a:r>
            <a:endParaRPr/>
          </a:p>
          <a:p>
            <a:pPr marL="0" lvl="0" indent="0">
              <a:lnSpc>
                <a:spcPts val="2000"/>
              </a:lnSpc>
              <a:spcBef>
                <a:spcPct val="20000"/>
              </a:spcBef>
              <a:buNone/>
            </a:pPr>
            <a:r>
              <a:rPr lang="en-US" sz="2000" b="true" i="false" u="none">
                <a:latin typeface="Courier New"/>
                <a:ea typeface="SimSun"/>
              </a:rPr>
              <a:t>	read(fd2, &amp;c, 1) ;</a:t>
            </a:r>
            <a:endParaRPr/>
          </a:p>
          <a:p>
            <a:pPr marL="0" lvl="0" indent="0">
              <a:lnSpc>
                <a:spcPts val="2000"/>
              </a:lnSpc>
              <a:spcBef>
                <a:spcPct val="20000"/>
              </a:spcBef>
              <a:buNone/>
            </a:pPr>
            <a:r>
              <a:rPr lang="en-US" sz="2000" b="true" i="false" u="none">
                <a:latin typeface="Courier New"/>
                <a:ea typeface="SimSun"/>
              </a:rPr>
              <a:t> 	dup2(fd2, fd1) ;</a:t>
            </a:r>
            <a:endParaRPr/>
          </a:p>
          <a:p>
            <a:pPr marL="0" lvl="0" indent="0">
              <a:lnSpc>
                <a:spcPts val="2000"/>
              </a:lnSpc>
              <a:spcBef>
                <a:spcPct val="20000"/>
              </a:spcBef>
              <a:buNone/>
            </a:pPr>
            <a:r>
              <a:rPr lang="en-US" sz="2000" b="true" i="false" u="none">
                <a:latin typeface="Courier New"/>
                <a:ea typeface="SimSun"/>
              </a:rPr>
              <a:t>	read(fd1, &amp;c, 1) ;</a:t>
            </a:r>
            <a:endParaRPr/>
          </a:p>
          <a:p>
            <a:pPr marL="0" lvl="0" indent="0">
              <a:lnSpc>
                <a:spcPts val="2000"/>
              </a:lnSpc>
              <a:spcBef>
                <a:spcPct val="20000"/>
              </a:spcBef>
              <a:buNone/>
            </a:pPr>
            <a:r>
              <a:rPr lang="en-US" sz="2000" b="true" i="false" u="none">
                <a:latin typeface="Courier New"/>
                <a:ea typeface="SimSun"/>
              </a:rPr>
              <a:t>	printf(</a:t>
            </a:r>
            <a:r>
              <a:rPr lang="en-US" sz="2000" b="true" i="false" u="none">
                <a:latin typeface="Courier New"/>
                <a:ea typeface="SimSun"/>
              </a:rPr>
              <a:t>“</a:t>
            </a:r>
            <a:r>
              <a:rPr lang="en-US" sz="2000" b="true" i="false" u="none">
                <a:latin typeface="Courier New"/>
                <a:ea typeface="SimSun"/>
              </a:rPr>
              <a:t>c = %c\n</a:t>
            </a:r>
            <a:r>
              <a:rPr lang="en-US" sz="2000" b="true" i="false" u="none">
                <a:latin typeface="Courier New"/>
                <a:ea typeface="SimSun"/>
              </a:rPr>
              <a:t>”</a:t>
            </a:r>
            <a:r>
              <a:rPr lang="en-US" sz="2000" b="true" i="false" u="none">
                <a:latin typeface="Courier New"/>
                <a:ea typeface="SimSun"/>
              </a:rPr>
              <a:t>, c) ;</a:t>
            </a:r>
            <a:endParaRPr/>
          </a:p>
          <a:p>
            <a:pPr marL="0" lvl="0" indent="0">
              <a:lnSpc>
                <a:spcPts val="2000"/>
              </a:lnSpc>
              <a:spcBef>
                <a:spcPct val="20000"/>
              </a:spcBef>
              <a:buNone/>
            </a:pPr>
            <a:r>
              <a:rPr lang="en-US" sz="2000" b="true" i="false" u="none">
                <a:latin typeface="Courier New"/>
                <a:ea typeface="SimSun"/>
              </a:rPr>
              <a:t>	exit(0)</a:t>
            </a:r>
            <a:endParaRPr/>
          </a:p>
          <a:p>
            <a:pPr marL="0" lvl="0" indent="0">
              <a:lnSpc>
                <a:spcPts val="2000"/>
              </a:lnSpc>
              <a:spcBef>
                <a:spcPct val="20000"/>
              </a:spcBef>
              <a:buNone/>
            </a:pPr>
            <a:r>
              <a:rPr lang="en-US" sz="2000" b="true" i="false" u="none">
                <a:latin typeface="Courier New"/>
                <a:ea typeface="SimSun"/>
              </a:rPr>
              <a:t>}</a:t>
            </a:r>
            <a:endParaRPr/>
          </a:p>
        </p:txBody>
      </p:sp>
      <p:sp>
        <p:nvSpPr>
          <p:cNvPr id="1116" name="Rectangle 4"/>
          <p:cNvSpPr>
            <a:spLocks noGrp="true" noChangeShapeType="true"/>
          </p:cNvSpPr>
          <p:nvPr/>
        </p:nvSpPr>
        <p:spPr>
          <a:xfrm>
            <a:off x="6616700" y="1541462"/>
            <a:ext cx="1724025" cy="361950"/>
          </a:xfrm>
          <a:prstGeom prst="rect">
            <a:avLst/>
          </a:prstGeom>
          <a:noFill/>
        </p:spPr>
        <p:txBody>
          <a:bodyPr wrap="none" anchor="t">
            <a:spAutoFit/>
          </a:bodyPr>
          <a:lstStyle/>
          <a:p>
            <a:pPr lvl="0">
              <a:lnSpc>
                <a:spcPts val="2000"/>
              </a:lnSpc>
              <a:spcBef>
                <a:spcPct val="20000"/>
              </a:spcBef>
              <a:buNone/>
            </a:pPr>
            <a:r>
              <a:rPr lang="en-US" sz="2000">
                <a:solidFill>
                  <a:srgbClr val="000000"/>
                </a:solidFill>
                <a:latin typeface="Courier New" pitchFamily="49"/>
              </a:rPr>
              <a:t>foobar.txt</a:t>
            </a:r>
            <a:endParaRPr/>
          </a:p>
        </p:txBody>
      </p:sp>
      <p:sp>
        <p:nvSpPr>
          <p:cNvPr id="1117" name="Flowchart: Document 5"/>
          <p:cNvSpPr>
            <a:spLocks noGrp="true" noChangeShapeType="true"/>
          </p:cNvSpPr>
          <p:nvPr/>
        </p:nvSpPr>
        <p:spPr>
          <a:xfrm>
            <a:off x="6616700" y="1905000"/>
            <a:ext cx="1371600" cy="1143000"/>
          </a:xfrm>
          <a:custGeom>
            <a:avLst/>
            <a:gdLst>
              <a:gd name="gd0" fmla="val 65536"/>
              <a:gd name="gd1" fmla="val 0"/>
              <a:gd name="gd2" fmla="val 20172"/>
              <a:gd name="gd3" fmla="+- gd1 945 0"/>
              <a:gd name="gd4" fmla="+- gd2 400 0"/>
              <a:gd name="gd5" fmla="+- gd1 1887 0"/>
              <a:gd name="gd6" fmla="+- gd2 628 0"/>
              <a:gd name="gd7" fmla="+- gd1 2795 0"/>
              <a:gd name="gd8" fmla="+- gd2 913 0"/>
              <a:gd name="gd9" fmla="val gd7"/>
              <a:gd name="gd10" fmla="val gd8"/>
              <a:gd name="gd11" fmla="val 5060"/>
              <a:gd name="gd12" fmla="val 21597"/>
              <a:gd name="gd13" fmla="+- gd11 2037 0"/>
              <a:gd name="gd14" fmla="+- gd12 0 0"/>
              <a:gd name="gd15" fmla="+- gd11 2567 0"/>
              <a:gd name="gd16" fmla="+- gd12 -227 0"/>
              <a:gd name="gd17" fmla="+- gd11 3095 0"/>
              <a:gd name="gd18" fmla="+- gd12 -285 0"/>
              <a:gd name="gd19" fmla="val gd17"/>
              <a:gd name="gd20" fmla="val gd18"/>
              <a:gd name="gd21" fmla="val 9855"/>
              <a:gd name="gd22" fmla="val 20800"/>
              <a:gd name="gd23" fmla="+- gd21 490 0"/>
              <a:gd name="gd24" fmla="+- gd22 -228 0"/>
              <a:gd name="gd25" fmla="+- gd21 945 0"/>
              <a:gd name="gd26" fmla="+- gd22 -400 0"/>
              <a:gd name="gd27" fmla="+- gd21 1472 0"/>
              <a:gd name="gd28" fmla="+- gd22 -740 0"/>
              <a:gd name="gd29" fmla="val gd27"/>
              <a:gd name="gd30" fmla="val gd28"/>
              <a:gd name="gd31" fmla="val 12875"/>
              <a:gd name="gd32" fmla="val 19375"/>
              <a:gd name="gd33" fmla="+- gd31 567 0"/>
              <a:gd name="gd34" fmla="+- gd32 -228 0"/>
              <a:gd name="gd35" fmla="+- gd31 1095 0"/>
              <a:gd name="gd36" fmla="+- gd32 -513 0"/>
              <a:gd name="gd37" fmla="+- gd31 1700 0"/>
              <a:gd name="gd38" fmla="+- gd32 -740 0"/>
              <a:gd name="gd39" fmla="val gd37"/>
              <a:gd name="gd40" fmla="val gd38"/>
              <a:gd name="gd41" fmla="val 16537"/>
              <a:gd name="gd42" fmla="val 17950"/>
              <a:gd name="gd43" fmla="+- gd41 718 0"/>
              <a:gd name="gd44" fmla="+- gd42 -113 0"/>
              <a:gd name="gd45" fmla="+- gd41 1398 0"/>
              <a:gd name="gd46" fmla="+- gd42 -398 0"/>
              <a:gd name="gd47" fmla="+- gd41 2228 0"/>
              <a:gd name="gd48" fmla="+- gd42 -513 0"/>
              <a:gd name="gd49" fmla="val gd47"/>
              <a:gd name="gd50" fmla="val gd48"/>
              <a:gd name="gd51" fmla="val 21597"/>
              <a:gd name="gd52" fmla="val 17322"/>
              <a:gd name="gd53" fmla="val 21597"/>
              <a:gd name="gd54" fmla="val 0"/>
              <a:gd name="gd55" fmla="val 0"/>
              <a:gd name="gd56" fmla="val 0"/>
              <a:gd name="gd57" fmla="*/ w 0 21600"/>
              <a:gd name="gd58" fmla="*/ h 0 21600"/>
              <a:gd name="gd59" fmla="*/ w 21600 21600"/>
              <a:gd name="gd60" fmla="*/ h 17322 21600"/>
            </a:gdLst>
            <a:ahLst/>
            <a:cxnLst/>
            <a:rect l="gd57" t="gd58" r="gd59" b="gd60"/>
            <a:pathLst>
              <a:path w="21600" h="21600">
                <a:moveTo>
                  <a:pt x="gd1" y="gd2"/>
                </a:moveTo>
                <a:cubicBezTo>
                  <a:pt x="gd3" y="gd4"/>
                  <a:pt x="gd5" y="gd6"/>
                  <a:pt x="gd7" y="gd8"/>
                </a:cubicBezTo>
                <a:cubicBezTo>
                  <a:pt x="3587" y="21312"/>
                  <a:pt x="4342" y="21370"/>
                  <a:pt x="5060" y="21597"/>
                </a:cubicBezTo>
                <a:cubicBezTo>
                  <a:pt x="gd13" y="gd14"/>
                  <a:pt x="gd15" y="gd16"/>
                  <a:pt x="gd17" y="gd18"/>
                </a:cubicBezTo>
                <a:cubicBezTo>
                  <a:pt x="8722" y="21197"/>
                  <a:pt x="9325" y="20970"/>
                  <a:pt x="9855" y="20800"/>
                </a:cubicBezTo>
                <a:cubicBezTo>
                  <a:pt x="gd23" y="gd24"/>
                  <a:pt x="gd25" y="gd26"/>
                  <a:pt x="gd27" y="gd28"/>
                </a:cubicBezTo>
                <a:cubicBezTo>
                  <a:pt x="11817" y="19887"/>
                  <a:pt x="12347" y="19660"/>
                  <a:pt x="12875" y="19375"/>
                </a:cubicBezTo>
                <a:cubicBezTo>
                  <a:pt x="gd33" y="gd34"/>
                  <a:pt x="gd35" y="gd36"/>
                  <a:pt x="gd37" y="gd38"/>
                </a:cubicBezTo>
                <a:cubicBezTo>
                  <a:pt x="15177" y="18462"/>
                  <a:pt x="15782" y="18122"/>
                  <a:pt x="16537" y="17950"/>
                </a:cubicBezTo>
                <a:cubicBezTo>
                  <a:pt x="gd43" y="gd44"/>
                  <a:pt x="gd45" y="gd46"/>
                  <a:pt x="gd47" y="gd48"/>
                </a:cubicBezTo>
                <a:cubicBezTo>
                  <a:pt x="19635" y="17437"/>
                  <a:pt x="20577" y="17322"/>
                  <a:pt x="21597" y="17322"/>
                </a:cubicBezTo>
                <a:lnTo>
                  <a:pt x="gd53" y="gd54"/>
                </a:lnTo>
                <a:lnTo>
                  <a:pt x="gd55" y="gd56"/>
                </a:lnTo>
                <a:close/>
              </a:path>
              <a:path w="21600" h="21600"/>
            </a:pathLst>
          </a:custGeom>
          <a:solidFill>
            <a:srgbClr val="FFFFCC"/>
          </a:solidFill>
          <a:ln w="9524">
            <a:solidFill>
              <a:schemeClr val="dk1"/>
            </a:solidFill>
            <a:round/>
            <a:headEnd/>
            <a:tailEnd/>
          </a:ln>
        </p:spPr>
        <p:txBody>
          <a:bodyPr lIns="91440" tIns="45720" rIns="91440" bIns="45720" anchor="t"/>
          <a:lstStyle/>
          <a:p>
            <a:pPr marL="342900" lvl="0" indent="-342900">
              <a:lnSpc>
                <a:spcPct val="90000"/>
              </a:lnSpc>
              <a:spcBef>
                <a:spcPct val="20000"/>
              </a:spcBef>
            </a:pPr>
            <a:r>
              <a:rPr lang="en-US" sz="2000" b="false" i="false" u="none">
                <a:latin typeface="Courier New" pitchFamily="49"/>
              </a:rPr>
              <a:t>foobar</a:t>
            </a:r>
            <a:endParaRPr/>
          </a:p>
        </p:txBody>
      </p:sp>
      <p:sp>
        <p:nvSpPr>
          <p:cNvPr id="1118" name="矩形 6"/>
          <p:cNvSpPr>
            <a:spLocks noGrp="true" noChangeShapeType="true"/>
          </p:cNvSpPr>
          <p:nvPr/>
        </p:nvSpPr>
        <p:spPr>
          <a:xfrm>
            <a:off x="5057775" y="5873750"/>
            <a:ext cx="1800225" cy="368300"/>
          </a:xfrm>
          <a:prstGeom prst="rect">
            <a:avLst/>
          </a:prstGeom>
          <a:noFill/>
        </p:spPr>
        <p:txBody>
          <a:bodyPr wrap="none" anchor="t">
            <a:spAutoFit/>
          </a:bodyPr>
          <a:lstStyle/>
          <a:p>
            <a:pPr lvl="0"/>
            <a:r>
              <a:rPr lang="zh-CN" sz="1800">
                <a:latin typeface="Courier New" pitchFamily="49"/>
              </a:rPr>
              <a:t>屏幕输出什么？</a:t>
            </a:r>
            <a:endParaRPr/>
          </a:p>
        </p:txBody>
      </p:sp>
    </p:spTree>
  </p:cSld>
  <p:clrMapOvr>
    <a:masterClrMapping/>
  </p:clrMapOvr>
  <p:transition/>
</p:sld>
</file>

<file path=ppt/slides/slide96.xml><?xml version="1.0" encoding="utf-8"?>
<p:sld xmlns:a="http://schemas.openxmlformats.org/drawingml/2006/main" xmlns:p="http://schemas.openxmlformats.org/presentationml/2006/main" xmlns:r="http://schemas.openxmlformats.org/officeDocument/2006/relationships">
  <p:cSld>
    <p:spTree>
      <p:nvGrpSpPr>
        <p:cNvPr id="1119" name=""/>
        <p:cNvGrpSpPr/>
        <p:nvPr/>
      </p:nvGrpSpPr>
      <p:grpSpPr>
        <a:xfrm>
          <a:off x="0" y="0"/>
          <a:ext cx="0" cy="0"/>
          <a:chOff x="0" y="0"/>
          <a:chExt cx="0" cy="0"/>
        </a:xfrm>
      </p:grpSpPr>
      <p:sp>
        <p:nvSpPr>
          <p:cNvPr id="1120" name="Title 1"/>
          <p:cNvSpPr>
            <a:spLocks noGrp="true" noChangeShapeType="true"/>
          </p:cNvSpPr>
          <p:nvPr>
            <p:ph type="title"/>
          </p:nvPr>
        </p:nvSpPr>
        <p:spPr>
          <a:xfrm>
            <a:off x="457200" y="457200"/>
            <a:ext cx="8077200" cy="914400"/>
          </a:xfrm>
          <a:prstGeom prst="rect">
            <a:avLst/>
          </a:prstGeom>
          <a:noFill/>
        </p:spPr>
        <p:txBody>
          <a:bodyPr lIns="91440" tIns="45720" rIns="91440" bIns="45720" anchor="ctr" anchorCtr="false"/>
          <a:lstStyle/>
          <a:p>
            <a:pPr lvl="0"/>
            <a:r>
              <a:rPr lang="zh-CN"/>
              <a:t>国产半导体存储的发展</a:t>
            </a:r>
            <a:r>
              <a:rPr lang="en-US"/>
              <a:t> - DRAM</a:t>
            </a:r>
            <a:endParaRPr/>
          </a:p>
        </p:txBody>
      </p:sp>
      <p:sp>
        <p:nvSpPr>
          <p:cNvPr id="1121" name="Content Placeholder 2"/>
          <p:cNvSpPr>
            <a:spLocks noGrp="true" noChangeShapeType="true"/>
          </p:cNvSpPr>
          <p:nvPr>
            <p:ph type="obj"/>
          </p:nvPr>
        </p:nvSpPr>
        <p:spPr>
          <a:xfrm>
            <a:off x="457200" y="1600200"/>
            <a:ext cx="8305800" cy="4419600"/>
          </a:xfrm>
          <a:prstGeom prst="rect">
            <a:avLst/>
          </a:prstGeom>
        </p:spPr>
        <p:txBody>
          <a:bodyPr lIns="91440" tIns="45720" rIns="91440" bIns="45720" anchor="t"/>
          <a:lstStyle>
            <a:lvl1pPr marL="342900" indent="0" algn="l" defTabSz="914400" rtl="false" fontAlgn="base">
              <a:lnSpc>
                <a:spcPct val="100000"/>
              </a:lnSpc>
              <a:spcBef>
                <a:spcPct val="20000"/>
              </a:spcBef>
              <a:spcAft>
                <a:spcPts val="0"/>
              </a:spcAft>
              <a:buChar char="•"/>
              <a:defRPr sz="2800">
                <a:solidFill>
                  <a:schemeClr val="dk1"/>
                </a:solidFill>
                <a:latin typeface="Comic Sans MS"/>
                <a:ea typeface="SimSun"/>
              </a:defRPr>
            </a:lvl1pPr>
            <a:lvl2pPr marL="742950" indent="457200" algn="l" defTabSz="914400" rtl="false" fontAlgn="base">
              <a:lnSpc>
                <a:spcPct val="100000"/>
              </a:lnSpc>
              <a:spcBef>
                <a:spcPct val="20000"/>
              </a:spcBef>
              <a:spcAft>
                <a:spcPts val="0"/>
              </a:spcAft>
              <a:buChar char="–"/>
              <a:defRPr sz="2400">
                <a:solidFill>
                  <a:schemeClr val="dk1"/>
                </a:solidFill>
                <a:latin typeface="Comic Sans MS"/>
                <a:ea typeface="SimSun"/>
              </a:defRPr>
            </a:lvl2pPr>
            <a:lvl3pPr marL="1143000" indent="914400" algn="l" defTabSz="914400" rtl="false" fontAlgn="base">
              <a:lnSpc>
                <a:spcPct val="100000"/>
              </a:lnSpc>
              <a:spcBef>
                <a:spcPct val="20000"/>
              </a:spcBef>
              <a:spcAft>
                <a:spcPts val="0"/>
              </a:spcAft>
              <a:buChar char="•"/>
              <a:defRPr sz="2000">
                <a:solidFill>
                  <a:schemeClr val="dk1"/>
                </a:solidFill>
                <a:latin typeface="Comic Sans MS"/>
                <a:ea typeface="SimSun"/>
              </a:defRPr>
            </a:lvl3pPr>
            <a:lvl4pPr marL="1600200" indent="1371600" algn="l" defTabSz="914400" rtl="false" fontAlgn="base">
              <a:lnSpc>
                <a:spcPct val="100000"/>
              </a:lnSpc>
              <a:spcBef>
                <a:spcPct val="20000"/>
              </a:spcBef>
              <a:spcAft>
                <a:spcPts val="0"/>
              </a:spcAft>
              <a:buChar char="–"/>
              <a:defRPr sz="2000">
                <a:solidFill>
                  <a:schemeClr val="dk1"/>
                </a:solidFill>
                <a:latin typeface="Comic Sans MS"/>
                <a:ea typeface="SimSun"/>
              </a:defRPr>
            </a:lvl4pPr>
            <a:lvl5pPr marL="2057400" indent="1828800" algn="l" defTabSz="914400" rtl="false" fontAlgn="base">
              <a:lnSpc>
                <a:spcPct val="100000"/>
              </a:lnSpc>
              <a:spcBef>
                <a:spcPct val="20000"/>
              </a:spcBef>
              <a:spcAft>
                <a:spcPts val="0"/>
              </a:spcAft>
              <a:buChar char="»"/>
              <a:defRPr sz="2000">
                <a:solidFill>
                  <a:schemeClr val="dk1"/>
                </a:solidFill>
                <a:latin typeface="Comic Sans MS"/>
                <a:ea typeface="SimSun"/>
              </a:defRPr>
            </a:lvl5pPr>
          </a:lstStyle>
          <a:p>
            <a:pPr marL="342900" lvl="0" indent="-342900">
              <a:spcBef>
                <a:spcPct val="20000"/>
              </a:spcBef>
              <a:buSzPct val="100000"/>
              <a:buChar char="•"/>
            </a:pPr>
            <a:r>
              <a:rPr lang="en-US" sz="2400">
                <a:solidFill>
                  <a:schemeClr val="lt2"/>
                </a:solidFill>
              </a:rPr>
              <a:t>1966</a:t>
            </a:r>
            <a:r>
              <a:rPr lang="zh-CN" sz="2400">
                <a:solidFill>
                  <a:schemeClr val="lt2"/>
                </a:solidFill>
              </a:rPr>
              <a:t>年，</a:t>
            </a:r>
            <a:r>
              <a:rPr lang="en-US" sz="2400">
                <a:solidFill>
                  <a:schemeClr val="lt2"/>
                </a:solidFill>
              </a:rPr>
              <a:t>IBM</a:t>
            </a:r>
            <a:r>
              <a:rPr lang="zh-CN" sz="2400">
                <a:solidFill>
                  <a:schemeClr val="lt2"/>
                </a:solidFill>
              </a:rPr>
              <a:t>工程师Robert H. Dennard发明</a:t>
            </a:r>
            <a:r>
              <a:rPr lang="en-US" sz="2400">
                <a:solidFill>
                  <a:schemeClr val="lt2"/>
                </a:solidFill>
              </a:rPr>
              <a:t>DRAM </a:t>
            </a:r>
            <a:endParaRPr/>
          </a:p>
          <a:p>
            <a:pPr marL="342900" lvl="0" indent="-342900">
              <a:spcBef>
                <a:spcPct val="20000"/>
              </a:spcBef>
              <a:buSzPct val="100000"/>
              <a:buChar char="•"/>
            </a:pPr>
            <a:r>
              <a:rPr lang="en-US" sz="2400">
                <a:solidFill>
                  <a:schemeClr val="lt2"/>
                </a:solidFill>
              </a:rPr>
              <a:t>1970</a:t>
            </a:r>
            <a:r>
              <a:rPr lang="zh-CN" sz="2400">
                <a:solidFill>
                  <a:schemeClr val="lt2"/>
                </a:solidFill>
              </a:rPr>
              <a:t>年，</a:t>
            </a:r>
            <a:r>
              <a:rPr lang="en-US" sz="2400">
                <a:solidFill>
                  <a:schemeClr val="lt2"/>
                </a:solidFill>
              </a:rPr>
              <a:t>Intel</a:t>
            </a:r>
            <a:r>
              <a:rPr lang="zh-CN" sz="2400">
                <a:solidFill>
                  <a:schemeClr val="lt2"/>
                </a:solidFill>
              </a:rPr>
              <a:t>发布第一款商业化</a:t>
            </a:r>
            <a:r>
              <a:rPr lang="en-US" sz="2400">
                <a:solidFill>
                  <a:schemeClr val="lt2"/>
                </a:solidFill>
              </a:rPr>
              <a:t>DRAM C1103</a:t>
            </a:r>
            <a:r>
              <a:rPr lang="zh-CN" sz="2400">
                <a:solidFill>
                  <a:schemeClr val="lt2"/>
                </a:solidFill>
              </a:rPr>
              <a:t>（</a:t>
            </a:r>
            <a:r>
              <a:rPr lang="en-US" sz="2400">
                <a:solidFill>
                  <a:schemeClr val="lt2"/>
                </a:solidFill>
              </a:rPr>
              <a:t>1Kb</a:t>
            </a:r>
            <a:r>
              <a:rPr lang="zh-CN" sz="2400">
                <a:solidFill>
                  <a:schemeClr val="lt2"/>
                </a:solidFill>
              </a:rPr>
              <a:t>）</a:t>
            </a:r>
            <a:endParaRPr lang="en-US" sz="2400"/>
          </a:p>
          <a:p>
            <a:pPr marL="342900" lvl="0" indent="-342900">
              <a:spcBef>
                <a:spcPct val="20000"/>
              </a:spcBef>
              <a:buSzPct val="100000"/>
              <a:buChar char="•"/>
            </a:pPr>
            <a:r>
              <a:rPr lang="en-US" sz="2400"/>
              <a:t>1975</a:t>
            </a:r>
            <a:r>
              <a:rPr lang="zh-CN" sz="2400"/>
              <a:t>年，北大物理系与</a:t>
            </a:r>
            <a:r>
              <a:rPr lang="en-US" sz="2400"/>
              <a:t>109</a:t>
            </a:r>
            <a:r>
              <a:rPr lang="zh-CN" sz="2400"/>
              <a:t>厂</a:t>
            </a:r>
            <a:r>
              <a:rPr lang="en-US" sz="2400"/>
              <a:t>1Kb DRAM</a:t>
            </a:r>
            <a:endParaRPr lang="en-US" sz="2400"/>
          </a:p>
          <a:p>
            <a:pPr marL="342900" lvl="0" indent="-342900">
              <a:spcBef>
                <a:spcPct val="20000"/>
              </a:spcBef>
              <a:buSzPct val="100000"/>
              <a:buChar char="•"/>
            </a:pPr>
            <a:r>
              <a:rPr lang="en-US" sz="2400"/>
              <a:t>1981</a:t>
            </a:r>
            <a:r>
              <a:rPr lang="zh-CN" sz="2400"/>
              <a:t>年，中科院半导体所</a:t>
            </a:r>
            <a:r>
              <a:rPr lang="en-US" sz="2400"/>
              <a:t>16Kb DRAM</a:t>
            </a:r>
            <a:endParaRPr/>
          </a:p>
          <a:p>
            <a:pPr marL="342900" lvl="0" indent="-342900">
              <a:spcBef>
                <a:spcPct val="20000"/>
              </a:spcBef>
              <a:buSzPct val="100000"/>
              <a:buChar char="•"/>
            </a:pPr>
            <a:r>
              <a:rPr lang="en-US" sz="2400"/>
              <a:t>1985</a:t>
            </a:r>
            <a:r>
              <a:rPr lang="zh-CN" sz="2400"/>
              <a:t>年，无锡江南无线电器材厂</a:t>
            </a:r>
            <a:r>
              <a:rPr lang="en-US" sz="2400"/>
              <a:t>64Kb DRAM</a:t>
            </a:r>
            <a:endParaRPr/>
          </a:p>
          <a:p>
            <a:pPr marL="342900" lvl="0" indent="-342900">
              <a:spcBef>
                <a:spcPct val="20000"/>
              </a:spcBef>
              <a:buSzPct val="100000"/>
              <a:buChar char="•"/>
            </a:pPr>
            <a:r>
              <a:rPr lang="en-US" sz="2400"/>
              <a:t>1990</a:t>
            </a:r>
            <a:r>
              <a:rPr lang="zh-CN" sz="2400"/>
              <a:t>年前后，日本</a:t>
            </a:r>
            <a:r>
              <a:rPr lang="en-US" sz="2400"/>
              <a:t>DRAM</a:t>
            </a:r>
            <a:r>
              <a:rPr lang="zh-CN" sz="2400"/>
              <a:t>产业被迫向韩国和美国转移，三星、美光等企业在半导体存储方面开始领先</a:t>
            </a:r>
            <a:endParaRPr/>
          </a:p>
          <a:p>
            <a:pPr marL="342900" lvl="0" indent="-342900">
              <a:spcBef>
                <a:spcPct val="20000"/>
              </a:spcBef>
              <a:buSzPct val="100000"/>
              <a:buChar char="•"/>
            </a:pPr>
            <a:r>
              <a:rPr lang="en-US" sz="2400"/>
              <a:t>1993</a:t>
            </a:r>
            <a:r>
              <a:rPr lang="zh-CN" sz="2400"/>
              <a:t>年，无锡华晶</a:t>
            </a:r>
            <a:r>
              <a:rPr lang="en-US" sz="2400"/>
              <a:t>256Kb DRAM</a:t>
            </a:r>
            <a:r>
              <a:rPr lang="zh-CN" sz="2400"/>
              <a:t>，此前一年三星已经发布</a:t>
            </a:r>
            <a:r>
              <a:rPr lang="en-US" sz="2400"/>
              <a:t>16Mb DRAM</a:t>
            </a:r>
            <a:endParaRPr/>
          </a:p>
          <a:p>
            <a:pPr marL="342900" lvl="0" indent="-342900">
              <a:spcBef>
                <a:spcPct val="20000"/>
              </a:spcBef>
              <a:buSzPct val="100000"/>
              <a:buChar char="•"/>
            </a:pPr>
            <a:r>
              <a:rPr lang="en-US" sz="2400"/>
              <a:t>1999</a:t>
            </a:r>
            <a:r>
              <a:rPr lang="zh-CN" sz="2400"/>
              <a:t>年，上海华虹引进日本</a:t>
            </a:r>
            <a:r>
              <a:rPr lang="en-US" sz="2400"/>
              <a:t>NEC</a:t>
            </a:r>
            <a:r>
              <a:rPr lang="zh-CN" sz="2400"/>
              <a:t>技术生产</a:t>
            </a:r>
            <a:r>
              <a:rPr lang="en-US" sz="2400"/>
              <a:t>64Mb DRAM</a:t>
            </a:r>
            <a:r>
              <a:rPr lang="zh-CN" sz="2400"/>
              <a:t>，</a:t>
            </a:r>
            <a:r>
              <a:rPr lang="en-US" sz="2400"/>
              <a:t>2004</a:t>
            </a:r>
            <a:r>
              <a:rPr lang="zh-CN" sz="2400"/>
              <a:t>年转型晶圆代工</a:t>
            </a:r>
            <a:endParaRPr/>
          </a:p>
        </p:txBody>
      </p:sp>
      <p:pic>
        <p:nvPicPr>
          <p:cNvPr id="1122" name="Text Box 3"/>
          <p:cNvPicPr>
            <a:picLocks noGrp="true" noChangeAspect="true"/>
          </p:cNvPicPr>
          <p:nvPr/>
        </p:nvPicPr>
        <p:blipFill>
          <a:blip r:embed="rId1"/>
          <a:srcRect/>
          <a:stretch>
            <a:fillRect/>
          </a:stretch>
        </p:blipFill>
        <p:spPr>
          <a:xfrm>
            <a:off x="444500" y="250825"/>
            <a:ext cx="1298575" cy="400050"/>
          </a:xfrm>
          <a:prstGeom prst="rect">
            <a:avLst/>
          </a:prstGeom>
          <a:noFill/>
        </p:spPr>
      </p:pic>
      <p:pic>
        <p:nvPicPr>
          <p:cNvPr id="1123" name="Picture 4"/>
          <p:cNvPicPr>
            <a:picLocks noGrp="true" noChangeAspect="true"/>
          </p:cNvPicPr>
          <p:nvPr/>
        </p:nvPicPr>
        <p:blipFill>
          <a:blip r:embed="rId2"/>
          <a:srcRect/>
          <a:stretch>
            <a:fillRect/>
          </a:stretch>
        </p:blipFill>
        <p:spPr>
          <a:xfrm>
            <a:off x="6858000" y="152400"/>
            <a:ext cx="1606550" cy="1071562"/>
          </a:xfrm>
          <a:prstGeom prst="rect">
            <a:avLst/>
          </a:prstGeom>
          <a:noFill/>
        </p:spPr>
      </p:pic>
    </p:spTree>
  </p:cSld>
  <p:clrMapOvr>
    <a:masterClrMapping/>
  </p:clrMapOvr>
  <p:transition/>
</p:sld>
</file>

<file path=ppt/slides/slide97.xml><?xml version="1.0" encoding="utf-8"?>
<p:sld xmlns:a="http://schemas.openxmlformats.org/drawingml/2006/main" xmlns:p="http://schemas.openxmlformats.org/presentationml/2006/main" xmlns:r="http://schemas.openxmlformats.org/officeDocument/2006/relationships">
  <p:cSld>
    <p:spTree>
      <p:nvGrpSpPr>
        <p:cNvPr id="1124" name=""/>
        <p:cNvGrpSpPr/>
        <p:nvPr/>
      </p:nvGrpSpPr>
      <p:grpSpPr>
        <a:xfrm>
          <a:off x="0" y="0"/>
          <a:ext cx="0" cy="0"/>
          <a:chOff x="0" y="0"/>
          <a:chExt cx="0" cy="0"/>
        </a:xfrm>
      </p:grpSpPr>
      <p:sp>
        <p:nvSpPr>
          <p:cNvPr id="1125" name="Title 1"/>
          <p:cNvSpPr>
            <a:spLocks noGrp="true" noChangeShapeType="true"/>
          </p:cNvSpPr>
          <p:nvPr>
            <p:ph type="title"/>
          </p:nvPr>
        </p:nvSpPr>
        <p:spPr>
          <a:xfrm>
            <a:off x="457200" y="457200"/>
            <a:ext cx="8077200" cy="914400"/>
          </a:xfrm>
          <a:prstGeom prst="rect">
            <a:avLst/>
          </a:prstGeom>
          <a:noFill/>
        </p:spPr>
        <p:txBody>
          <a:bodyPr lIns="91440" tIns="45720" rIns="91440" bIns="45720" anchor="ctr" anchorCtr="false"/>
          <a:lstStyle/>
          <a:p>
            <a:pPr lvl="0"/>
            <a:r>
              <a:rPr lang="zh-CN"/>
              <a:t>国产半导体存储的发展</a:t>
            </a:r>
            <a:r>
              <a:rPr lang="en-US"/>
              <a:t> - DRAM</a:t>
            </a:r>
            <a:endParaRPr/>
          </a:p>
        </p:txBody>
      </p:sp>
      <p:sp>
        <p:nvSpPr>
          <p:cNvPr id="1126" name="Content Placeholder 2"/>
          <p:cNvSpPr>
            <a:spLocks noGrp="true" noChangeShapeType="true"/>
          </p:cNvSpPr>
          <p:nvPr>
            <p:ph type="obj"/>
          </p:nvPr>
        </p:nvSpPr>
        <p:spPr>
          <a:xfrm>
            <a:off x="457200" y="1600200"/>
            <a:ext cx="8305800" cy="4419600"/>
          </a:xfrm>
          <a:prstGeom prst="rect">
            <a:avLst/>
          </a:prstGeom>
        </p:spPr>
        <p:txBody>
          <a:bodyPr lIns="91440" tIns="45720" rIns="91440" bIns="45720" anchor="t"/>
          <a:lstStyle>
            <a:lvl1pPr marL="342900" indent="0" algn="l" defTabSz="914400" rtl="false" fontAlgn="base">
              <a:lnSpc>
                <a:spcPct val="100000"/>
              </a:lnSpc>
              <a:spcBef>
                <a:spcPct val="20000"/>
              </a:spcBef>
              <a:spcAft>
                <a:spcPts val="0"/>
              </a:spcAft>
              <a:buChar char="•"/>
              <a:defRPr sz="2800">
                <a:solidFill>
                  <a:schemeClr val="dk1"/>
                </a:solidFill>
                <a:latin typeface="Comic Sans MS"/>
                <a:ea typeface="SimSun"/>
              </a:defRPr>
            </a:lvl1pPr>
            <a:lvl2pPr marL="742950" indent="457200" algn="l" defTabSz="914400" rtl="false" fontAlgn="base">
              <a:lnSpc>
                <a:spcPct val="100000"/>
              </a:lnSpc>
              <a:spcBef>
                <a:spcPct val="20000"/>
              </a:spcBef>
              <a:spcAft>
                <a:spcPts val="0"/>
              </a:spcAft>
              <a:buChar char="–"/>
              <a:defRPr sz="2400">
                <a:solidFill>
                  <a:schemeClr val="dk1"/>
                </a:solidFill>
                <a:latin typeface="Comic Sans MS"/>
                <a:ea typeface="SimSun"/>
              </a:defRPr>
            </a:lvl2pPr>
            <a:lvl3pPr marL="1143000" indent="914400" algn="l" defTabSz="914400" rtl="false" fontAlgn="base">
              <a:lnSpc>
                <a:spcPct val="100000"/>
              </a:lnSpc>
              <a:spcBef>
                <a:spcPct val="20000"/>
              </a:spcBef>
              <a:spcAft>
                <a:spcPts val="0"/>
              </a:spcAft>
              <a:buChar char="•"/>
              <a:defRPr sz="2000">
                <a:solidFill>
                  <a:schemeClr val="dk1"/>
                </a:solidFill>
                <a:latin typeface="Comic Sans MS"/>
                <a:ea typeface="SimSun"/>
              </a:defRPr>
            </a:lvl3pPr>
            <a:lvl4pPr marL="1600200" indent="1371600" algn="l" defTabSz="914400" rtl="false" fontAlgn="base">
              <a:lnSpc>
                <a:spcPct val="100000"/>
              </a:lnSpc>
              <a:spcBef>
                <a:spcPct val="20000"/>
              </a:spcBef>
              <a:spcAft>
                <a:spcPts val="0"/>
              </a:spcAft>
              <a:buChar char="–"/>
              <a:defRPr sz="2000">
                <a:solidFill>
                  <a:schemeClr val="dk1"/>
                </a:solidFill>
                <a:latin typeface="Comic Sans MS"/>
                <a:ea typeface="SimSun"/>
              </a:defRPr>
            </a:lvl4pPr>
            <a:lvl5pPr marL="2057400" indent="1828800" algn="l" defTabSz="914400" rtl="false" fontAlgn="base">
              <a:lnSpc>
                <a:spcPct val="100000"/>
              </a:lnSpc>
              <a:spcBef>
                <a:spcPct val="20000"/>
              </a:spcBef>
              <a:spcAft>
                <a:spcPts val="0"/>
              </a:spcAft>
              <a:buChar char="»"/>
              <a:defRPr sz="2000">
                <a:solidFill>
                  <a:schemeClr val="dk1"/>
                </a:solidFill>
                <a:latin typeface="Comic Sans MS"/>
                <a:ea typeface="SimSun"/>
              </a:defRPr>
            </a:lvl5pPr>
            <a:lvl6pPr defTabSz="914400">
              <a:defRPr lang="en-US" sz="1800"/>
            </a:lvl6pPr>
            <a:lvl7pPr defTabSz="914400">
              <a:defRPr lang="en-US" sz="1800"/>
            </a:lvl7pPr>
            <a:lvl8pPr defTabSz="914400">
              <a:defRPr lang="en-US" sz="1800"/>
            </a:lvl8pPr>
            <a:lvl9pPr defTabSz="914400">
              <a:defRPr lang="en-US" sz="1800"/>
            </a:lvl9pPr>
          </a:lstStyle>
          <a:p>
            <a:pPr marL="342900" lvl="0" indent="-342900" defTabSz="914400" hangingPunct="true">
              <a:lnSpc>
                <a:spcPct val="100000"/>
              </a:lnSpc>
              <a:spcBef>
                <a:spcPct val="20000"/>
              </a:spcBef>
              <a:buSzPct val="100000"/>
              <a:buChar char="•"/>
            </a:pPr>
            <a:r>
              <a:rPr lang="en-US" sz="2400" baseline="0"/>
              <a:t>2004</a:t>
            </a:r>
            <a:r>
              <a:rPr lang="zh-CN" sz="2400" baseline="0"/>
              <a:t>年，中芯国际开始投产</a:t>
            </a:r>
            <a:r>
              <a:rPr lang="en-US" sz="2400" baseline="0"/>
              <a:t>DRAM</a:t>
            </a:r>
            <a:r>
              <a:rPr lang="zh-CN" sz="2400" baseline="0"/>
              <a:t>，后为奇梦达</a:t>
            </a:r>
            <a:r>
              <a:rPr lang="en-US" sz="2400" baseline="0"/>
              <a:t>(Qimonda</a:t>
            </a:r>
            <a:r>
              <a:rPr lang="zh-CN" sz="2400" baseline="0"/>
              <a:t>，原西门子</a:t>
            </a:r>
            <a:r>
              <a:rPr lang="en-US" sz="2400" baseline="0"/>
              <a:t>DRAM</a:t>
            </a:r>
            <a:r>
              <a:rPr lang="zh-CN" sz="2400" baseline="0"/>
              <a:t>部门</a:t>
            </a:r>
            <a:r>
              <a:rPr lang="en-US" sz="2400" baseline="0"/>
              <a:t>)</a:t>
            </a:r>
            <a:r>
              <a:rPr lang="zh-CN" sz="2400" baseline="0"/>
              <a:t>等厂商代工</a:t>
            </a:r>
            <a:r>
              <a:rPr lang="en-US" sz="2400" baseline="0"/>
              <a:t>DRAM</a:t>
            </a:r>
            <a:endParaRPr lang="en-US" sz="2400"/>
          </a:p>
          <a:p>
            <a:pPr marL="342900" lvl="0" indent="-342900" defTabSz="914400" hangingPunct="true">
              <a:lnSpc>
                <a:spcPct val="100000"/>
              </a:lnSpc>
              <a:spcBef>
                <a:spcPct val="20000"/>
              </a:spcBef>
              <a:buSzPct val="100000"/>
              <a:buChar char="•"/>
            </a:pPr>
            <a:r>
              <a:rPr lang="en-US" sz="2400" baseline="0"/>
              <a:t>2008</a:t>
            </a:r>
            <a:r>
              <a:rPr lang="zh-CN" sz="2400" baseline="0"/>
              <a:t>年，中芯国际收缩业务，放弃</a:t>
            </a:r>
            <a:r>
              <a:rPr lang="en-US" sz="2400" baseline="0"/>
              <a:t>DRAM</a:t>
            </a:r>
            <a:r>
              <a:rPr lang="zh-CN" sz="2400" baseline="0"/>
              <a:t>制造</a:t>
            </a:r>
            <a:endParaRPr lang="en-US" sz="2400"/>
          </a:p>
          <a:p>
            <a:pPr marL="342900" lvl="0" indent="-342900" defTabSz="914400" hangingPunct="true">
              <a:lnSpc>
                <a:spcPct val="100000"/>
              </a:lnSpc>
              <a:spcBef>
                <a:spcPct val="20000"/>
              </a:spcBef>
              <a:buSzPct val="100000"/>
              <a:buChar char="•"/>
            </a:pPr>
            <a:r>
              <a:rPr lang="zh-CN" sz="2400" baseline="0"/>
              <a:t>国产</a:t>
            </a:r>
            <a:r>
              <a:rPr lang="en-US" sz="2400" baseline="0"/>
              <a:t>DRAM</a:t>
            </a:r>
            <a:r>
              <a:rPr lang="zh-CN" sz="2400" baseline="0"/>
              <a:t>开始长达</a:t>
            </a:r>
            <a:r>
              <a:rPr lang="en-US" sz="2400" baseline="0"/>
              <a:t>8</a:t>
            </a:r>
            <a:r>
              <a:rPr lang="zh-CN" sz="2400" baseline="0"/>
              <a:t>年的空白期。。。</a:t>
            </a:r>
            <a:endParaRPr lang="en-US" sz="2400"/>
          </a:p>
          <a:p>
            <a:pPr marL="342900" lvl="0" indent="-342900" defTabSz="914400" hangingPunct="true">
              <a:lnSpc>
                <a:spcPct val="100000"/>
              </a:lnSpc>
              <a:spcBef>
                <a:spcPct val="20000"/>
              </a:spcBef>
              <a:buSzPct val="100000"/>
              <a:buChar char="•"/>
            </a:pPr>
            <a:endParaRPr/>
          </a:p>
          <a:p>
            <a:pPr marL="342900" lvl="0" indent="-342900" defTabSz="914400" hangingPunct="true">
              <a:lnSpc>
                <a:spcPct val="100000"/>
              </a:lnSpc>
              <a:spcBef>
                <a:spcPct val="20000"/>
              </a:spcBef>
              <a:buSzPct val="100000"/>
              <a:buChar char="•"/>
            </a:pPr>
            <a:r>
              <a:rPr lang="en-US" sz="2400" baseline="0"/>
              <a:t>2010s</a:t>
            </a:r>
            <a:r>
              <a:rPr lang="zh-CN" sz="2400" baseline="0"/>
              <a:t>中，智能手机和数据中心的发展使</a:t>
            </a:r>
            <a:r>
              <a:rPr lang="en-US" sz="2400" baseline="0"/>
              <a:t>DRAM</a:t>
            </a:r>
            <a:r>
              <a:rPr lang="zh-CN" sz="2400" baseline="0"/>
              <a:t>需求剧增</a:t>
            </a:r>
            <a:endParaRPr lang="en-US" sz="2400"/>
          </a:p>
          <a:p>
            <a:pPr marL="342900" lvl="0" indent="-342900" defTabSz="914400" hangingPunct="true">
              <a:lnSpc>
                <a:spcPct val="100000"/>
              </a:lnSpc>
              <a:spcBef>
                <a:spcPct val="20000"/>
              </a:spcBef>
              <a:buSzPct val="100000"/>
              <a:buChar char="•"/>
            </a:pPr>
            <a:r>
              <a:rPr lang="en-US" sz="2400" baseline="0"/>
              <a:t>2016</a:t>
            </a:r>
            <a:r>
              <a:rPr lang="zh-CN" sz="2400" baseline="0"/>
              <a:t>年，福建晋华与台湾联电签订协议，由联电代为研发</a:t>
            </a:r>
            <a:r>
              <a:rPr lang="en-US" sz="2400" baseline="0"/>
              <a:t>DRAM</a:t>
            </a:r>
            <a:r>
              <a:rPr lang="zh-CN" sz="2400" baseline="0"/>
              <a:t>技术，联电从美光</a:t>
            </a:r>
            <a:r>
              <a:rPr lang="en-US" sz="2400" baseline="0"/>
              <a:t>(Micron)</a:t>
            </a:r>
            <a:r>
              <a:rPr lang="zh-CN" sz="2400" baseline="0"/>
              <a:t>挖了部分技术人员</a:t>
            </a:r>
            <a:endParaRPr lang="en-US" sz="2400"/>
          </a:p>
          <a:p>
            <a:pPr marL="742950" lvl="1" indent="-285750" defTabSz="914400" hangingPunct="true">
              <a:lnSpc>
                <a:spcPct val="100000"/>
              </a:lnSpc>
              <a:spcBef>
                <a:spcPct val="20000"/>
              </a:spcBef>
              <a:buSzPct val="100000"/>
              <a:buChar char="–"/>
            </a:pPr>
            <a:r>
              <a:rPr lang="en-US" sz="2000" baseline="0"/>
              <a:t>2017</a:t>
            </a:r>
            <a:r>
              <a:rPr lang="zh-CN" sz="2000" baseline="0"/>
              <a:t>年</a:t>
            </a:r>
            <a:r>
              <a:rPr lang="en-US" sz="2000" baseline="0"/>
              <a:t>12</a:t>
            </a:r>
            <a:r>
              <a:rPr lang="zh-CN" sz="2000" baseline="0"/>
              <a:t>月，</a:t>
            </a:r>
            <a:r>
              <a:rPr lang="zh-CN" sz="2000" baseline="0"/>
              <a:t>美光起诉</a:t>
            </a:r>
            <a:r>
              <a:rPr lang="zh-CN" sz="2000" baseline="0"/>
              <a:t>晋华和联电，晋华和联电反诉</a:t>
            </a:r>
            <a:endParaRPr lang="en-US" sz="2000"/>
          </a:p>
          <a:p>
            <a:pPr marL="742950" lvl="1" indent="-285750" defTabSz="914400" hangingPunct="true">
              <a:lnSpc>
                <a:spcPct val="100000"/>
              </a:lnSpc>
              <a:spcBef>
                <a:spcPct val="20000"/>
              </a:spcBef>
              <a:buSzPct val="100000"/>
              <a:buChar char="–"/>
            </a:pPr>
            <a:r>
              <a:rPr lang="en-US" sz="2000" baseline="0"/>
              <a:t>2018</a:t>
            </a:r>
            <a:r>
              <a:rPr lang="zh-CN" sz="2000" baseline="0"/>
              <a:t>年</a:t>
            </a:r>
            <a:r>
              <a:rPr lang="en-US" sz="2000" baseline="0"/>
              <a:t>10</a:t>
            </a:r>
            <a:r>
              <a:rPr lang="zh-CN" sz="2000" baseline="0"/>
              <a:t>月，晋华被美国商务部禁运</a:t>
            </a:r>
            <a:endParaRPr lang="en-US" sz="2000"/>
          </a:p>
          <a:p>
            <a:pPr marL="742950" lvl="1" indent="-285750" defTabSz="914400" hangingPunct="true">
              <a:lnSpc>
                <a:spcPct val="100000"/>
              </a:lnSpc>
              <a:spcBef>
                <a:spcPct val="20000"/>
              </a:spcBef>
              <a:buSzPct val="100000"/>
              <a:buChar char="–"/>
            </a:pPr>
            <a:r>
              <a:rPr lang="en-US" sz="2000" baseline="0"/>
              <a:t>2023</a:t>
            </a:r>
            <a:r>
              <a:rPr lang="zh-CN" sz="2000" baseline="0"/>
              <a:t>年</a:t>
            </a:r>
            <a:r>
              <a:rPr lang="en-US" sz="2000" baseline="0"/>
              <a:t>12</a:t>
            </a:r>
            <a:r>
              <a:rPr lang="zh-CN" sz="2000" baseline="0"/>
              <a:t>月，晋华与美光和解</a:t>
            </a:r>
            <a:r>
              <a:rPr lang="zh-CN" sz="2000" baseline="0"/>
              <a:t>，但已错过了</a:t>
            </a:r>
            <a:r>
              <a:rPr lang="zh-CN" sz="2000" baseline="0"/>
              <a:t>关键</a:t>
            </a:r>
            <a:r>
              <a:rPr lang="zh-CN" sz="2000" baseline="0"/>
              <a:t>的市场机遇</a:t>
            </a:r>
            <a:endParaRPr lang="en-US" sz="2000"/>
          </a:p>
          <a:p>
            <a:pPr marL="342900" lvl="0" indent="-342900" defTabSz="914400" hangingPunct="true">
              <a:lnSpc>
                <a:spcPct val="100000"/>
              </a:lnSpc>
              <a:spcBef>
                <a:spcPct val="20000"/>
              </a:spcBef>
              <a:buSzPct val="100000"/>
              <a:buChar char="•"/>
            </a:pPr>
            <a:endParaRPr/>
          </a:p>
        </p:txBody>
      </p:sp>
      <p:pic>
        <p:nvPicPr>
          <p:cNvPr id="1127" name="Text Box 3"/>
          <p:cNvPicPr>
            <a:picLocks noGrp="true" noChangeAspect="true"/>
          </p:cNvPicPr>
          <p:nvPr/>
        </p:nvPicPr>
        <p:blipFill>
          <a:blip r:embed="rId1"/>
          <a:srcRect/>
          <a:stretch>
            <a:fillRect/>
          </a:stretch>
        </p:blipFill>
        <p:spPr>
          <a:xfrm>
            <a:off x="444500" y="250825"/>
            <a:ext cx="1298575" cy="400050"/>
          </a:xfrm>
          <a:prstGeom prst="rect">
            <a:avLst/>
          </a:prstGeom>
          <a:noFill/>
        </p:spPr>
      </p:pic>
    </p:spTree>
  </p:cSld>
  <p:clrMapOvr>
    <a:masterClrMapping/>
  </p:clrMapOvr>
  <p:transition/>
</p:sld>
</file>

<file path=ppt/slides/slide98.xml><?xml version="1.0" encoding="utf-8"?>
<p:sld xmlns:a="http://schemas.openxmlformats.org/drawingml/2006/main" xmlns:p="http://schemas.openxmlformats.org/presentationml/2006/main" xmlns:r="http://schemas.openxmlformats.org/officeDocument/2006/relationships">
  <p:cSld>
    <p:spTree>
      <p:nvGrpSpPr>
        <p:cNvPr id="1128" name=""/>
        <p:cNvGrpSpPr/>
        <p:nvPr/>
      </p:nvGrpSpPr>
      <p:grpSpPr>
        <a:xfrm>
          <a:off x="0" y="0"/>
          <a:ext cx="0" cy="0"/>
          <a:chOff x="0" y="0"/>
          <a:chExt cx="0" cy="0"/>
        </a:xfrm>
      </p:grpSpPr>
      <p:sp>
        <p:nvSpPr>
          <p:cNvPr id="1129" name="Title 1"/>
          <p:cNvSpPr>
            <a:spLocks noGrp="true" noChangeShapeType="true"/>
          </p:cNvSpPr>
          <p:nvPr>
            <p:ph type="title"/>
          </p:nvPr>
        </p:nvSpPr>
        <p:spPr>
          <a:xfrm>
            <a:off x="457200" y="457200"/>
            <a:ext cx="8077200" cy="914400"/>
          </a:xfrm>
          <a:prstGeom prst="rect">
            <a:avLst/>
          </a:prstGeom>
          <a:noFill/>
        </p:spPr>
        <p:txBody>
          <a:bodyPr lIns="91440" tIns="45720" rIns="91440" bIns="45720" anchor="ctr" anchorCtr="false"/>
          <a:lstStyle/>
          <a:p>
            <a:pPr lvl="0"/>
            <a:r>
              <a:rPr lang="zh-CN"/>
              <a:t>国产半导体存储的发展</a:t>
            </a:r>
            <a:r>
              <a:rPr lang="en-US"/>
              <a:t> - DRAM</a:t>
            </a:r>
            <a:endParaRPr/>
          </a:p>
        </p:txBody>
      </p:sp>
      <p:sp>
        <p:nvSpPr>
          <p:cNvPr id="1130" name="Content Placeholder 2"/>
          <p:cNvSpPr>
            <a:spLocks noGrp="true" noChangeShapeType="true"/>
          </p:cNvSpPr>
          <p:nvPr>
            <p:ph type="obj"/>
          </p:nvPr>
        </p:nvSpPr>
        <p:spPr>
          <a:xfrm>
            <a:off x="457200" y="1600200"/>
            <a:ext cx="8305800" cy="4419600"/>
          </a:xfrm>
          <a:prstGeom prst="rect">
            <a:avLst/>
          </a:prstGeom>
        </p:spPr>
        <p:txBody>
          <a:bodyPr lIns="91440" tIns="45720" rIns="91440" bIns="45720" anchor="t"/>
          <a:lstStyle>
            <a:lvl1pPr marL="342900" indent="0" algn="l" defTabSz="914400" rtl="false" fontAlgn="base">
              <a:lnSpc>
                <a:spcPct val="100000"/>
              </a:lnSpc>
              <a:spcBef>
                <a:spcPct val="20000"/>
              </a:spcBef>
              <a:spcAft>
                <a:spcPts val="0"/>
              </a:spcAft>
              <a:buChar char="•"/>
              <a:defRPr sz="2800">
                <a:solidFill>
                  <a:schemeClr val="dk1"/>
                </a:solidFill>
                <a:latin typeface="Comic Sans MS"/>
                <a:ea typeface="SimSun"/>
              </a:defRPr>
            </a:lvl1pPr>
            <a:lvl2pPr marL="742950" indent="457200" algn="l" defTabSz="914400" rtl="false" fontAlgn="base">
              <a:lnSpc>
                <a:spcPct val="100000"/>
              </a:lnSpc>
              <a:spcBef>
                <a:spcPct val="20000"/>
              </a:spcBef>
              <a:spcAft>
                <a:spcPts val="0"/>
              </a:spcAft>
              <a:buChar char="–"/>
              <a:defRPr sz="2400">
                <a:solidFill>
                  <a:schemeClr val="dk1"/>
                </a:solidFill>
                <a:latin typeface="Comic Sans MS"/>
                <a:ea typeface="SimSun"/>
              </a:defRPr>
            </a:lvl2pPr>
            <a:lvl3pPr marL="1143000" indent="914400" algn="l" defTabSz="914400" rtl="false" fontAlgn="base">
              <a:lnSpc>
                <a:spcPct val="100000"/>
              </a:lnSpc>
              <a:spcBef>
                <a:spcPct val="20000"/>
              </a:spcBef>
              <a:spcAft>
                <a:spcPts val="0"/>
              </a:spcAft>
              <a:buChar char="•"/>
              <a:defRPr sz="2000">
                <a:solidFill>
                  <a:schemeClr val="dk1"/>
                </a:solidFill>
                <a:latin typeface="Comic Sans MS"/>
                <a:ea typeface="SimSun"/>
              </a:defRPr>
            </a:lvl3pPr>
            <a:lvl4pPr marL="1600200" indent="1371600" algn="l" defTabSz="914400" rtl="false" fontAlgn="base">
              <a:lnSpc>
                <a:spcPct val="100000"/>
              </a:lnSpc>
              <a:spcBef>
                <a:spcPct val="20000"/>
              </a:spcBef>
              <a:spcAft>
                <a:spcPts val="0"/>
              </a:spcAft>
              <a:buChar char="–"/>
              <a:defRPr sz="2000">
                <a:solidFill>
                  <a:schemeClr val="dk1"/>
                </a:solidFill>
                <a:latin typeface="Comic Sans MS"/>
                <a:ea typeface="SimSun"/>
              </a:defRPr>
            </a:lvl4pPr>
            <a:lvl5pPr marL="2057400" indent="1828800" algn="l" defTabSz="914400" rtl="false" fontAlgn="base">
              <a:lnSpc>
                <a:spcPct val="100000"/>
              </a:lnSpc>
              <a:spcBef>
                <a:spcPct val="20000"/>
              </a:spcBef>
              <a:spcAft>
                <a:spcPts val="0"/>
              </a:spcAft>
              <a:buChar char="»"/>
              <a:defRPr sz="2000">
                <a:solidFill>
                  <a:schemeClr val="dk1"/>
                </a:solidFill>
                <a:latin typeface="Comic Sans MS"/>
                <a:ea typeface="SimSun"/>
              </a:defRPr>
            </a:lvl5pPr>
            <a:lvl6pPr defTabSz="914400">
              <a:defRPr lang="en-US" sz="1800"/>
            </a:lvl6pPr>
            <a:lvl7pPr defTabSz="914400">
              <a:defRPr lang="en-US" sz="1800"/>
            </a:lvl7pPr>
            <a:lvl8pPr defTabSz="914400">
              <a:defRPr lang="en-US" sz="1800"/>
            </a:lvl8pPr>
            <a:lvl9pPr defTabSz="914400">
              <a:defRPr lang="en-US" sz="1800"/>
            </a:lvl9pPr>
          </a:lstStyle>
          <a:p>
            <a:pPr marL="342900" lvl="0" indent="-342900" defTabSz="914400" hangingPunct="true">
              <a:lnSpc>
                <a:spcPct val="100000"/>
              </a:lnSpc>
              <a:spcBef>
                <a:spcPct val="20000"/>
              </a:spcBef>
              <a:buSzPct val="100000"/>
              <a:buChar char="•"/>
            </a:pPr>
            <a:r>
              <a:rPr lang="zh-CN" sz="2400" baseline="0">
                <a:solidFill>
                  <a:schemeClr val="lt2"/>
                </a:solidFill>
              </a:rPr>
              <a:t>奇梦达在</a:t>
            </a:r>
            <a:r>
              <a:rPr lang="en-US" sz="2400" baseline="0">
                <a:solidFill>
                  <a:schemeClr val="lt2"/>
                </a:solidFill>
              </a:rPr>
              <a:t>2008</a:t>
            </a:r>
            <a:r>
              <a:rPr lang="zh-CN" sz="2400" baseline="0">
                <a:solidFill>
                  <a:schemeClr val="lt2"/>
                </a:solidFill>
              </a:rPr>
              <a:t>金融危机前是世界第四大</a:t>
            </a:r>
            <a:r>
              <a:rPr lang="en-US" sz="2400" baseline="0">
                <a:solidFill>
                  <a:schemeClr val="lt2"/>
                </a:solidFill>
              </a:rPr>
              <a:t>DRAM</a:t>
            </a:r>
            <a:r>
              <a:rPr lang="zh-CN" sz="2400" baseline="0">
                <a:solidFill>
                  <a:schemeClr val="lt2"/>
                </a:solidFill>
              </a:rPr>
              <a:t>厂商，”欧洲半导体存储之光”</a:t>
            </a:r>
            <a:endParaRPr lang="en-US" sz="2400"/>
          </a:p>
          <a:p>
            <a:pPr marL="742950" lvl="1" indent="-285750" defTabSz="914400" hangingPunct="true">
              <a:lnSpc>
                <a:spcPct val="100000"/>
              </a:lnSpc>
              <a:spcBef>
                <a:spcPct val="20000"/>
              </a:spcBef>
              <a:buSzPct val="100000"/>
              <a:buChar char="–"/>
            </a:pPr>
            <a:r>
              <a:rPr lang="en-US" sz="2000" baseline="0"/>
              <a:t>2009</a:t>
            </a:r>
            <a:r>
              <a:rPr lang="zh-CN" sz="2000" baseline="0"/>
              <a:t>年</a:t>
            </a:r>
            <a:r>
              <a:rPr lang="en-US" sz="2000" baseline="0"/>
              <a:t>4</a:t>
            </a:r>
            <a:r>
              <a:rPr lang="zh-CN" sz="2000" baseline="0"/>
              <a:t>月破产，华芯、浪潮、紫光先后等接手了奇梦达在西安和欧洲的</a:t>
            </a:r>
            <a:r>
              <a:rPr lang="zh-CN" sz="2000" baseline="0"/>
              <a:t>部分</a:t>
            </a:r>
            <a:r>
              <a:rPr lang="zh-CN" sz="2000" baseline="0"/>
              <a:t>研发中心和产线（今天的紫光</a:t>
            </a:r>
            <a:r>
              <a:rPr lang="en-US" sz="2000" baseline="0"/>
              <a:t>DRAM</a:t>
            </a:r>
            <a:r>
              <a:rPr lang="zh-CN" sz="2000" baseline="0"/>
              <a:t>业务）</a:t>
            </a:r>
            <a:endParaRPr lang="en-US" sz="2000"/>
          </a:p>
          <a:p>
            <a:pPr marL="742950" lvl="1" indent="-285750" defTabSz="914400" hangingPunct="true">
              <a:lnSpc>
                <a:spcPct val="100000"/>
              </a:lnSpc>
              <a:spcBef>
                <a:spcPct val="20000"/>
              </a:spcBef>
              <a:buSzPct val="100000"/>
              <a:buChar char="–"/>
            </a:pPr>
            <a:r>
              <a:rPr lang="en-US" sz="2000" baseline="0"/>
              <a:t>2015</a:t>
            </a:r>
            <a:r>
              <a:rPr lang="zh-CN" sz="2000" baseline="0"/>
              <a:t>年</a:t>
            </a:r>
            <a:r>
              <a:rPr lang="en-US" sz="2000" baseline="0"/>
              <a:t>6</a:t>
            </a:r>
            <a:r>
              <a:rPr lang="zh-CN" sz="2000" baseline="0"/>
              <a:t>月，奇梦达核心专利被英飞凌打包出售</a:t>
            </a:r>
            <a:endParaRPr lang="en-US" sz="2000"/>
          </a:p>
          <a:p>
            <a:pPr marL="342900" lvl="0" indent="-342900" defTabSz="914400" hangingPunct="true">
              <a:lnSpc>
                <a:spcPct val="100000"/>
              </a:lnSpc>
              <a:spcBef>
                <a:spcPct val="20000"/>
              </a:spcBef>
              <a:buSzPct val="100000"/>
              <a:buChar char="•"/>
            </a:pPr>
            <a:r>
              <a:rPr lang="en-US" sz="2300" baseline="0"/>
              <a:t>2016</a:t>
            </a:r>
            <a:r>
              <a:rPr lang="zh-CN" sz="2300" baseline="0"/>
              <a:t>年，合肥长鑫成立，获得了奇梦达</a:t>
            </a:r>
            <a:r>
              <a:rPr lang="en-US" sz="2300" baseline="0"/>
              <a:t>DRAM</a:t>
            </a:r>
            <a:r>
              <a:rPr lang="zh-CN" sz="2300" baseline="0"/>
              <a:t>相关的核心技术</a:t>
            </a:r>
            <a:endParaRPr lang="en-US" sz="2300"/>
          </a:p>
          <a:p>
            <a:pPr marL="342900" lvl="0" indent="-342900" defTabSz="914400" hangingPunct="true">
              <a:lnSpc>
                <a:spcPct val="100000"/>
              </a:lnSpc>
              <a:spcBef>
                <a:spcPct val="20000"/>
              </a:spcBef>
              <a:buSzPct val="100000"/>
              <a:buChar char="•"/>
            </a:pPr>
            <a:r>
              <a:rPr lang="en-US" sz="2400" baseline="0"/>
              <a:t>2019</a:t>
            </a:r>
            <a:r>
              <a:rPr lang="zh-CN" sz="2400" baseline="0"/>
              <a:t>年，长鑫在奇梦达</a:t>
            </a:r>
            <a:r>
              <a:rPr lang="en-US" sz="2400" baseline="0"/>
              <a:t>46nm DRAM</a:t>
            </a:r>
            <a:r>
              <a:rPr lang="zh-CN" sz="2400" baseline="0"/>
              <a:t>基础上，实现了</a:t>
            </a:r>
            <a:r>
              <a:rPr lang="en-US" sz="2400" baseline="0"/>
              <a:t>10nm DRAM</a:t>
            </a:r>
            <a:r>
              <a:rPr lang="zh-CN" sz="2400" baseline="0"/>
              <a:t>技术，并继续收购了奇梦达其余专利</a:t>
            </a:r>
            <a:endParaRPr lang="en-US" sz="2400"/>
          </a:p>
          <a:p>
            <a:pPr marL="342900" lvl="0" indent="-342900" defTabSz="914400" hangingPunct="true">
              <a:lnSpc>
                <a:spcPct val="100000"/>
              </a:lnSpc>
              <a:spcBef>
                <a:spcPct val="20000"/>
              </a:spcBef>
              <a:buSzPct val="100000"/>
              <a:buChar char="•"/>
            </a:pPr>
            <a:r>
              <a:rPr lang="en-US" sz="2400" baseline="0"/>
              <a:t>2023</a:t>
            </a:r>
            <a:r>
              <a:rPr lang="zh-CN" sz="2400" baseline="0"/>
              <a:t>年，长鑫发布</a:t>
            </a:r>
            <a:r>
              <a:rPr lang="en-US" sz="2400" baseline="0"/>
              <a:t>12Gb LPDDR5 DRAM</a:t>
            </a:r>
            <a:r>
              <a:rPr lang="zh-CN" sz="2400" baseline="0"/>
              <a:t>颗粒</a:t>
            </a:r>
            <a:endParaRPr/>
          </a:p>
        </p:txBody>
      </p:sp>
      <p:pic>
        <p:nvPicPr>
          <p:cNvPr id="1131" name="Text Box 3"/>
          <p:cNvPicPr>
            <a:picLocks noGrp="true" noChangeAspect="true"/>
          </p:cNvPicPr>
          <p:nvPr/>
        </p:nvPicPr>
        <p:blipFill>
          <a:blip r:embed="rId1"/>
          <a:srcRect/>
          <a:stretch>
            <a:fillRect/>
          </a:stretch>
        </p:blipFill>
        <p:spPr>
          <a:xfrm>
            <a:off x="444500" y="250825"/>
            <a:ext cx="1298575" cy="400050"/>
          </a:xfrm>
          <a:prstGeom prst="rect">
            <a:avLst/>
          </a:prstGeom>
          <a:noFill/>
        </p:spPr>
      </p:pic>
    </p:spTree>
  </p:cSld>
  <p:clrMapOvr>
    <a:masterClrMapping/>
  </p:clrMapOvr>
  <p:transition/>
</p:sld>
</file>

<file path=ppt/slides/slide99.xml><?xml version="1.0" encoding="utf-8"?>
<p:sld xmlns:a="http://schemas.openxmlformats.org/drawingml/2006/main" xmlns:p="http://schemas.openxmlformats.org/presentationml/2006/main" xmlns:r="http://schemas.openxmlformats.org/officeDocument/2006/relationships">
  <p:cSld>
    <p:spTree>
      <p:nvGrpSpPr>
        <p:cNvPr id="5" name=""/>
        <p:cNvGrpSpPr/>
        <p:nvPr/>
      </p:nvGrpSpPr>
      <p:grpSpPr>
        <a:xfrm>
          <a:off x="0" y="0"/>
          <a:ext cx="0" cy="0"/>
          <a:chOff x="0" y="0"/>
          <a:chExt cx="0" cy="0"/>
        </a:xfrm>
      </p:grpSpPr>
      <p:sp>
        <p:nvSpPr>
          <p:cNvPr id="6" name="Title 1"/>
          <p:cNvSpPr>
            <a:spLocks noGrp="true" noChangeShapeType="true"/>
          </p:cNvSpPr>
          <p:nvPr>
            <p:ph type="title"/>
          </p:nvPr>
        </p:nvSpPr>
        <p:spPr>
          <a:xfrm>
            <a:off x="457200" y="457200"/>
            <a:ext cx="8077200" cy="914400"/>
          </a:xfrm>
          <a:prstGeom prst="rect">
            <a:avLst/>
          </a:prstGeom>
          <a:noFill/>
        </p:spPr>
        <p:txBody>
          <a:bodyPr lIns="91440" tIns="45720" rIns="91440" bIns="45720" anchor="ctr" anchorCtr="false"/>
          <a:lstStyle/>
          <a:p>
            <a:pPr lvl="0"/>
            <a:r>
              <a:rPr lang="zh-CN"/>
              <a:t>国产半导体存储的发展</a:t>
            </a:r>
            <a:r>
              <a:rPr lang="en-US"/>
              <a:t> - NAND Flash</a:t>
            </a:r>
            <a:endParaRPr/>
          </a:p>
        </p:txBody>
      </p:sp>
      <p:sp>
        <p:nvSpPr>
          <p:cNvPr id="7" name="Content Placeholder 2"/>
          <p:cNvSpPr>
            <a:spLocks noGrp="true" noChangeShapeType="true"/>
          </p:cNvSpPr>
          <p:nvPr>
            <p:ph type="obj"/>
          </p:nvPr>
        </p:nvSpPr>
        <p:spPr>
          <a:xfrm>
            <a:off x="457200" y="1600200"/>
            <a:ext cx="8305800" cy="4419600"/>
          </a:xfrm>
          <a:prstGeom prst="rect">
            <a:avLst/>
          </a:prstGeom>
        </p:spPr>
        <p:txBody>
          <a:bodyPr lIns="91440" tIns="45720" rIns="91440" bIns="45720" anchor="t"/>
          <a:lstStyle>
            <a:lvl1pPr marL="342900" indent="0" algn="l" defTabSz="914400" rtl="false" fontAlgn="base">
              <a:lnSpc>
                <a:spcPct val="100000"/>
              </a:lnSpc>
              <a:spcBef>
                <a:spcPct val="20000"/>
              </a:spcBef>
              <a:spcAft>
                <a:spcPts val="0"/>
              </a:spcAft>
              <a:buChar char="•"/>
              <a:defRPr sz="2800">
                <a:solidFill>
                  <a:schemeClr val="dk1"/>
                </a:solidFill>
                <a:latin typeface="Comic Sans MS"/>
                <a:ea typeface="SimSun"/>
              </a:defRPr>
            </a:lvl1pPr>
            <a:lvl2pPr marL="742950" indent="457200" algn="l" defTabSz="914400" rtl="false" fontAlgn="base">
              <a:lnSpc>
                <a:spcPct val="100000"/>
              </a:lnSpc>
              <a:spcBef>
                <a:spcPct val="20000"/>
              </a:spcBef>
              <a:spcAft>
                <a:spcPts val="0"/>
              </a:spcAft>
              <a:buChar char="–"/>
              <a:defRPr sz="2400">
                <a:solidFill>
                  <a:schemeClr val="dk1"/>
                </a:solidFill>
                <a:latin typeface="Comic Sans MS"/>
                <a:ea typeface="SimSun"/>
              </a:defRPr>
            </a:lvl2pPr>
            <a:lvl3pPr marL="1143000" indent="914400" algn="l" defTabSz="914400" rtl="false" fontAlgn="base">
              <a:lnSpc>
                <a:spcPct val="100000"/>
              </a:lnSpc>
              <a:spcBef>
                <a:spcPct val="20000"/>
              </a:spcBef>
              <a:spcAft>
                <a:spcPts val="0"/>
              </a:spcAft>
              <a:buChar char="•"/>
              <a:defRPr sz="2000">
                <a:solidFill>
                  <a:schemeClr val="dk1"/>
                </a:solidFill>
                <a:latin typeface="Comic Sans MS"/>
                <a:ea typeface="SimSun"/>
              </a:defRPr>
            </a:lvl3pPr>
            <a:lvl4pPr marL="1600200" indent="1371600" algn="l" defTabSz="914400" rtl="false" fontAlgn="base">
              <a:lnSpc>
                <a:spcPct val="100000"/>
              </a:lnSpc>
              <a:spcBef>
                <a:spcPct val="20000"/>
              </a:spcBef>
              <a:spcAft>
                <a:spcPts val="0"/>
              </a:spcAft>
              <a:buChar char="–"/>
              <a:defRPr sz="2000">
                <a:solidFill>
                  <a:schemeClr val="dk1"/>
                </a:solidFill>
                <a:latin typeface="Comic Sans MS"/>
                <a:ea typeface="SimSun"/>
              </a:defRPr>
            </a:lvl4pPr>
            <a:lvl5pPr marL="2057400" indent="1828800" algn="l" defTabSz="914400" rtl="false" fontAlgn="base">
              <a:lnSpc>
                <a:spcPct val="100000"/>
              </a:lnSpc>
              <a:spcBef>
                <a:spcPct val="20000"/>
              </a:spcBef>
              <a:spcAft>
                <a:spcPts val="0"/>
              </a:spcAft>
              <a:buChar char="»"/>
              <a:defRPr sz="2000">
                <a:solidFill>
                  <a:schemeClr val="dk1"/>
                </a:solidFill>
                <a:latin typeface="Comic Sans MS"/>
                <a:ea typeface="SimSun"/>
              </a:defRPr>
            </a:lvl5pPr>
            <a:lvl6pPr defTabSz="914400">
              <a:defRPr lang="en-US" sz="1800"/>
            </a:lvl6pPr>
            <a:lvl7pPr defTabSz="914400">
              <a:defRPr lang="en-US" sz="1800"/>
            </a:lvl7pPr>
            <a:lvl8pPr defTabSz="914400">
              <a:defRPr lang="en-US" sz="1800"/>
            </a:lvl8pPr>
            <a:lvl9pPr defTabSz="914400">
              <a:defRPr lang="en-US" sz="1800"/>
            </a:lvl9pPr>
          </a:lstStyle>
          <a:p>
            <a:pPr marL="342900" lvl="0" indent="-342900" defTabSz="914400" hangingPunct="true">
              <a:lnSpc>
                <a:spcPct val="100000"/>
              </a:lnSpc>
              <a:spcBef>
                <a:spcPct val="20000"/>
              </a:spcBef>
              <a:buSzPct val="100000"/>
              <a:buChar char="•"/>
            </a:pPr>
            <a:r>
              <a:rPr lang="en-US" sz="2400" baseline="0">
                <a:solidFill>
                  <a:schemeClr val="lt2"/>
                </a:solidFill>
              </a:rPr>
              <a:t>1986</a:t>
            </a:r>
            <a:r>
              <a:rPr lang="zh-CN" sz="2400" baseline="0">
                <a:solidFill>
                  <a:schemeClr val="lt2"/>
                </a:solidFill>
              </a:rPr>
              <a:t>年，东芝工程师舛冈富士雄博士发明</a:t>
            </a:r>
            <a:r>
              <a:rPr lang="en-US" sz="2400" baseline="0">
                <a:solidFill>
                  <a:schemeClr val="lt2"/>
                </a:solidFill>
              </a:rPr>
              <a:t>NAND Flash</a:t>
            </a:r>
            <a:endParaRPr lang="en-US" sz="2400"/>
          </a:p>
          <a:p>
            <a:pPr marL="342900" lvl="0" indent="-342900" defTabSz="914400" hangingPunct="true">
              <a:lnSpc>
                <a:spcPct val="100000"/>
              </a:lnSpc>
              <a:spcBef>
                <a:spcPct val="20000"/>
              </a:spcBef>
              <a:buSzPct val="100000"/>
              <a:buChar char="•"/>
            </a:pPr>
            <a:r>
              <a:rPr lang="en-US" sz="2400" baseline="0">
                <a:solidFill>
                  <a:schemeClr val="lt2"/>
                </a:solidFill>
              </a:rPr>
              <a:t>1991</a:t>
            </a:r>
            <a:r>
              <a:rPr lang="zh-CN" sz="2400" baseline="0">
                <a:solidFill>
                  <a:schemeClr val="lt2"/>
                </a:solidFill>
              </a:rPr>
              <a:t>年，东芝发布</a:t>
            </a:r>
            <a:r>
              <a:rPr lang="en-US" sz="2400" baseline="0">
                <a:solidFill>
                  <a:schemeClr val="lt2"/>
                </a:solidFill>
              </a:rPr>
              <a:t>4MB NAND</a:t>
            </a:r>
            <a:endParaRPr lang="en-US" sz="2400"/>
          </a:p>
          <a:p>
            <a:pPr marL="342900" lvl="0" indent="-342900" defTabSz="914400" hangingPunct="true">
              <a:lnSpc>
                <a:spcPct val="100000"/>
              </a:lnSpc>
              <a:spcBef>
                <a:spcPct val="20000"/>
              </a:spcBef>
              <a:buSzPct val="100000"/>
              <a:buChar char="•"/>
            </a:pPr>
            <a:r>
              <a:rPr lang="en-US" sz="2400" baseline="0">
                <a:solidFill>
                  <a:schemeClr val="lt2"/>
                </a:solidFill>
              </a:rPr>
              <a:t>1992</a:t>
            </a:r>
            <a:r>
              <a:rPr lang="zh-CN" sz="2400" baseline="0">
                <a:solidFill>
                  <a:schemeClr val="lt2"/>
                </a:solidFill>
              </a:rPr>
              <a:t>年，</a:t>
            </a:r>
            <a:r>
              <a:rPr lang="en-US" sz="2400" baseline="0">
                <a:solidFill>
                  <a:schemeClr val="lt2"/>
                </a:solidFill>
              </a:rPr>
              <a:t>Intel</a:t>
            </a:r>
            <a:r>
              <a:rPr lang="zh-CN" sz="2400" baseline="0">
                <a:solidFill>
                  <a:schemeClr val="lt2"/>
                </a:solidFill>
              </a:rPr>
              <a:t>发布</a:t>
            </a:r>
            <a:r>
              <a:rPr lang="en-US" sz="2400" baseline="0">
                <a:solidFill>
                  <a:schemeClr val="lt2"/>
                </a:solidFill>
              </a:rPr>
              <a:t>12MB NAND</a:t>
            </a:r>
            <a:endParaRPr lang="en-US" sz="2400"/>
          </a:p>
          <a:p>
            <a:pPr marL="342900" lvl="0" indent="-342900" defTabSz="914400" hangingPunct="true">
              <a:lnSpc>
                <a:spcPct val="100000"/>
              </a:lnSpc>
              <a:spcBef>
                <a:spcPct val="20000"/>
              </a:spcBef>
              <a:buSzPct val="100000"/>
              <a:buChar char="•"/>
            </a:pPr>
            <a:r>
              <a:rPr lang="en-US" sz="2400" baseline="0">
                <a:solidFill>
                  <a:schemeClr val="lt2"/>
                </a:solidFill>
              </a:rPr>
              <a:t>1999</a:t>
            </a:r>
            <a:r>
              <a:rPr lang="zh-CN" sz="2400" baseline="0">
                <a:solidFill>
                  <a:schemeClr val="lt2"/>
                </a:solidFill>
              </a:rPr>
              <a:t>年，三星发布</a:t>
            </a:r>
            <a:r>
              <a:rPr lang="en-US" sz="2400" baseline="0">
                <a:solidFill>
                  <a:schemeClr val="lt2"/>
                </a:solidFill>
              </a:rPr>
              <a:t>1GB NAND</a:t>
            </a:r>
            <a:endParaRPr lang="en-US" sz="2400"/>
          </a:p>
          <a:p>
            <a:pPr marL="742950" lvl="1" indent="-285750" defTabSz="914400" hangingPunct="true">
              <a:lnSpc>
                <a:spcPct val="100000"/>
              </a:lnSpc>
              <a:spcBef>
                <a:spcPct val="20000"/>
              </a:spcBef>
              <a:buSzPct val="100000"/>
              <a:buChar char="–"/>
            </a:pPr>
            <a:r>
              <a:rPr lang="en-US" sz="2000" baseline="0"/>
              <a:t>2002</a:t>
            </a:r>
            <a:r>
              <a:rPr lang="zh-CN" sz="2000" baseline="0"/>
              <a:t>年朗科发明</a:t>
            </a:r>
            <a:r>
              <a:rPr lang="en-US" sz="2000" baseline="0"/>
              <a:t>U</a:t>
            </a:r>
            <a:r>
              <a:rPr lang="zh-CN" sz="2000" baseline="0"/>
              <a:t>盘</a:t>
            </a:r>
            <a:endParaRPr lang="en-US" sz="2000"/>
          </a:p>
          <a:p>
            <a:pPr marL="342900" lvl="0" indent="-342900" defTabSz="914400" hangingPunct="true">
              <a:lnSpc>
                <a:spcPct val="100000"/>
              </a:lnSpc>
              <a:spcBef>
                <a:spcPct val="20000"/>
              </a:spcBef>
              <a:buSzPct val="100000"/>
              <a:buChar char="•"/>
            </a:pPr>
            <a:r>
              <a:rPr lang="en-US" sz="2400" baseline="0">
                <a:solidFill>
                  <a:schemeClr val="lt2"/>
                </a:solidFill>
              </a:rPr>
              <a:t>2007</a:t>
            </a:r>
            <a:r>
              <a:rPr lang="zh-CN" sz="2400" baseline="0">
                <a:solidFill>
                  <a:schemeClr val="lt2"/>
                </a:solidFill>
              </a:rPr>
              <a:t>年，东芝发布</a:t>
            </a:r>
            <a:r>
              <a:rPr lang="en-US" sz="2400" baseline="0">
                <a:solidFill>
                  <a:schemeClr val="lt2"/>
                </a:solidFill>
              </a:rPr>
              <a:t>3D NAND</a:t>
            </a:r>
            <a:r>
              <a:rPr lang="zh-CN" sz="2400" baseline="0">
                <a:solidFill>
                  <a:schemeClr val="lt2"/>
                </a:solidFill>
              </a:rPr>
              <a:t>技术</a:t>
            </a:r>
            <a:r>
              <a:rPr lang="en-US" sz="2400" baseline="0">
                <a:solidFill>
                  <a:schemeClr val="lt2"/>
                </a:solidFill>
              </a:rPr>
              <a:t>BiCS</a:t>
            </a:r>
            <a:endParaRPr lang="en-US" sz="2400"/>
          </a:p>
          <a:p>
            <a:pPr marL="342900" lvl="0" indent="-342900" defTabSz="914400" hangingPunct="true">
              <a:lnSpc>
                <a:spcPct val="100000"/>
              </a:lnSpc>
              <a:spcBef>
                <a:spcPct val="20000"/>
              </a:spcBef>
              <a:buSzPct val="100000"/>
              <a:buChar char="•"/>
            </a:pPr>
            <a:r>
              <a:rPr lang="en-US" sz="2400" baseline="0">
                <a:solidFill>
                  <a:schemeClr val="lt2"/>
                </a:solidFill>
              </a:rPr>
              <a:t>2013</a:t>
            </a:r>
            <a:r>
              <a:rPr lang="zh-CN" sz="2400" baseline="0">
                <a:solidFill>
                  <a:schemeClr val="lt2"/>
                </a:solidFill>
              </a:rPr>
              <a:t>年，三星发布</a:t>
            </a:r>
            <a:r>
              <a:rPr lang="en-US" sz="2400" baseline="0">
                <a:solidFill>
                  <a:schemeClr val="lt2"/>
                </a:solidFill>
              </a:rPr>
              <a:t>3D NAND</a:t>
            </a:r>
            <a:r>
              <a:rPr lang="zh-CN" sz="2400" baseline="0">
                <a:solidFill>
                  <a:schemeClr val="lt2"/>
                </a:solidFill>
              </a:rPr>
              <a:t>技术</a:t>
            </a:r>
            <a:r>
              <a:rPr lang="en-US" sz="2400" baseline="0">
                <a:solidFill>
                  <a:schemeClr val="lt2"/>
                </a:solidFill>
              </a:rPr>
              <a:t>V-NAND</a:t>
            </a:r>
            <a:endParaRPr lang="en-US" sz="2400"/>
          </a:p>
          <a:p>
            <a:pPr marL="342900" lvl="0" indent="-342900" defTabSz="914400" hangingPunct="true">
              <a:lnSpc>
                <a:spcPct val="100000"/>
              </a:lnSpc>
              <a:spcBef>
                <a:spcPct val="20000"/>
              </a:spcBef>
              <a:buSzPct val="100000"/>
              <a:buChar char="•"/>
            </a:pPr>
            <a:r>
              <a:rPr lang="en-US" sz="2400" baseline="0">
                <a:solidFill>
                  <a:schemeClr val="lt2"/>
                </a:solidFill>
              </a:rPr>
              <a:t>2016</a:t>
            </a:r>
            <a:r>
              <a:rPr lang="zh-CN" sz="2400" baseline="0">
                <a:solidFill>
                  <a:schemeClr val="lt2"/>
                </a:solidFill>
              </a:rPr>
              <a:t>年，</a:t>
            </a:r>
            <a:r>
              <a:rPr lang="en-US" sz="2400" baseline="0">
                <a:solidFill>
                  <a:schemeClr val="lt2"/>
                </a:solidFill>
              </a:rPr>
              <a:t>Intel</a:t>
            </a:r>
            <a:r>
              <a:rPr lang="zh-CN" sz="2400" baseline="0">
                <a:solidFill>
                  <a:schemeClr val="lt2"/>
                </a:solidFill>
              </a:rPr>
              <a:t>和美光发布</a:t>
            </a:r>
            <a:r>
              <a:rPr lang="en-US" sz="2400" baseline="0">
                <a:solidFill>
                  <a:schemeClr val="lt2"/>
                </a:solidFill>
              </a:rPr>
              <a:t>3D NAND</a:t>
            </a:r>
            <a:r>
              <a:rPr lang="zh-CN" sz="2400" baseline="0">
                <a:solidFill>
                  <a:schemeClr val="lt2"/>
                </a:solidFill>
              </a:rPr>
              <a:t>技术</a:t>
            </a:r>
            <a:r>
              <a:rPr lang="en-US" sz="2400" baseline="0">
                <a:solidFill>
                  <a:schemeClr val="lt2"/>
                </a:solidFill>
              </a:rPr>
              <a:t>CuA</a:t>
            </a:r>
            <a:endParaRPr lang="en-US" sz="2400"/>
          </a:p>
          <a:p>
            <a:pPr marL="342900" lvl="0" indent="-342900" defTabSz="914400" hangingPunct="true">
              <a:lnSpc>
                <a:spcPct val="100000"/>
              </a:lnSpc>
              <a:spcBef>
                <a:spcPct val="20000"/>
              </a:spcBef>
              <a:buSzPct val="100000"/>
              <a:buChar char="•"/>
            </a:pPr>
            <a:r>
              <a:rPr lang="en-US" sz="2400" baseline="0"/>
              <a:t>2016</a:t>
            </a:r>
            <a:r>
              <a:rPr lang="zh-CN" sz="2400" baseline="0"/>
              <a:t>年，武汉长江存储成立，进入</a:t>
            </a:r>
            <a:r>
              <a:rPr lang="en-US" sz="2400" baseline="0"/>
              <a:t>NAND</a:t>
            </a:r>
            <a:r>
              <a:rPr lang="zh-CN" sz="2400" baseline="0"/>
              <a:t>行业</a:t>
            </a:r>
            <a:endParaRPr lang="en-US" sz="2400"/>
          </a:p>
          <a:p>
            <a:pPr marL="342900" lvl="0" indent="-342900" defTabSz="914400" hangingPunct="true">
              <a:lnSpc>
                <a:spcPct val="100000"/>
              </a:lnSpc>
              <a:spcBef>
                <a:spcPct val="20000"/>
              </a:spcBef>
              <a:buSzPct val="100000"/>
              <a:buChar char="•"/>
            </a:pPr>
            <a:r>
              <a:rPr lang="en-US" sz="2400" baseline="0"/>
              <a:t>2018</a:t>
            </a:r>
            <a:r>
              <a:rPr lang="zh-CN" sz="2400" baseline="0"/>
              <a:t>年，长江存储发布</a:t>
            </a:r>
            <a:r>
              <a:rPr lang="en-US" sz="2400" baseline="0"/>
              <a:t>3D NAND</a:t>
            </a:r>
            <a:r>
              <a:rPr lang="zh-CN" sz="2400" baseline="0"/>
              <a:t>技术</a:t>
            </a:r>
            <a:r>
              <a:rPr lang="en-US" sz="2400" baseline="0"/>
              <a:t>XTacking</a:t>
            </a:r>
            <a:r>
              <a:rPr lang="zh-CN" sz="2400" baseline="0"/>
              <a:t>，以及一款</a:t>
            </a:r>
            <a:r>
              <a:rPr lang="en-US" sz="2400" baseline="0"/>
              <a:t>32</a:t>
            </a:r>
            <a:r>
              <a:rPr lang="zh-CN" sz="2400" baseline="0"/>
              <a:t>层国产</a:t>
            </a:r>
            <a:r>
              <a:rPr lang="en-US" sz="2400" baseline="0"/>
              <a:t>NAND </a:t>
            </a:r>
            <a:endParaRPr lang="en-US" sz="2400"/>
          </a:p>
          <a:p>
            <a:pPr marL="742950" lvl="1" indent="-285750" defTabSz="914400" hangingPunct="true">
              <a:lnSpc>
                <a:spcPct val="100000"/>
              </a:lnSpc>
              <a:spcBef>
                <a:spcPct val="20000"/>
              </a:spcBef>
              <a:buSzPct val="100000"/>
              <a:buChar char="–"/>
            </a:pPr>
            <a:r>
              <a:rPr lang="zh-CN" sz="2000" baseline="0"/>
              <a:t>此时国际领先水平是</a:t>
            </a:r>
            <a:r>
              <a:rPr lang="en-US" sz="2000" baseline="0"/>
              <a:t>96</a:t>
            </a:r>
            <a:r>
              <a:rPr lang="zh-CN" sz="2000" baseline="0"/>
              <a:t>层</a:t>
            </a:r>
            <a:endParaRPr/>
          </a:p>
        </p:txBody>
      </p:sp>
      <p:pic>
        <p:nvPicPr>
          <p:cNvPr id="8" name="Text Box 3"/>
          <p:cNvPicPr>
            <a:picLocks noGrp="true" noChangeAspect="true"/>
          </p:cNvPicPr>
          <p:nvPr/>
        </p:nvPicPr>
        <p:blipFill>
          <a:blip r:embed="rId1"/>
          <a:srcRect/>
          <a:stretch>
            <a:fillRect/>
          </a:stretch>
        </p:blipFill>
        <p:spPr>
          <a:xfrm>
            <a:off x="444500" y="250825"/>
            <a:ext cx="1298575" cy="400050"/>
          </a:xfrm>
          <a:prstGeom prst="rect">
            <a:avLst/>
          </a:prstGeom>
          <a:noFill/>
        </p:spPr>
      </p:pic>
    </p:spTree>
  </p:cSld>
  <p:clrMapOvr>
    <a:masterClrMapping/>
  </p:clrMapOvr>
  <p:transition/>
</p:sld>
</file>

<file path=ppt/theme/theme1.xml><?xml version="1.0" encoding="utf-8"?>
<a:theme xmlns:a="http://schemas.openxmlformats.org/drawingml/2006/main" name="icfp99">
  <a:themeElements>
    <a:clrScheme name="Default">
      <a:dk1>
        <a:srgbClr val="000000"/>
      </a:dk1>
      <a:lt1>
        <a:srgbClr val="FFFFFF"/>
      </a:lt1>
      <a:dk2>
        <a:srgbClr val="000000"/>
      </a:dk2>
      <a:lt2>
        <a:srgbClr val="808080"/>
      </a:lt2>
      <a:accent1>
        <a:srgbClr val="00CC99"/>
      </a:accent1>
      <a:accent2>
        <a:srgbClr val="3333CC"/>
      </a:accent2>
      <a:accent3>
        <a:srgbClr val="AAAAAA"/>
      </a:accent3>
      <a:accent4>
        <a:srgbClr val="DCDCDC"/>
      </a:accent4>
      <a:accent5>
        <a:srgbClr val="DBF1FA"/>
      </a:accent5>
      <a:accent6>
        <a:srgbClr val="4B9DCA"/>
      </a:accent6>
      <a:hlink>
        <a:srgbClr val="0000FF"/>
      </a:hlink>
      <a:folHlink>
        <a:srgbClr val="B2B2B2"/>
      </a:folHlink>
    </a:clrScheme>
    <a:fontScheme name="default">
      <a:majorFont>
        <a:latin typeface="Arial"/>
        <a:ea typeface=""/>
        <a:cs typeface=""/>
      </a:majorFont>
      <a:minorFont>
        <a:latin typeface="SimSun"/>
        <a:ea typeface=""/>
        <a:cs typeface=""/>
      </a:minorFont>
    </a:fontScheme>
    <a:fmtScheme name="Default">
      <a:fillStyleLst>
        <a:solidFill>
          <a:schemeClr val="phClr"/>
        </a:solidFill>
        <a:gradFill rotWithShape="true">
          <a:gsLst>
            <a:gs pos="0">
              <a:schemeClr val="phClr">
                <a:tint val="50000"/>
                <a:satMod val="300000"/>
              </a:schemeClr>
            </a:gs>
            <a:gs pos="35000">
              <a:schemeClr val="phClr">
                <a:tint val="37000"/>
                <a:satMod val="300000"/>
              </a:schemeClr>
            </a:gs>
            <a:gs pos="100000">
              <a:schemeClr val="phClr">
                <a:tint val="15000"/>
                <a:satMod val="350000"/>
              </a:schemeClr>
            </a:gs>
          </a:gsLst>
          <a:lin ang="16200000" scaled="true"/>
        </a:gradFill>
        <a:gradFill rotWithShape="true">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false"/>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false">
              <a:srgbClr val="000000">
                <a:alpha val="38000"/>
              </a:srgbClr>
            </a:outerShdw>
          </a:effectLst>
        </a:effectStyle>
        <a:effectStyle>
          <a:effectLst>
            <a:outerShdw blurRad="40000" dist="23000" dir="5400000" rotWithShape="false">
              <a:srgbClr val="000000">
                <a:alpha val="35000"/>
              </a:srgbClr>
            </a:outerShdw>
          </a:effectLst>
        </a:effectStyle>
        <a:effectStyle>
          <a:effectLst>
            <a:outerShdw blurRad="40000" dist="23000" dir="5400000" rotWithShape="false">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true">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true">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1_icfp99">
  <a:themeElements>
    <a:clrScheme name="Default">
      <a:dk1>
        <a:srgbClr val="000000"/>
      </a:dk1>
      <a:lt1>
        <a:srgbClr val="FFFFFF"/>
      </a:lt1>
      <a:dk2>
        <a:srgbClr val="000000"/>
      </a:dk2>
      <a:lt2>
        <a:srgbClr val="808080"/>
      </a:lt2>
      <a:accent1>
        <a:srgbClr val="00CC99"/>
      </a:accent1>
      <a:accent2>
        <a:srgbClr val="3333CC"/>
      </a:accent2>
      <a:accent3>
        <a:srgbClr val="AAAAAA"/>
      </a:accent3>
      <a:accent4>
        <a:srgbClr val="DCDCDC"/>
      </a:accent4>
      <a:accent5>
        <a:srgbClr val="DBF1FA"/>
      </a:accent5>
      <a:accent6>
        <a:srgbClr val="4B9DCA"/>
      </a:accent6>
      <a:hlink>
        <a:srgbClr val="0000FF"/>
      </a:hlink>
      <a:folHlink>
        <a:srgbClr val="B2B2B2"/>
      </a:folHlink>
    </a:clrScheme>
    <a:fontScheme name="default">
      <a:majorFont>
        <a:latin typeface="Arial"/>
        <a:ea typeface=""/>
        <a:cs typeface=""/>
      </a:majorFont>
      <a:minorFont>
        <a:latin typeface="SimSun"/>
        <a:ea typeface=""/>
        <a:cs typeface=""/>
      </a:minorFont>
    </a:fontScheme>
    <a:fmtScheme name="Default">
      <a:fillStyleLst>
        <a:solidFill>
          <a:schemeClr val="phClr"/>
        </a:solidFill>
        <a:gradFill rotWithShape="true">
          <a:gsLst>
            <a:gs pos="0">
              <a:schemeClr val="phClr">
                <a:tint val="50000"/>
                <a:satMod val="300000"/>
              </a:schemeClr>
            </a:gs>
            <a:gs pos="35000">
              <a:schemeClr val="phClr">
                <a:tint val="37000"/>
                <a:satMod val="300000"/>
              </a:schemeClr>
            </a:gs>
            <a:gs pos="100000">
              <a:schemeClr val="phClr">
                <a:tint val="15000"/>
                <a:satMod val="350000"/>
              </a:schemeClr>
            </a:gs>
          </a:gsLst>
          <a:lin ang="16200000" scaled="true"/>
        </a:gradFill>
        <a:gradFill rotWithShape="true">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false"/>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false">
              <a:srgbClr val="000000">
                <a:alpha val="38000"/>
              </a:srgbClr>
            </a:outerShdw>
          </a:effectLst>
        </a:effectStyle>
        <a:effectStyle>
          <a:effectLst>
            <a:outerShdw blurRad="40000" dist="23000" dir="5400000" rotWithShape="false">
              <a:srgbClr val="000000">
                <a:alpha val="35000"/>
              </a:srgbClr>
            </a:outerShdw>
          </a:effectLst>
        </a:effectStyle>
        <a:effectStyle>
          <a:effectLst>
            <a:outerShdw blurRad="40000" dist="23000" dir="5400000" rotWithShape="false">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true">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true">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Default">
  <a:themeElements>
    <a:clrScheme name="Default">
      <a:dk1>
        <a:srgbClr val="000000"/>
      </a:dk1>
      <a:lt1>
        <a:srgbClr val="FFFFFF"/>
      </a:lt1>
      <a:dk2>
        <a:srgbClr val="000000"/>
      </a:dk2>
      <a:lt2>
        <a:srgbClr val="808080"/>
      </a:lt2>
      <a:accent1>
        <a:srgbClr val="00CC99"/>
      </a:accent1>
      <a:accent2>
        <a:srgbClr val="3333CC"/>
      </a:accent2>
      <a:accent3>
        <a:srgbClr val="AAAAAA"/>
      </a:accent3>
      <a:accent4>
        <a:srgbClr val="DCDCDC"/>
      </a:accent4>
      <a:accent5>
        <a:srgbClr val="DBF1FA"/>
      </a:accent5>
      <a:accent6>
        <a:srgbClr val="4B9DCA"/>
      </a:accent6>
      <a:hlink>
        <a:srgbClr val="CCCCFF"/>
      </a:hlink>
      <a:folHlink>
        <a:srgbClr val="B2B2B2"/>
      </a:folHlink>
    </a:clrScheme>
    <a:fontScheme name="default">
      <a:majorFont>
        <a:latin typeface="Arial"/>
        <a:ea typeface=""/>
        <a:cs typeface=""/>
      </a:majorFont>
      <a:minorFont>
        <a:latin typeface="SimSun"/>
        <a:ea typeface=""/>
        <a:cs typeface=""/>
      </a:minorFont>
    </a:fontScheme>
    <a:fmtScheme name="Default">
      <a:fillStyleLst>
        <a:solidFill>
          <a:schemeClr val="phClr"/>
        </a:solidFill>
        <a:gradFill rotWithShape="true">
          <a:gsLst>
            <a:gs pos="0">
              <a:schemeClr val="phClr">
                <a:tint val="50000"/>
                <a:satMod val="300000"/>
              </a:schemeClr>
            </a:gs>
            <a:gs pos="35000">
              <a:schemeClr val="phClr">
                <a:tint val="37000"/>
                <a:satMod val="300000"/>
              </a:schemeClr>
            </a:gs>
            <a:gs pos="100000">
              <a:schemeClr val="phClr">
                <a:tint val="15000"/>
                <a:satMod val="350000"/>
              </a:schemeClr>
            </a:gs>
          </a:gsLst>
          <a:lin ang="16200000" scaled="true"/>
        </a:gradFill>
        <a:gradFill rotWithShape="true">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false"/>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false">
              <a:srgbClr val="000000">
                <a:alpha val="38000"/>
              </a:srgbClr>
            </a:outerShdw>
          </a:effectLst>
        </a:effectStyle>
        <a:effectStyle>
          <a:effectLst>
            <a:outerShdw blurRad="40000" dist="23000" dir="5400000" rotWithShape="false">
              <a:srgbClr val="000000">
                <a:alpha val="35000"/>
              </a:srgbClr>
            </a:outerShdw>
          </a:effectLst>
        </a:effectStyle>
        <a:effectStyle>
          <a:effectLst>
            <a:outerShdw blurRad="40000" dist="23000" dir="5400000" rotWithShape="false">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true">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true">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vt="http://schemas.openxmlformats.org/officeDocument/2006/docPropsVTypes" xmlns="http://schemas.openxmlformats.org/officeDocument/2006/extended-properties">
  <Application>Tencent office</Application>
</Properties>
</file>

<file path=docProps/core.xml><?xml version="1.0" encoding="utf-8"?>
<cp:coreProperties xmlns:xsi="http://www.w3.org/2001/XMLSchema-instance" xmlns:dcmitype="http://purl.org/dc/dcmitype/" xmlns:dcterms="http://purl.org/dc/terms/" xmlns:cp="http://schemas.openxmlformats.org/package/2006/metadata/core-properties" xmlns:dc="http://purl.org/dc/elements/1.1/">
  <dcterms:created xsi:type="dcterms:W3CDTF">2025-05-15T11:31:23Z</dcterms:created>
  <dcterms:modified xsi:type="dcterms:W3CDTF">2025-05-15T11:31:23Z</dcterms:modified>
</cp:coreProperties>
</file>